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C518-AE82-4D83-882D-CF3081BF1E2C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14AD-03E3-4AEE-827E-32475D84F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5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14AD-03E3-4AEE-827E-32475D84FB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0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3.png"/><Relationship Id="rId7" Type="http://schemas.openxmlformats.org/officeDocument/2006/relationships/image" Target="../media/image6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3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19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3.png"/><Relationship Id="rId7" Type="http://schemas.openxmlformats.org/officeDocument/2006/relationships/image" Target="../media/image5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93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3.png"/><Relationship Id="rId7" Type="http://schemas.openxmlformats.org/officeDocument/2006/relationships/image" Target="../media/image6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0" Type="http://schemas.openxmlformats.org/officeDocument/2006/relationships/image" Target="../media/image101.png"/><Relationship Id="rId4" Type="http://schemas.openxmlformats.org/officeDocument/2006/relationships/image" Target="../media/image97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08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49.png"/><Relationship Id="rId2" Type="http://schemas.openxmlformats.org/officeDocument/2006/relationships/image" Target="../media/image45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48.png"/><Relationship Id="rId5" Type="http://schemas.openxmlformats.org/officeDocument/2006/relationships/image" Target="../media/image19.png"/><Relationship Id="rId15" Type="http://schemas.openxmlformats.org/officeDocument/2006/relationships/image" Target="../media/image52.png"/><Relationship Id="rId10" Type="http://schemas.openxmlformats.org/officeDocument/2006/relationships/image" Target="../media/image26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39.png"/><Relationship Id="rId10" Type="http://schemas.openxmlformats.org/officeDocument/2006/relationships/image" Target="../media/image58.png"/><Relationship Id="rId4" Type="http://schemas.openxmlformats.org/officeDocument/2006/relationships/image" Target="../media/image38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3.png"/><Relationship Id="rId7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3.png"/><Relationship Id="rId7" Type="http://schemas.openxmlformats.org/officeDocument/2006/relationships/image" Target="../media/image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3.png"/><Relationship Id="rId7" Type="http://schemas.openxmlformats.org/officeDocument/2006/relationships/image" Target="../media/image5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A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924300"/>
            <a:ext cx="8877300" cy="26924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0" y="2019300"/>
            <a:ext cx="8255000" cy="6248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8382000"/>
            <a:ext cx="2146300" cy="1435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723900"/>
            <a:ext cx="65659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200"/>
            <a:ext cx="4229100" cy="168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2628900"/>
            <a:ext cx="4902200" cy="6172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3632200"/>
            <a:ext cx="9258300" cy="398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739900"/>
            <a:ext cx="2438400" cy="1193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6200" y="8877300"/>
            <a:ext cx="40132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130300"/>
            <a:ext cx="1473200" cy="173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6794500"/>
            <a:ext cx="119888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00" y="6794500"/>
            <a:ext cx="1701800" cy="2184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900" y="2578100"/>
            <a:ext cx="12001500" cy="3581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300" y="7099300"/>
            <a:ext cx="1587500" cy="171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400" y="6997700"/>
            <a:ext cx="9156700" cy="812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0000" y="8153400"/>
            <a:ext cx="139700" cy="469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8400" y="7861300"/>
            <a:ext cx="95504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600" y="3187700"/>
            <a:ext cx="4241800" cy="4114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705100"/>
            <a:ext cx="8420100" cy="5321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689100"/>
            <a:ext cx="2628900" cy="1257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14200" y="7327900"/>
            <a:ext cx="3708400" cy="99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8200" y="8077200"/>
            <a:ext cx="66548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187700"/>
            <a:ext cx="3517900" cy="3683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400" y="3048000"/>
            <a:ext cx="4762500" cy="520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739900"/>
            <a:ext cx="2095500" cy="1206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6896100"/>
            <a:ext cx="6642100" cy="1638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500" y="8318500"/>
            <a:ext cx="53340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7200" y="8382000"/>
            <a:ext cx="84455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3340100"/>
            <a:ext cx="3632200" cy="3606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00" y="2616200"/>
            <a:ext cx="10731500" cy="25273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5499100"/>
            <a:ext cx="37973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00" y="1536700"/>
            <a:ext cx="1473200" cy="156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500" y="1816100"/>
            <a:ext cx="2082800" cy="1727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49300" y="7175500"/>
            <a:ext cx="8356600" cy="990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800" y="7861300"/>
            <a:ext cx="52959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616200"/>
            <a:ext cx="5130800" cy="5740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552700"/>
            <a:ext cx="8039100" cy="5803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7696200" y="6502400"/>
            <a:ext cx="927100" cy="276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00" y="1536700"/>
            <a:ext cx="1485900" cy="156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1714500"/>
            <a:ext cx="1308100" cy="121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7500" y="8470900"/>
            <a:ext cx="83439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854200"/>
            <a:ext cx="10528300" cy="8267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2451100"/>
            <a:ext cx="1943100" cy="6959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0" y="5943600"/>
            <a:ext cx="2819400" cy="2819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596900"/>
            <a:ext cx="6159500" cy="181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3900" y="8445500"/>
            <a:ext cx="49149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A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0" y="4114800"/>
            <a:ext cx="5854700" cy="617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8382000"/>
            <a:ext cx="2146300" cy="1435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3390900"/>
            <a:ext cx="9232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5332222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6400"/>
            <a:ext cx="136525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3505200"/>
            <a:ext cx="1371600" cy="1384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1104900"/>
            <a:ext cx="3238500" cy="1816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100" y="3517900"/>
            <a:ext cx="1892300" cy="1511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3575" y="3416300"/>
            <a:ext cx="1371600" cy="1384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3075" y="3429000"/>
            <a:ext cx="1879600" cy="1511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4800" y="3486150"/>
            <a:ext cx="1371600" cy="1384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84300" y="3498850"/>
            <a:ext cx="1866900" cy="1511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8800" y="5473700"/>
            <a:ext cx="3060700" cy="1854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1975" y="5384800"/>
            <a:ext cx="2260600" cy="1854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73200" y="5454650"/>
            <a:ext cx="2654300" cy="1854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8000" y="6273800"/>
            <a:ext cx="2743200" cy="1714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43875" y="6235700"/>
            <a:ext cx="2197100" cy="1498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097000" y="6305550"/>
            <a:ext cx="3619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65200"/>
            <a:ext cx="3251200" cy="2120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2870200"/>
            <a:ext cx="7454900" cy="287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6235700"/>
            <a:ext cx="7454900" cy="2819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0" y="2870200"/>
            <a:ext cx="2197100" cy="287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0" y="3060700"/>
            <a:ext cx="2082800" cy="222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5100" y="6235700"/>
            <a:ext cx="2197100" cy="28194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0800" y="1371600"/>
            <a:ext cx="5105400" cy="6172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80800" y="7912100"/>
            <a:ext cx="5105400" cy="149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7200" y="6362700"/>
            <a:ext cx="2057400" cy="2235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7300" y="3086100"/>
            <a:ext cx="4991100" cy="1066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8100" y="3987800"/>
            <a:ext cx="4737100" cy="1447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0000" y="4991100"/>
            <a:ext cx="4089400" cy="685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7300" y="6400800"/>
            <a:ext cx="3721100" cy="1066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48100" y="7175500"/>
            <a:ext cx="4178300" cy="1447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48100" y="8153400"/>
            <a:ext cx="4445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13800" y="5080000"/>
            <a:ext cx="23749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72600" y="8077200"/>
            <a:ext cx="12446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0" y="2146300"/>
            <a:ext cx="8102600" cy="63754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0" y="2616200"/>
            <a:ext cx="1498600" cy="535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700" y="1066800"/>
            <a:ext cx="3759200" cy="1816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0600" y="2578100"/>
            <a:ext cx="5892800" cy="1333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1600" y="3860800"/>
            <a:ext cx="7302500" cy="3124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0600" y="6629400"/>
            <a:ext cx="2425700" cy="876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2700" y="7315200"/>
            <a:ext cx="7124700" cy="2120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55700"/>
            <a:ext cx="8458200" cy="181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3454400"/>
            <a:ext cx="73660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100" y="2959100"/>
            <a:ext cx="7454900" cy="2870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100" y="6324600"/>
            <a:ext cx="7454900" cy="2819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1100" y="2959100"/>
            <a:ext cx="2197100" cy="287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0500" y="3365500"/>
            <a:ext cx="2209800" cy="2247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1100" y="6324600"/>
            <a:ext cx="2197100" cy="2819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000" y="7023100"/>
            <a:ext cx="7823200" cy="142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2400" y="6705600"/>
            <a:ext cx="2286000" cy="2247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84100" y="3263900"/>
            <a:ext cx="4724400" cy="1117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58700" y="4445000"/>
            <a:ext cx="5130800" cy="1117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84100" y="6743700"/>
            <a:ext cx="4305300" cy="685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84100" y="7632700"/>
            <a:ext cx="51181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200"/>
            <a:ext cx="4394200" cy="168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2387600"/>
            <a:ext cx="8102600" cy="637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2844800"/>
            <a:ext cx="1498600" cy="5359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600" y="3759200"/>
            <a:ext cx="7924800" cy="447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5100" y="1739900"/>
            <a:ext cx="37084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5300" y="8293100"/>
            <a:ext cx="3962400" cy="952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63400" y="8293100"/>
            <a:ext cx="3771900" cy="952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5400" y="8940800"/>
            <a:ext cx="5600700" cy="1117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71300" y="8839200"/>
            <a:ext cx="4445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200"/>
            <a:ext cx="4394200" cy="168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0" y="3098800"/>
            <a:ext cx="5511800" cy="50165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45200"/>
            <a:ext cx="10947400" cy="1905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739900"/>
            <a:ext cx="3225800" cy="1193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3800" y="8293100"/>
            <a:ext cx="3302000" cy="952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8900" y="8928100"/>
            <a:ext cx="5448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200"/>
            <a:ext cx="4394200" cy="168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0" y="2540000"/>
            <a:ext cx="5054600" cy="6642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0" y="2527300"/>
            <a:ext cx="7874000" cy="576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00" y="1536700"/>
            <a:ext cx="14732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739900"/>
            <a:ext cx="2590800" cy="1193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7200" y="8521700"/>
            <a:ext cx="4572000" cy="952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400" y="9232900"/>
            <a:ext cx="4000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200"/>
            <a:ext cx="4229100" cy="168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781300"/>
            <a:ext cx="4013200" cy="6172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2781300"/>
            <a:ext cx="9347200" cy="518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739900"/>
            <a:ext cx="5638800" cy="1193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8877300"/>
            <a:ext cx="3975100" cy="952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1300" y="8407400"/>
            <a:ext cx="8636000" cy="11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사용자 지정</PresentationFormat>
  <Paragraphs>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t3662</cp:lastModifiedBy>
  <cp:revision>2</cp:revision>
  <dcterms:created xsi:type="dcterms:W3CDTF">2006-08-16T00:00:00Z</dcterms:created>
  <dcterms:modified xsi:type="dcterms:W3CDTF">2024-08-14T18:23:03Z</dcterms:modified>
</cp:coreProperties>
</file>