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3239"/>
        <p:guide pos="57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78.png"  /><Relationship Id="rId11" Type="http://schemas.openxmlformats.org/officeDocument/2006/relationships/image" Target="../media/image79.png"  /><Relationship Id="rId2" Type="http://schemas.openxmlformats.org/officeDocument/2006/relationships/image" Target="../media/image75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6.png"  /><Relationship Id="rId6" Type="http://schemas.openxmlformats.org/officeDocument/2006/relationships/image" Target="../media/image8.png"  /><Relationship Id="rId7" Type="http://schemas.openxmlformats.org/officeDocument/2006/relationships/image" Target="../media/image69.png"  /><Relationship Id="rId8" Type="http://schemas.openxmlformats.org/officeDocument/2006/relationships/image" Target="../media/image70.png"  /><Relationship Id="rId9" Type="http://schemas.openxmlformats.org/officeDocument/2006/relationships/image" Target="../media/image7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0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81.png"  /><Relationship Id="rId6" Type="http://schemas.openxmlformats.org/officeDocument/2006/relationships/image" Target="../media/image8.png"  /><Relationship Id="rId7" Type="http://schemas.openxmlformats.org/officeDocument/2006/relationships/image" Target="../media/image82.png"  /><Relationship Id="rId8" Type="http://schemas.openxmlformats.org/officeDocument/2006/relationships/image" Target="../media/image7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85.png"  /><Relationship Id="rId11" Type="http://schemas.openxmlformats.org/officeDocument/2006/relationships/image" Target="../media/image86.png"  /><Relationship Id="rId2" Type="http://schemas.openxmlformats.org/officeDocument/2006/relationships/image" Target="../media/image83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hyperlink" Target="https://www.youtube.com/watch?v=-K3KxeEiZrI" TargetMode="External" /><Relationship Id="rId6" Type="http://schemas.openxmlformats.org/officeDocument/2006/relationships/image" Target="../media/image84.png"  /><Relationship Id="rId7" Type="http://schemas.openxmlformats.org/officeDocument/2006/relationships/image" Target="../media/image8.png"  /><Relationship Id="rId8" Type="http://schemas.openxmlformats.org/officeDocument/2006/relationships/image" Target="../media/image82.png"  /><Relationship Id="rId9" Type="http://schemas.openxmlformats.org/officeDocument/2006/relationships/image" Target="../media/image7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92.png"  /><Relationship Id="rId11" Type="http://schemas.openxmlformats.org/officeDocument/2006/relationships/image" Target="../media/image93.png"  /><Relationship Id="rId12" Type="http://schemas.openxmlformats.org/officeDocument/2006/relationships/image" Target="../media/image94.png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87.png"  /><Relationship Id="rId5" Type="http://schemas.openxmlformats.org/officeDocument/2006/relationships/image" Target="../media/image88.png"  /><Relationship Id="rId6" Type="http://schemas.openxmlformats.org/officeDocument/2006/relationships/image" Target="../media/image89.png"  /><Relationship Id="rId7" Type="http://schemas.openxmlformats.org/officeDocument/2006/relationships/image" Target="../media/image8.png"  /><Relationship Id="rId8" Type="http://schemas.openxmlformats.org/officeDocument/2006/relationships/image" Target="../media/image90.png"  /><Relationship Id="rId9" Type="http://schemas.openxmlformats.org/officeDocument/2006/relationships/image" Target="../media/image9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5.png"  /><Relationship Id="rId3" Type="http://schemas.openxmlformats.org/officeDocument/2006/relationships/image" Target="../media/image96.png"  /><Relationship Id="rId4" Type="http://schemas.openxmlformats.org/officeDocument/2006/relationships/image" Target="../media/image97.png"  /><Relationship Id="rId5" Type="http://schemas.openxmlformats.org/officeDocument/2006/relationships/image" Target="../media/image98.png"  /><Relationship Id="rId6" Type="http://schemas.openxmlformats.org/officeDocument/2006/relationships/image" Target="../media/image99.png"  /><Relationship Id="rId7" Type="http://schemas.openxmlformats.org/officeDocument/2006/relationships/image" Target="../media/image10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06.png"  /><Relationship Id="rId11" Type="http://schemas.openxmlformats.org/officeDocument/2006/relationships/image" Target="../media/image107.png"  /><Relationship Id="rId12" Type="http://schemas.openxmlformats.org/officeDocument/2006/relationships/image" Target="../media/image108.png"  /><Relationship Id="rId13" Type="http://schemas.openxmlformats.org/officeDocument/2006/relationships/image" Target="../media/image109.png"  /><Relationship Id="rId14" Type="http://schemas.openxmlformats.org/officeDocument/2006/relationships/image" Target="../media/image110.png"  /><Relationship Id="rId15" Type="http://schemas.openxmlformats.org/officeDocument/2006/relationships/image" Target="../media/image111.png"  /><Relationship Id="rId16" Type="http://schemas.openxmlformats.org/officeDocument/2006/relationships/image" Target="../media/image112.png"  /><Relationship Id="rId17" Type="http://schemas.openxmlformats.org/officeDocument/2006/relationships/image" Target="../media/image113.png"  /><Relationship Id="rId18" Type="http://schemas.openxmlformats.org/officeDocument/2006/relationships/image" Target="../media/image114.png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8.png"  /><Relationship Id="rId5" Type="http://schemas.openxmlformats.org/officeDocument/2006/relationships/image" Target="../media/image101.png"  /><Relationship Id="rId6" Type="http://schemas.openxmlformats.org/officeDocument/2006/relationships/image" Target="../media/image102.png"  /><Relationship Id="rId7" Type="http://schemas.openxmlformats.org/officeDocument/2006/relationships/image" Target="../media/image103.png"  /><Relationship Id="rId8" Type="http://schemas.openxmlformats.org/officeDocument/2006/relationships/image" Target="../media/image104.png"  /><Relationship Id="rId9" Type="http://schemas.openxmlformats.org/officeDocument/2006/relationships/image" Target="../media/image10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115.png"  /><Relationship Id="rId4" Type="http://schemas.openxmlformats.org/officeDocument/2006/relationships/image" Target="../media/image6.png"  /><Relationship Id="rId5" Type="http://schemas.openxmlformats.org/officeDocument/2006/relationships/image" Target="../media/image116.png"  /><Relationship Id="rId6" Type="http://schemas.openxmlformats.org/officeDocument/2006/relationships/image" Target="../media/image117.png"  /><Relationship Id="rId7" Type="http://schemas.openxmlformats.org/officeDocument/2006/relationships/image" Target="../media/image1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3.png"  /><Relationship Id="rId11" Type="http://schemas.openxmlformats.org/officeDocument/2006/relationships/image" Target="../media/image14.png"  /><Relationship Id="rId12" Type="http://schemas.openxmlformats.org/officeDocument/2006/relationships/image" Target="../media/image15.png"  /><Relationship Id="rId13" Type="http://schemas.openxmlformats.org/officeDocument/2006/relationships/image" Target="../media/image16.png"  /><Relationship Id="rId14" Type="http://schemas.openxmlformats.org/officeDocument/2006/relationships/image" Target="../media/image17.png"  /><Relationship Id="rId15" Type="http://schemas.openxmlformats.org/officeDocument/2006/relationships/image" Target="../media/image18.png"  /><Relationship Id="rId16" Type="http://schemas.openxmlformats.org/officeDocument/2006/relationships/image" Target="../media/image19.png"  /><Relationship Id="rId17" Type="http://schemas.openxmlformats.org/officeDocument/2006/relationships/image" Target="../media/image20.png"  /><Relationship Id="rId18" Type="http://schemas.openxmlformats.org/officeDocument/2006/relationships/image" Target="../media/image21.png"  /><Relationship Id="rId19" Type="http://schemas.openxmlformats.org/officeDocument/2006/relationships/image" Target="../media/image22.png"  /><Relationship Id="rId2" Type="http://schemas.openxmlformats.org/officeDocument/2006/relationships/image" Target="../media/image5.png"  /><Relationship Id="rId20" Type="http://schemas.openxmlformats.org/officeDocument/2006/relationships/image" Target="../media/image23.png"  /><Relationship Id="rId21" Type="http://schemas.openxmlformats.org/officeDocument/2006/relationships/image" Target="../media/image24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1.png"  /><Relationship Id="rId11" Type="http://schemas.openxmlformats.org/officeDocument/2006/relationships/image" Target="../media/image32.png"  /><Relationship Id="rId12" Type="http://schemas.openxmlformats.org/officeDocument/2006/relationships/image" Target="../media/image8.png"  /><Relationship Id="rId13" Type="http://schemas.openxmlformats.org/officeDocument/2006/relationships/image" Target="../media/image33.png"  /><Relationship Id="rId14" Type="http://schemas.openxmlformats.org/officeDocument/2006/relationships/image" Target="../media/image34.png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27.png"  /><Relationship Id="rId7" Type="http://schemas.openxmlformats.org/officeDocument/2006/relationships/image" Target="../media/image28.png"  /><Relationship Id="rId8" Type="http://schemas.openxmlformats.org/officeDocument/2006/relationships/image" Target="../media/image29.png"  /><Relationship Id="rId9" Type="http://schemas.openxmlformats.org/officeDocument/2006/relationships/image" Target="../media/image3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9.png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hyperlink" Target="https://github.com/sejongsmarcle/2024_Summer_Makers_Day" TargetMode="External" /><Relationship Id="rId5" Type="http://schemas.openxmlformats.org/officeDocument/2006/relationships/image" Target="../media/image35.png"  /><Relationship Id="rId6" Type="http://schemas.openxmlformats.org/officeDocument/2006/relationships/image" Target="../media/image36.png"  /><Relationship Id="rId7" Type="http://schemas.openxmlformats.org/officeDocument/2006/relationships/image" Target="../media/image8.png"  /><Relationship Id="rId8" Type="http://schemas.openxmlformats.org/officeDocument/2006/relationships/image" Target="../media/image37.png"  /><Relationship Id="rId9" Type="http://schemas.openxmlformats.org/officeDocument/2006/relationships/image" Target="../media/image3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43.png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36.png"  /><Relationship Id="rId5" Type="http://schemas.openxmlformats.org/officeDocument/2006/relationships/hyperlink" Target="https://www.notion.so/smarcle/Study-Room-fa75995276784bc2bcd871b9c949c6ab" TargetMode="External" /><Relationship Id="rId6" Type="http://schemas.openxmlformats.org/officeDocument/2006/relationships/image" Target="../media/image40.png"  /><Relationship Id="rId7" Type="http://schemas.openxmlformats.org/officeDocument/2006/relationships/image" Target="../media/image8.png"  /><Relationship Id="rId8" Type="http://schemas.openxmlformats.org/officeDocument/2006/relationships/image" Target="../media/image41.png"  /><Relationship Id="rId9" Type="http://schemas.openxmlformats.org/officeDocument/2006/relationships/image" Target="../media/image4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49.png"  /><Relationship Id="rId11" Type="http://schemas.openxmlformats.org/officeDocument/2006/relationships/image" Target="../media/image50.png"  /><Relationship Id="rId12" Type="http://schemas.openxmlformats.org/officeDocument/2006/relationships/image" Target="../media/image51.png"  /><Relationship Id="rId13" Type="http://schemas.openxmlformats.org/officeDocument/2006/relationships/image" Target="../media/image52.png"  /><Relationship Id="rId14" Type="http://schemas.openxmlformats.org/officeDocument/2006/relationships/image" Target="../media/image53.png"  /><Relationship Id="rId15" Type="http://schemas.openxmlformats.org/officeDocument/2006/relationships/image" Target="../media/image54.png"  /><Relationship Id="rId16" Type="http://schemas.openxmlformats.org/officeDocument/2006/relationships/image" Target="../media/image55.png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8.png"  /><Relationship Id="rId5" Type="http://schemas.openxmlformats.org/officeDocument/2006/relationships/image" Target="../media/image44.png"  /><Relationship Id="rId6" Type="http://schemas.openxmlformats.org/officeDocument/2006/relationships/image" Target="../media/image45.png"  /><Relationship Id="rId7" Type="http://schemas.openxmlformats.org/officeDocument/2006/relationships/image" Target="../media/image46.png"  /><Relationship Id="rId8" Type="http://schemas.openxmlformats.org/officeDocument/2006/relationships/image" Target="../media/image47.png"  /><Relationship Id="rId9" Type="http://schemas.openxmlformats.org/officeDocument/2006/relationships/image" Target="../media/image4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61.png"  /><Relationship Id="rId11" Type="http://schemas.openxmlformats.org/officeDocument/2006/relationships/image" Target="../media/image62.png"  /><Relationship Id="rId12" Type="http://schemas.openxmlformats.org/officeDocument/2006/relationships/image" Target="../media/image63.png"  /><Relationship Id="rId13" Type="http://schemas.openxmlformats.org/officeDocument/2006/relationships/image" Target="../media/image64.png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8.png"  /><Relationship Id="rId5" Type="http://schemas.openxmlformats.org/officeDocument/2006/relationships/image" Target="../media/image56.png"  /><Relationship Id="rId6" Type="http://schemas.openxmlformats.org/officeDocument/2006/relationships/image" Target="../media/image57.png"  /><Relationship Id="rId7" Type="http://schemas.openxmlformats.org/officeDocument/2006/relationships/image" Target="../media/image58.png"  /><Relationship Id="rId8" Type="http://schemas.openxmlformats.org/officeDocument/2006/relationships/image" Target="../media/image59.png"  /><Relationship Id="rId9" Type="http://schemas.openxmlformats.org/officeDocument/2006/relationships/image" Target="../media/image6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70.png"  /><Relationship Id="rId2" Type="http://schemas.openxmlformats.org/officeDocument/2006/relationships/image" Target="../media/image65.png"  /><Relationship Id="rId3" Type="http://schemas.openxmlformats.org/officeDocument/2006/relationships/image" Target="../media/image66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67.png"  /><Relationship Id="rId7" Type="http://schemas.openxmlformats.org/officeDocument/2006/relationships/image" Target="../media/image68.png"  /><Relationship Id="rId8" Type="http://schemas.openxmlformats.org/officeDocument/2006/relationships/image" Target="../media/image8.png"  /><Relationship Id="rId9" Type="http://schemas.openxmlformats.org/officeDocument/2006/relationships/image" Target="../media/image6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70.png"  /><Relationship Id="rId2" Type="http://schemas.openxmlformats.org/officeDocument/2006/relationships/image" Target="../media/image71.png"  /><Relationship Id="rId3" Type="http://schemas.openxmlformats.org/officeDocument/2006/relationships/image" Target="../media/image72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3.png"  /><Relationship Id="rId7" Type="http://schemas.openxmlformats.org/officeDocument/2006/relationships/image" Target="../media/image74.png"  /><Relationship Id="rId8" Type="http://schemas.openxmlformats.org/officeDocument/2006/relationships/image" Target="../media/image8.png"  /><Relationship Id="rId9" Type="http://schemas.openxmlformats.org/officeDocument/2006/relationships/image" Target="../media/image6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6103600" y="9220200"/>
            <a:ext cx="1828800" cy="622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03300" y="3238500"/>
            <a:ext cx="16878300" cy="3225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1409700" y="5308600"/>
            <a:ext cx="18186400" cy="1358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899485" y="8953500"/>
            <a:ext cx="6292515" cy="9143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817100" y="7429500"/>
            <a:ext cx="7442200" cy="17653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49300" y="863600"/>
            <a:ext cx="16776700" cy="635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265400" y="1041400"/>
            <a:ext cx="2273300" cy="7620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842500" y="3632200"/>
            <a:ext cx="7175500" cy="3657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55700" y="1270000"/>
            <a:ext cx="914400" cy="914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58800" y="838200"/>
            <a:ext cx="1968500" cy="2120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590800" y="1054100"/>
            <a:ext cx="9359900" cy="2844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977900" y="7747000"/>
            <a:ext cx="10121900" cy="11303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727700" y="3302000"/>
            <a:ext cx="3073400" cy="42799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70000" y="4051300"/>
            <a:ext cx="4318000" cy="3022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616700" y="8267700"/>
            <a:ext cx="5143500" cy="11303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49300" y="863600"/>
            <a:ext cx="16776700" cy="635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265400" y="1041400"/>
            <a:ext cx="2273300" cy="7620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14900" y="3378200"/>
            <a:ext cx="8470900" cy="46863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55700" y="1270000"/>
            <a:ext cx="914400" cy="914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71500" y="838200"/>
            <a:ext cx="1955800" cy="2120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590800" y="1054100"/>
            <a:ext cx="9359900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12800" y="2819400"/>
            <a:ext cx="17462500" cy="15494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49300" y="863600"/>
            <a:ext cx="16776700" cy="635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265400" y="1041400"/>
            <a:ext cx="2273300" cy="7620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id="8" name="Picture 8">
            <a:hlinkClick r:id="rId5"/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97400" y="5880100"/>
            <a:ext cx="9080500" cy="38989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55700" y="1270000"/>
            <a:ext cx="914400" cy="914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71500" y="838200"/>
            <a:ext cx="1955800" cy="2120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590800" y="1054100"/>
            <a:ext cx="9359900" cy="2844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55700" y="4521200"/>
            <a:ext cx="14732000" cy="1524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-50800" y="3683000"/>
            <a:ext cx="17259300" cy="1689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49300" y="863600"/>
            <a:ext cx="16776700" cy="635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265400" y="1041400"/>
            <a:ext cx="2273300" cy="7620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074400" y="2286000"/>
            <a:ext cx="5092700" cy="1676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325100" y="4140200"/>
            <a:ext cx="6718300" cy="5511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556500" y="8153400"/>
            <a:ext cx="1511300" cy="15113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55700" y="1270000"/>
            <a:ext cx="914400" cy="914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71500" y="838200"/>
            <a:ext cx="1879600" cy="2120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578100" y="977900"/>
            <a:ext cx="4178300" cy="1930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714500" y="2946400"/>
            <a:ext cx="7594600" cy="1498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-431800" y="4102100"/>
            <a:ext cx="10604500" cy="4216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082800" y="8521700"/>
            <a:ext cx="61341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147483648" y="2147483648"/>
            <a:ext cx="2147483648" cy="762000000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9300" y="863600"/>
            <a:ext cx="16776700" cy="635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65400" y="1041400"/>
            <a:ext cx="2273300" cy="7620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8" name="Group 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11" name="Group 11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55700" y="1270000"/>
            <a:ext cx="914400" cy="914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1500" y="838200"/>
            <a:ext cx="1879600" cy="2120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578100" y="977900"/>
            <a:ext cx="4178300" cy="19304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537200" y="2730500"/>
            <a:ext cx="7213600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04380"/>
      </p:ext>
    </p:extLst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49300" y="863600"/>
            <a:ext cx="16776700" cy="635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265400" y="1041400"/>
            <a:ext cx="2273300" cy="7620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55700" y="1270000"/>
            <a:ext cx="914400" cy="914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71500" y="838200"/>
            <a:ext cx="1955800" cy="2120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565400" y="977900"/>
            <a:ext cx="5473700" cy="1930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5449189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93900" y="4902200"/>
            <a:ext cx="14325600" cy="381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5449189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044700" y="6184900"/>
            <a:ext cx="14351000" cy="381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22400" y="5969000"/>
            <a:ext cx="1054100" cy="1003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340100" y="3822700"/>
            <a:ext cx="11899900" cy="1041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828800" y="2438400"/>
            <a:ext cx="1752600" cy="2209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149600" y="2984500"/>
            <a:ext cx="9982200" cy="19431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828800" y="4533900"/>
            <a:ext cx="1917700" cy="2209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3187700" y="5041900"/>
            <a:ext cx="6083300" cy="13081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828800" y="5930900"/>
            <a:ext cx="1930400" cy="22098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3213100" y="6426200"/>
            <a:ext cx="6718300" cy="12319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3340100" y="7188200"/>
            <a:ext cx="12712700" cy="16764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3340100" y="8445500"/>
            <a:ext cx="12573000" cy="1689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49300" y="863600"/>
            <a:ext cx="16776700" cy="635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49300" y="9347200"/>
            <a:ext cx="16776700" cy="63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699000" y="6159500"/>
            <a:ext cx="8585200" cy="19558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265400" y="1041400"/>
            <a:ext cx="2273300" cy="762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557000" y="6959600"/>
            <a:ext cx="774700" cy="774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49300" y="2870200"/>
            <a:ext cx="15532100" cy="4216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941300" y="9474200"/>
            <a:ext cx="5016500" cy="673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49300" y="863600"/>
            <a:ext cx="16776700" cy="635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290800" y="1041400"/>
            <a:ext cx="2273300" cy="762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84200" y="927100"/>
            <a:ext cx="3403600" cy="1460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463800" y="3086100"/>
            <a:ext cx="914400" cy="914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892300" y="2717800"/>
            <a:ext cx="1612900" cy="1993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416300" y="3060700"/>
            <a:ext cx="3708400" cy="1231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463800" y="4737100"/>
            <a:ext cx="914400" cy="914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892300" y="4356100"/>
            <a:ext cx="1752600" cy="1993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403600" y="4737100"/>
            <a:ext cx="4889500" cy="12319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463800" y="6451600"/>
            <a:ext cx="914400" cy="914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892300" y="6070600"/>
            <a:ext cx="1765300" cy="19939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479800" y="6464300"/>
            <a:ext cx="5461000" cy="1841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007600" y="3086100"/>
            <a:ext cx="914400" cy="914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436100" y="2730500"/>
            <a:ext cx="1752600" cy="19939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922000" y="3124200"/>
            <a:ext cx="3733800" cy="18415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007600" y="4737100"/>
            <a:ext cx="914400" cy="9144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436100" y="4356100"/>
            <a:ext cx="1765300" cy="19939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972800" y="4762500"/>
            <a:ext cx="6019800" cy="18415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007600" y="6451600"/>
            <a:ext cx="914400" cy="9144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9436100" y="6070600"/>
            <a:ext cx="1701800" cy="19939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1036300" y="6451600"/>
            <a:ext cx="4089400" cy="12319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463800" y="8140700"/>
            <a:ext cx="914400" cy="9144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892300" y="7759700"/>
            <a:ext cx="1778000" cy="19939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3479800" y="8153400"/>
            <a:ext cx="3619500" cy="18415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007600" y="8140700"/>
            <a:ext cx="914400" cy="9144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9436100" y="7759700"/>
            <a:ext cx="1765300" cy="19939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1036300" y="8140700"/>
            <a:ext cx="3479800" cy="1231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571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3619500"/>
            <a:ext cx="5219700" cy="381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571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00100" y="3619500"/>
            <a:ext cx="5219700" cy="381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57150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255500" y="3619500"/>
            <a:ext cx="5219700" cy="381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57150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797300" y="6273800"/>
            <a:ext cx="4953000" cy="381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571500000"/>
          </a:xfrm>
        </p:grpSpPr>
      </p:grpSp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5715000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8966200"/>
            <a:ext cx="5219700" cy="381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5715000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00100" y="8966200"/>
            <a:ext cx="5219700" cy="381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571500000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255500" y="8966200"/>
            <a:ext cx="5219700" cy="381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49300" y="863600"/>
            <a:ext cx="16776700" cy="635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571500000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525000" y="6311900"/>
            <a:ext cx="4953000" cy="381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265400" y="1041400"/>
            <a:ext cx="2273300" cy="7620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955800" y="3314700"/>
            <a:ext cx="2895600" cy="25400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254000" y="5219700"/>
            <a:ext cx="6832600" cy="33909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772400" y="3365500"/>
            <a:ext cx="2882900" cy="25273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219700" y="5753100"/>
            <a:ext cx="7264400" cy="24384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363700" y="3314700"/>
            <a:ext cx="1587500" cy="25400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734800" y="5511800"/>
            <a:ext cx="6286500" cy="27813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155700" y="1270000"/>
            <a:ext cx="914400" cy="9144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58800" y="838200"/>
            <a:ext cx="1790700" cy="21209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565400" y="977900"/>
            <a:ext cx="5765800" cy="193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49300" y="863600"/>
            <a:ext cx="16776700" cy="635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265400" y="1041400"/>
            <a:ext cx="2273300" cy="7620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id="7" name="Picture 7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38800" y="4127500"/>
            <a:ext cx="6997700" cy="39370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197100" y="3390900"/>
            <a:ext cx="3467100" cy="2705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55700" y="1270000"/>
            <a:ext cx="914400" cy="914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58800" y="838200"/>
            <a:ext cx="1930400" cy="2120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565400" y="977900"/>
            <a:ext cx="7632700" cy="1930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930400" y="4025900"/>
            <a:ext cx="4038600" cy="1244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49300" y="863600"/>
            <a:ext cx="16776700" cy="635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265400" y="1041400"/>
            <a:ext cx="2273300" cy="7620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273300" y="3403600"/>
            <a:ext cx="3467100" cy="27051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id="9" name="Picture 9">
            <a:hlinkClick r:id="rId5"/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057900" y="3086100"/>
            <a:ext cx="6172200" cy="6121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55700" y="1270000"/>
            <a:ext cx="914400" cy="914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58800" y="838200"/>
            <a:ext cx="1955800" cy="2120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578100" y="977900"/>
            <a:ext cx="8445500" cy="1930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854200" y="3695700"/>
            <a:ext cx="4203700" cy="193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49300" y="863600"/>
            <a:ext cx="16776700" cy="635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265400" y="1041400"/>
            <a:ext cx="2273300" cy="762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55700" y="1270000"/>
            <a:ext cx="914400" cy="914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58800" y="838200"/>
            <a:ext cx="1981200" cy="2120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578100" y="977900"/>
            <a:ext cx="5626100" cy="19304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5359273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57400" y="5219700"/>
            <a:ext cx="14084300" cy="381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5359273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108200" y="7886700"/>
            <a:ext cx="14122400" cy="38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365500" y="3632200"/>
            <a:ext cx="10071100" cy="1651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905000" y="2336800"/>
            <a:ext cx="1727200" cy="2171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187700" y="2819400"/>
            <a:ext cx="10871200" cy="12954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905000" y="4876800"/>
            <a:ext cx="1879600" cy="21717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251200" y="5422900"/>
            <a:ext cx="9385300" cy="1905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3365500" y="6223000"/>
            <a:ext cx="11633200" cy="16383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905000" y="7493000"/>
            <a:ext cx="1905000" cy="21717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3276600" y="8077200"/>
            <a:ext cx="12750800" cy="2374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49300" y="863600"/>
            <a:ext cx="16776700" cy="635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265400" y="1041400"/>
            <a:ext cx="2273300" cy="762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55700" y="1270000"/>
            <a:ext cx="914400" cy="9144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09700" y="2705100"/>
            <a:ext cx="4940300" cy="7289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58800" y="838200"/>
            <a:ext cx="1955800" cy="2120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578100" y="977900"/>
            <a:ext cx="5803900" cy="1930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5715000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883400" y="5651500"/>
            <a:ext cx="10731500" cy="38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832600" y="3835400"/>
            <a:ext cx="1587500" cy="1993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178800" y="4254500"/>
            <a:ext cx="8585200" cy="2032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832600" y="5562600"/>
            <a:ext cx="1727200" cy="1993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204200" y="5943600"/>
            <a:ext cx="9753600" cy="13716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8356600" y="6858000"/>
            <a:ext cx="9359900" cy="1092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109200" y="7785100"/>
            <a:ext cx="6565900" cy="1117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235200" y="7772400"/>
            <a:ext cx="5892800" cy="17526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49300" y="863600"/>
            <a:ext cx="16776700" cy="635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265400" y="1041400"/>
            <a:ext cx="2273300" cy="7620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38300" y="3302000"/>
            <a:ext cx="7226300" cy="4216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63100" y="3302000"/>
            <a:ext cx="7251700" cy="4229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55700" y="1270000"/>
            <a:ext cx="914400" cy="914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58800" y="838200"/>
            <a:ext cx="1968500" cy="2120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590800" y="1054100"/>
            <a:ext cx="9359900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0" y="8051800"/>
            <a:ext cx="9245600" cy="1828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248900" y="8089900"/>
            <a:ext cx="5994400" cy="17526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49300" y="863600"/>
            <a:ext cx="16776700" cy="635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265400" y="1041400"/>
            <a:ext cx="2273300" cy="7620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144000" y="3771900"/>
            <a:ext cx="7924800" cy="39370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527300" y="3009900"/>
            <a:ext cx="5054600" cy="5054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55700" y="1270000"/>
            <a:ext cx="914400" cy="914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58800" y="838200"/>
            <a:ext cx="1968500" cy="2120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590800" y="1054100"/>
            <a:ext cx="9359900" cy="284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wdson</cp:lastModifiedBy>
  <dcterms:modified xsi:type="dcterms:W3CDTF">2024-07-03T05:49:04.677</dcterms:modified>
  <cp:revision>11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