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8.png" Type="http://schemas.openxmlformats.org/officeDocument/2006/relationships/image"/><Relationship Id="rId3" Target="../media/image14.png" Type="http://schemas.openxmlformats.org/officeDocument/2006/relationships/image"/><Relationship Id="rId4" Target="../media/image84.png" Type="http://schemas.openxmlformats.org/officeDocument/2006/relationships/image"/><Relationship Id="rId5" Target="../media/image85.png" Type="http://schemas.openxmlformats.org/officeDocument/2006/relationships/image"/><Relationship Id="rId6" Target="../media/image23.png" Type="http://schemas.openxmlformats.org/officeDocument/2006/relationships/image"/><Relationship Id="rId7" Target="../media/image68.png" Type="http://schemas.openxmlformats.org/officeDocument/2006/relationships/image"/><Relationship Id="rId8" Target="../media/image86.png" Type="http://schemas.openxmlformats.org/officeDocument/2006/relationships/image"/><Relationship Id="rId9" Target="../media/image8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4.png" Type="http://schemas.openxmlformats.org/officeDocument/2006/relationships/image"/><Relationship Id="rId11" Target="../media/image95.png" Type="http://schemas.openxmlformats.org/officeDocument/2006/relationships/image"/><Relationship Id="rId2" Target="../media/image88.png" Type="http://schemas.openxmlformats.org/officeDocument/2006/relationships/image"/><Relationship Id="rId3" Target="../media/image14.png" Type="http://schemas.openxmlformats.org/officeDocument/2006/relationships/image"/><Relationship Id="rId4" Target="../media/image23.png" Type="http://schemas.openxmlformats.org/officeDocument/2006/relationships/image"/><Relationship Id="rId5" Target="../media/image89.png" Type="http://schemas.openxmlformats.org/officeDocument/2006/relationships/image"/><Relationship Id="rId6" Target="../media/image90.png" Type="http://schemas.openxmlformats.org/officeDocument/2006/relationships/image"/><Relationship Id="rId7" Target="../media/image91.png" Type="http://schemas.openxmlformats.org/officeDocument/2006/relationships/image"/><Relationship Id="rId8" Target="../media/image92.png" Type="http://schemas.openxmlformats.org/officeDocument/2006/relationships/image"/><Relationship Id="rId9" Target="../media/image9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0.png" Type="http://schemas.openxmlformats.org/officeDocument/2006/relationships/image"/><Relationship Id="rId2" Target="../media/image88.png" Type="http://schemas.openxmlformats.org/officeDocument/2006/relationships/image"/><Relationship Id="rId3" Target="../media/image14.png" Type="http://schemas.openxmlformats.org/officeDocument/2006/relationships/image"/><Relationship Id="rId4" Target="../media/image96.png" Type="http://schemas.openxmlformats.org/officeDocument/2006/relationships/image"/><Relationship Id="rId5" Target="../media/image97.png" Type="http://schemas.openxmlformats.org/officeDocument/2006/relationships/image"/><Relationship Id="rId6" Target="../media/image23.png" Type="http://schemas.openxmlformats.org/officeDocument/2006/relationships/image"/><Relationship Id="rId7" Target="../media/image60.png" Type="http://schemas.openxmlformats.org/officeDocument/2006/relationships/image"/><Relationship Id="rId8" Target="../media/image98.png" Type="http://schemas.openxmlformats.org/officeDocument/2006/relationships/image"/><Relationship Id="rId9" Target="../media/image9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5.png" Type="http://schemas.openxmlformats.org/officeDocument/2006/relationships/image"/><Relationship Id="rId11" Target="../media/image106.png" Type="http://schemas.openxmlformats.org/officeDocument/2006/relationships/image"/><Relationship Id="rId2" Target="../media/image88.png" Type="http://schemas.openxmlformats.org/officeDocument/2006/relationships/image"/><Relationship Id="rId3" Target="../media/image14.png" Type="http://schemas.openxmlformats.org/officeDocument/2006/relationships/image"/><Relationship Id="rId4" Target="../media/image101.png" Type="http://schemas.openxmlformats.org/officeDocument/2006/relationships/image"/><Relationship Id="rId5" Target="../media/image102.png" Type="http://schemas.openxmlformats.org/officeDocument/2006/relationships/image"/><Relationship Id="rId6" Target="../media/image23.png" Type="http://schemas.openxmlformats.org/officeDocument/2006/relationships/image"/><Relationship Id="rId7" Target="../media/image68.png" Type="http://schemas.openxmlformats.org/officeDocument/2006/relationships/image"/><Relationship Id="rId8" Target="../media/image103.png" Type="http://schemas.openxmlformats.org/officeDocument/2006/relationships/image"/><Relationship Id="rId9" Target="../media/image10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1.png" Type="http://schemas.openxmlformats.org/officeDocument/2006/relationships/image"/><Relationship Id="rId11" Target="../media/image112.png" Type="http://schemas.openxmlformats.org/officeDocument/2006/relationships/image"/><Relationship Id="rId2" Target="../media/image88.png" Type="http://schemas.openxmlformats.org/officeDocument/2006/relationships/image"/><Relationship Id="rId3" Target="../media/image14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23.png" Type="http://schemas.openxmlformats.org/officeDocument/2006/relationships/image"/><Relationship Id="rId8" Target="../media/image74.png" Type="http://schemas.openxmlformats.org/officeDocument/2006/relationships/image"/><Relationship Id="rId9" Target="../media/image1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8.png" Type="http://schemas.openxmlformats.org/officeDocument/2006/relationships/image"/><Relationship Id="rId2" Target="../media/image88.png" Type="http://schemas.openxmlformats.org/officeDocument/2006/relationships/image"/><Relationship Id="rId3" Target="../media/image14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23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19.png" Type="http://schemas.openxmlformats.org/officeDocument/2006/relationships/image"/><Relationship Id="rId4" Target="../media/image43.png" Type="http://schemas.openxmlformats.org/officeDocument/2006/relationships/image"/><Relationship Id="rId5" Target="../media/image120.png" Type="http://schemas.openxmlformats.org/officeDocument/2006/relationships/image"/><Relationship Id="rId6" Target="../media/image121.png" Type="http://schemas.openxmlformats.org/officeDocument/2006/relationships/image"/><Relationship Id="rId7" Target="../media/image23.png" Type="http://schemas.openxmlformats.org/officeDocument/2006/relationships/image"/><Relationship Id="rId8" Target="../media/image1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8.png" Type="http://schemas.openxmlformats.org/officeDocument/2006/relationships/image"/><Relationship Id="rId11" Target="../media/image129.png" Type="http://schemas.openxmlformats.org/officeDocument/2006/relationships/image"/><Relationship Id="rId2" Target="../media/image123.png" Type="http://schemas.openxmlformats.org/officeDocument/2006/relationships/image"/><Relationship Id="rId3" Target="../media/image14.png" Type="http://schemas.openxmlformats.org/officeDocument/2006/relationships/image"/><Relationship Id="rId4" Target="../media/image124.png" Type="http://schemas.openxmlformats.org/officeDocument/2006/relationships/image"/><Relationship Id="rId5" Target="../media/image23.png" Type="http://schemas.openxmlformats.org/officeDocument/2006/relationships/image"/><Relationship Id="rId6" Target="../media/image60.png" Type="http://schemas.openxmlformats.org/officeDocument/2006/relationships/image"/><Relationship Id="rId7" Target="../media/image125.png" Type="http://schemas.openxmlformats.org/officeDocument/2006/relationships/image"/><Relationship Id="rId8" Target="../media/image126.png" Type="http://schemas.openxmlformats.org/officeDocument/2006/relationships/image"/><Relationship Id="rId9" Target="../media/image1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8.png" Type="http://schemas.openxmlformats.org/officeDocument/2006/relationships/image"/><Relationship Id="rId11" Target="../media/image133.png" Type="http://schemas.openxmlformats.org/officeDocument/2006/relationships/image"/><Relationship Id="rId2" Target="../media/image123.png" Type="http://schemas.openxmlformats.org/officeDocument/2006/relationships/image"/><Relationship Id="rId3" Target="../media/image14.png" Type="http://schemas.openxmlformats.org/officeDocument/2006/relationships/image"/><Relationship Id="rId4" Target="../media/image130.png" Type="http://schemas.openxmlformats.org/officeDocument/2006/relationships/image"/><Relationship Id="rId5" Target="../media/image23.png" Type="http://schemas.openxmlformats.org/officeDocument/2006/relationships/image"/><Relationship Id="rId6" Target="../media/image68.png" Type="http://schemas.openxmlformats.org/officeDocument/2006/relationships/image"/><Relationship Id="rId7" Target="../media/image131.png" Type="http://schemas.openxmlformats.org/officeDocument/2006/relationships/image"/><Relationship Id="rId8" Target="../media/image126.png" Type="http://schemas.openxmlformats.org/officeDocument/2006/relationships/image"/><Relationship Id="rId9" Target="../media/image1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8.png" Type="http://schemas.openxmlformats.org/officeDocument/2006/relationships/image"/><Relationship Id="rId11" Target="../media/image137.png" Type="http://schemas.openxmlformats.org/officeDocument/2006/relationships/image"/><Relationship Id="rId2" Target="../media/image123.png" Type="http://schemas.openxmlformats.org/officeDocument/2006/relationships/image"/><Relationship Id="rId3" Target="../media/image14.png" Type="http://schemas.openxmlformats.org/officeDocument/2006/relationships/image"/><Relationship Id="rId4" Target="../media/image134.png" Type="http://schemas.openxmlformats.org/officeDocument/2006/relationships/image"/><Relationship Id="rId5" Target="../media/image23.png" Type="http://schemas.openxmlformats.org/officeDocument/2006/relationships/image"/><Relationship Id="rId6" Target="../media/image74.png" Type="http://schemas.openxmlformats.org/officeDocument/2006/relationships/image"/><Relationship Id="rId7" Target="../media/image135.png" Type="http://schemas.openxmlformats.org/officeDocument/2006/relationships/image"/><Relationship Id="rId8" Target="../media/image126.png" Type="http://schemas.openxmlformats.org/officeDocument/2006/relationships/image"/><Relationship Id="rId9" Target="../media/image13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18" Target="../media/image21.png" Type="http://schemas.openxmlformats.org/officeDocument/2006/relationships/image"/><Relationship Id="rId19" Target="../media/image22.png" Type="http://schemas.openxmlformats.org/officeDocument/2006/relationships/image"/><Relationship Id="rId2" Target="../media/image5.png" Type="http://schemas.openxmlformats.org/officeDocument/2006/relationships/image"/><Relationship Id="rId20" Target="../media/image23.png" Type="http://schemas.openxmlformats.org/officeDocument/2006/relationships/image"/><Relationship Id="rId21" Target="../media/image24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8.png" Type="http://schemas.openxmlformats.org/officeDocument/2006/relationships/image"/><Relationship Id="rId3" Target="../media/image3.png" Type="http://schemas.openxmlformats.org/officeDocument/2006/relationships/image"/><Relationship Id="rId4" Target="../media/image13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16" Target="../media/image37.png" Type="http://schemas.openxmlformats.org/officeDocument/2006/relationships/image"/><Relationship Id="rId17" Target="../media/image38.png" Type="http://schemas.openxmlformats.org/officeDocument/2006/relationships/image"/><Relationship Id="rId18" Target="../media/image39.png" Type="http://schemas.openxmlformats.org/officeDocument/2006/relationships/image"/><Relationship Id="rId2" Target="../media/image25.png" Type="http://schemas.openxmlformats.org/officeDocument/2006/relationships/image"/><Relationship Id="rId3" Target="../media/image14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3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23.png" Type="http://schemas.openxmlformats.org/officeDocument/2006/relationships/image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14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14" Target="../media/image55.png" Type="http://schemas.openxmlformats.org/officeDocument/2006/relationships/image"/><Relationship Id="rId15" Target="../media/image56.png" Type="http://schemas.openxmlformats.org/officeDocument/2006/relationships/image"/><Relationship Id="rId16" Target="../media/image57.png" Type="http://schemas.openxmlformats.org/officeDocument/2006/relationships/image"/><Relationship Id="rId2" Target="../media/image49.png" Type="http://schemas.openxmlformats.org/officeDocument/2006/relationships/image"/><Relationship Id="rId3" Target="../media/image14.png" Type="http://schemas.openxmlformats.org/officeDocument/2006/relationships/image"/><Relationship Id="rId4" Target="../media/image50.png" Type="http://schemas.openxmlformats.org/officeDocument/2006/relationships/image"/><Relationship Id="rId5" Target="../media/image23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63.png" Type="http://schemas.openxmlformats.org/officeDocument/2006/relationships/image"/><Relationship Id="rId12" Target="../media/image64.png" Type="http://schemas.openxmlformats.org/officeDocument/2006/relationships/image"/><Relationship Id="rId13" Target="../media/image65.png" Type="http://schemas.openxmlformats.org/officeDocument/2006/relationships/image"/><Relationship Id="rId2" Target="../media/image58.png" Type="http://schemas.openxmlformats.org/officeDocument/2006/relationships/image"/><Relationship Id="rId3" Target="../media/image14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59.png" Type="http://schemas.openxmlformats.org/officeDocument/2006/relationships/image"/><Relationship Id="rId7" Target="../media/image23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2" Target="../media/image58.png" Type="http://schemas.openxmlformats.org/officeDocument/2006/relationships/image"/><Relationship Id="rId3" Target="../media/image14.png" Type="http://schemas.openxmlformats.org/officeDocument/2006/relationships/image"/><Relationship Id="rId4" Target="../media/image66.png" Type="http://schemas.openxmlformats.org/officeDocument/2006/relationships/image"/><Relationship Id="rId5" Target="../media/image67.png" Type="http://schemas.openxmlformats.org/officeDocument/2006/relationships/image"/><Relationship Id="rId6" Target="../media/image23.png" Type="http://schemas.openxmlformats.org/officeDocument/2006/relationships/image"/><Relationship Id="rId7" Target="../media/image68.png" Type="http://schemas.openxmlformats.org/officeDocument/2006/relationships/image"/><Relationship Id="rId8" Target="../media/image69.png" Type="http://schemas.openxmlformats.org/officeDocument/2006/relationships/image"/><Relationship Id="rId9" Target="../media/image7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2" Target="../media/image58.png" Type="http://schemas.openxmlformats.org/officeDocument/2006/relationships/image"/><Relationship Id="rId3" Target="../media/image14.png" Type="http://schemas.openxmlformats.org/officeDocument/2006/relationships/image"/><Relationship Id="rId4" Target="../media/image72.png" Type="http://schemas.openxmlformats.org/officeDocument/2006/relationships/image"/><Relationship Id="rId5" Target="../media/image73.png" Type="http://schemas.openxmlformats.org/officeDocument/2006/relationships/image"/><Relationship Id="rId6" Target="../media/image23.png" Type="http://schemas.openxmlformats.org/officeDocument/2006/relationships/image"/><Relationship Id="rId7" Target="../media/image74.png" Type="http://schemas.openxmlformats.org/officeDocument/2006/relationships/image"/><Relationship Id="rId8" Target="../media/image75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2" Target="../media/image78.png" Type="http://schemas.openxmlformats.org/officeDocument/2006/relationships/image"/><Relationship Id="rId3" Target="../media/image14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media/image23.png" Type="http://schemas.openxmlformats.org/officeDocument/2006/relationships/image"/><Relationship Id="rId7" Target="../media/image6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A5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17600" y="3924300"/>
            <a:ext cx="8877300" cy="2692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0" y="2019300"/>
            <a:ext cx="8255000" cy="6248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1900" y="8382000"/>
            <a:ext cx="2146300" cy="143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7400" y="723900"/>
            <a:ext cx="65659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4229100" cy="168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63800" y="2628900"/>
            <a:ext cx="4902200" cy="6172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26400" y="3632200"/>
            <a:ext cx="9258300" cy="398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739900"/>
            <a:ext cx="24384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16200" y="8877300"/>
            <a:ext cx="40132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17600" y="1130300"/>
            <a:ext cx="14732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62300" y="6794500"/>
            <a:ext cx="119888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62300" y="6794500"/>
            <a:ext cx="1701800" cy="2184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36900" y="2578100"/>
            <a:ext cx="12001500" cy="358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89300" y="7099300"/>
            <a:ext cx="1587500" cy="171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978400" y="6997700"/>
            <a:ext cx="9156700" cy="812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80000" y="8153400"/>
            <a:ext cx="139700" cy="469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978400" y="7861300"/>
            <a:ext cx="95504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912600" y="3187700"/>
            <a:ext cx="4241800" cy="4114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2705100"/>
            <a:ext cx="8420100" cy="532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689100"/>
            <a:ext cx="2628900" cy="1257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14200" y="7327900"/>
            <a:ext cx="3708400" cy="990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998200" y="8077200"/>
            <a:ext cx="6654800" cy="154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57500" y="3187700"/>
            <a:ext cx="3517900" cy="3683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47400" y="3048000"/>
            <a:ext cx="4762500" cy="520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739900"/>
            <a:ext cx="2095500" cy="1206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90600" y="6896100"/>
            <a:ext cx="6642100" cy="1638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68500" y="8318500"/>
            <a:ext cx="53340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077200" y="8382000"/>
            <a:ext cx="84455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628900" y="3340100"/>
            <a:ext cx="3632200" cy="3606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02500" y="2616200"/>
            <a:ext cx="10731500" cy="2527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315200" y="5499100"/>
            <a:ext cx="3797300" cy="355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9900" y="1536700"/>
            <a:ext cx="1473200" cy="1562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60500" y="1816100"/>
            <a:ext cx="2082800" cy="172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749300" y="7175500"/>
            <a:ext cx="8356600" cy="99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28800" y="7861300"/>
            <a:ext cx="5295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04800"/>
            <a:ext cx="1473200" cy="173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05000" y="2616200"/>
            <a:ext cx="5130800" cy="574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48800" y="2552700"/>
            <a:ext cx="8039100" cy="580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7696200" y="6502400"/>
            <a:ext cx="927100" cy="276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9900" y="1536700"/>
            <a:ext cx="1485900" cy="1562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" y="1714500"/>
            <a:ext cx="1308100" cy="1219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27500" y="8470900"/>
            <a:ext cx="83439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95500" y="1854200"/>
            <a:ext cx="10528300" cy="8267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98500" y="2451100"/>
            <a:ext cx="1943100" cy="6959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036800" y="5943600"/>
            <a:ext cx="2819400" cy="2819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9900" y="596900"/>
            <a:ext cx="6159500" cy="1816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23900" y="8445500"/>
            <a:ext cx="49149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6819900" cy="181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50900" y="2882900"/>
            <a:ext cx="8928100" cy="651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1739900"/>
            <a:ext cx="2108200" cy="119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47300" y="2717800"/>
            <a:ext cx="1358900" cy="93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47300" y="3517900"/>
            <a:ext cx="7721600" cy="198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00" y="6045200"/>
            <a:ext cx="16129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47300" y="6616700"/>
            <a:ext cx="7620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6819900" cy="181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500" y="2654300"/>
            <a:ext cx="7264400" cy="7251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1739900"/>
            <a:ext cx="2984500" cy="119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47300" y="2717800"/>
            <a:ext cx="1358900" cy="93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47300" y="3390900"/>
            <a:ext cx="7467600" cy="198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00" y="6045200"/>
            <a:ext cx="16129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47300" y="6680200"/>
            <a:ext cx="54610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6819900" cy="181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4700" y="2717800"/>
            <a:ext cx="7721600" cy="6908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9900" y="1536700"/>
            <a:ext cx="1473200" cy="1562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1739900"/>
            <a:ext cx="3314700" cy="119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47300" y="2717800"/>
            <a:ext cx="1358900" cy="939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47300" y="3365500"/>
            <a:ext cx="54356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00" y="6045200"/>
            <a:ext cx="16129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47300" y="6692900"/>
            <a:ext cx="5461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5332222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43100" y="4216400"/>
            <a:ext cx="13652500" cy="3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30400" y="3505200"/>
            <a:ext cx="1371600" cy="138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04900" y="1104900"/>
            <a:ext cx="3238500" cy="181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9100" y="3517900"/>
            <a:ext cx="1892300" cy="151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19800" y="3505200"/>
            <a:ext cx="1371600" cy="138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29300" y="3517900"/>
            <a:ext cx="1879600" cy="151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21900" y="3505200"/>
            <a:ext cx="1371600" cy="138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931400" y="3517900"/>
            <a:ext cx="18669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24000" y="3505200"/>
            <a:ext cx="1371600" cy="138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058900" y="3517900"/>
            <a:ext cx="1866900" cy="151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28800" y="5473700"/>
            <a:ext cx="3060700" cy="1854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18200" y="5473700"/>
            <a:ext cx="2260600" cy="1854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20300" y="5473700"/>
            <a:ext cx="2654300" cy="1854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097000" y="5346700"/>
            <a:ext cx="1790700" cy="132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778000" y="6273800"/>
            <a:ext cx="2743200" cy="1714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880100" y="6324600"/>
            <a:ext cx="2197100" cy="1498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071600" y="6324600"/>
            <a:ext cx="2501900" cy="1524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944100" y="6324600"/>
            <a:ext cx="3619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A5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680700" y="4114800"/>
            <a:ext cx="58547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31900" y="8382000"/>
            <a:ext cx="2146300" cy="143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3390900"/>
            <a:ext cx="92329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04900" y="965200"/>
            <a:ext cx="3251200" cy="2120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35100" y="2870200"/>
            <a:ext cx="7454900" cy="2870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5100" y="6235700"/>
            <a:ext cx="7454900" cy="2819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5100" y="2870200"/>
            <a:ext cx="2197100" cy="287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51000" y="3060700"/>
            <a:ext cx="2082800" cy="222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35100" y="6235700"/>
            <a:ext cx="2197100" cy="2819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80800" y="1371600"/>
            <a:ext cx="5105400" cy="6172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480800" y="7912100"/>
            <a:ext cx="5105400" cy="1498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27200" y="6362700"/>
            <a:ext cx="2057400" cy="223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797300" y="3086100"/>
            <a:ext cx="4991100" cy="1066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848100" y="3987800"/>
            <a:ext cx="4737100" cy="1447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810000" y="4991100"/>
            <a:ext cx="40894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797300" y="6400800"/>
            <a:ext cx="3721100" cy="1066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848100" y="7175500"/>
            <a:ext cx="4178300" cy="1447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3848100" y="8153400"/>
            <a:ext cx="4445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13800" y="5080000"/>
            <a:ext cx="2374900" cy="25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72600" y="8077200"/>
            <a:ext cx="1244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78000" y="2146300"/>
            <a:ext cx="8102600" cy="637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8500" y="2616200"/>
            <a:ext cx="1498600" cy="5359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64700" y="1066800"/>
            <a:ext cx="3759200" cy="181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80600" y="2578100"/>
            <a:ext cx="5892800" cy="133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261600" y="3860800"/>
            <a:ext cx="7302500" cy="3124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80600" y="6629400"/>
            <a:ext cx="2425700" cy="876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72700" y="7315200"/>
            <a:ext cx="7124700" cy="212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04900" y="1155700"/>
            <a:ext cx="8458200" cy="181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78000" y="3454400"/>
            <a:ext cx="7366000" cy="2197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71100" y="2959100"/>
            <a:ext cx="7454900" cy="287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71100" y="6324600"/>
            <a:ext cx="7454900" cy="281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071100" y="2959100"/>
            <a:ext cx="2197100" cy="287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350500" y="3365500"/>
            <a:ext cx="2209800" cy="2247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71100" y="6324600"/>
            <a:ext cx="2197100" cy="2819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78000" y="7023100"/>
            <a:ext cx="7823200" cy="1422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312400" y="6705600"/>
            <a:ext cx="2286000" cy="2247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484100" y="3263900"/>
            <a:ext cx="4724400" cy="111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58700" y="4445000"/>
            <a:ext cx="5130800" cy="1117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484100" y="6743700"/>
            <a:ext cx="43053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484100" y="7632700"/>
            <a:ext cx="51181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78000" y="2387600"/>
            <a:ext cx="8102600" cy="637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8500" y="2844800"/>
            <a:ext cx="1498600" cy="5359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80600" y="3759200"/>
            <a:ext cx="7924800" cy="447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35100" y="1739900"/>
            <a:ext cx="3708400" cy="1193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35300" y="8293100"/>
            <a:ext cx="3962400" cy="952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963400" y="8293100"/>
            <a:ext cx="3771900" cy="952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65400" y="8940800"/>
            <a:ext cx="5600700" cy="1117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671300" y="8839200"/>
            <a:ext cx="4445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09900" y="3098800"/>
            <a:ext cx="5511800" cy="5016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66000" y="6045200"/>
            <a:ext cx="10947400" cy="190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7200" y="1536700"/>
            <a:ext cx="14859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739900"/>
            <a:ext cx="32258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43800" y="8293100"/>
            <a:ext cx="3302000" cy="952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38900" y="8928100"/>
            <a:ext cx="5448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4394200" cy="168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49500" y="2540000"/>
            <a:ext cx="5054600" cy="6642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42400" y="2527300"/>
            <a:ext cx="7874000" cy="576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9900" y="1536700"/>
            <a:ext cx="14732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739900"/>
            <a:ext cx="25908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07200" y="8521700"/>
            <a:ext cx="4572000" cy="952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37400" y="9232900"/>
            <a:ext cx="4000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330200"/>
            <a:ext cx="4229100" cy="168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8100" y="10134600"/>
            <a:ext cx="18389600" cy="381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95600" y="2781300"/>
            <a:ext cx="4013200" cy="6172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975600" y="2781300"/>
            <a:ext cx="9347200" cy="518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49600" y="393700"/>
            <a:ext cx="21907500" cy="57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9100" y="1536700"/>
            <a:ext cx="1498600" cy="1562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7800" y="1739900"/>
            <a:ext cx="56388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67000" y="8877300"/>
            <a:ext cx="3975100" cy="952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61300" y="8407400"/>
            <a:ext cx="8636000" cy="11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