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1.png"  /><Relationship Id="rId5" Type="http://schemas.openxmlformats.org/officeDocument/2006/relationships/image" Target="../media/image7.png"  /><Relationship Id="rId6" Type="http://schemas.openxmlformats.org/officeDocument/2006/relationships/image" Target="../media/image4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image" Target="../media/image8.png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15" Type="http://schemas.openxmlformats.org/officeDocument/2006/relationships/image" Target="../media/image38.png"  /><Relationship Id="rId16" Type="http://schemas.openxmlformats.org/officeDocument/2006/relationships/image" Target="../media/image39.png"  /><Relationship Id="rId17" Type="http://schemas.openxmlformats.org/officeDocument/2006/relationships/image" Target="../media/image40.png"  /><Relationship Id="rId18" Type="http://schemas.openxmlformats.org/officeDocument/2006/relationships/image" Target="../media/image41.png"  /><Relationship Id="rId19" Type="http://schemas.openxmlformats.org/officeDocument/2006/relationships/image" Target="../media/image42.png"  /><Relationship Id="rId2" Type="http://schemas.openxmlformats.org/officeDocument/2006/relationships/image" Target="../media/image25.png"  /><Relationship Id="rId20" Type="http://schemas.openxmlformats.org/officeDocument/2006/relationships/image" Target="../media/image43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30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3.png"  /><Relationship Id="rId11" Type="http://schemas.openxmlformats.org/officeDocument/2006/relationships/image" Target="../media/image54.png"  /><Relationship Id="rId12" Type="http://schemas.openxmlformats.org/officeDocument/2006/relationships/image" Target="../media/image55.png"  /><Relationship Id="rId13" Type="http://schemas.openxmlformats.org/officeDocument/2006/relationships/image" Target="../media/image56.png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30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51.png"  /><Relationship Id="rId9" Type="http://schemas.openxmlformats.org/officeDocument/2006/relationships/image" Target="../media/image5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3.png"  /><Relationship Id="rId11" Type="http://schemas.openxmlformats.org/officeDocument/2006/relationships/image" Target="../media/image64.png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Relationship Id="rId6" Type="http://schemas.openxmlformats.org/officeDocument/2006/relationships/image" Target="../media/image59.png"  /><Relationship Id="rId7" Type="http://schemas.openxmlformats.org/officeDocument/2006/relationships/image" Target="../media/image60.png"  /><Relationship Id="rId8" Type="http://schemas.openxmlformats.org/officeDocument/2006/relationships/image" Target="../media/image61.png"  /><Relationship Id="rId9" Type="http://schemas.openxmlformats.org/officeDocument/2006/relationships/image" Target="../media/image6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2.png"  /><Relationship Id="rId11" Type="http://schemas.openxmlformats.org/officeDocument/2006/relationships/image" Target="../media/image73.png"  /><Relationship Id="rId12" Type="http://schemas.openxmlformats.org/officeDocument/2006/relationships/image" Target="../media/image74.png"  /><Relationship Id="rId13" Type="http://schemas.openxmlformats.org/officeDocument/2006/relationships/image" Target="../media/image75.png"  /><Relationship Id="rId14" Type="http://schemas.openxmlformats.org/officeDocument/2006/relationships/image" Target="../media/image76.png"  /><Relationship Id="rId2" Type="http://schemas.openxmlformats.org/officeDocument/2006/relationships/image" Target="../media/image65.png"  /><Relationship Id="rId3" Type="http://schemas.openxmlformats.org/officeDocument/2006/relationships/image" Target="../media/image2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77.png"  /><Relationship Id="rId4" Type="http://schemas.openxmlformats.org/officeDocument/2006/relationships/image" Target="../media/image30.png"  /><Relationship Id="rId5" Type="http://schemas.openxmlformats.org/officeDocument/2006/relationships/image" Target="../media/image7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79.png"  /><Relationship Id="rId4" Type="http://schemas.openxmlformats.org/officeDocument/2006/relationships/image" Target="../media/image7.png"  /><Relationship Id="rId5" Type="http://schemas.openxmlformats.org/officeDocument/2006/relationships/image" Target="../media/image80.png"  /><Relationship Id="rId6" Type="http://schemas.openxmlformats.org/officeDocument/2006/relationships/image" Target="../media/image6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6731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83200" y="2362200"/>
            <a:ext cx="7721600" cy="736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57500" y="3924300"/>
            <a:ext cx="11430000" cy="2413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172200" y="2387600"/>
            <a:ext cx="5600700" cy="965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18100" y="6553200"/>
            <a:ext cx="83693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383000" y="8470900"/>
            <a:ext cx="2197100" cy="444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432300" y="9194800"/>
            <a:ext cx="77597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6731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83200" y="2819400"/>
            <a:ext cx="7721600" cy="736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32100" y="3771900"/>
            <a:ext cx="12357100" cy="363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32300" y="9194800"/>
            <a:ext cx="77597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172200" y="2832100"/>
            <a:ext cx="56007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383000" y="8470900"/>
            <a:ext cx="21971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468795100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8100" y="-952500"/>
            <a:ext cx="18326100" cy="1223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47800" y="6197600"/>
            <a:ext cx="153924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426200" y="6146800"/>
            <a:ext cx="54864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121400" y="1206500"/>
            <a:ext cx="5435600" cy="1739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759200" y="3975100"/>
            <a:ext cx="2667000" cy="939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755900" y="4978400"/>
            <a:ext cx="43307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724400" y="3213100"/>
            <a:ext cx="965200" cy="863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36400" y="3975100"/>
            <a:ext cx="2641600" cy="939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629900" y="4978400"/>
            <a:ext cx="4495800" cy="673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63500" y="3213100"/>
            <a:ext cx="1041400" cy="8636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506200" y="7378700"/>
            <a:ext cx="3035300" cy="927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776200" y="6642100"/>
            <a:ext cx="1003300" cy="8763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352800" y="7378700"/>
            <a:ext cx="3048000" cy="863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260600" y="8407400"/>
            <a:ext cx="4800600" cy="673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699000" y="6642100"/>
            <a:ext cx="1003300" cy="876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5189200" y="520700"/>
            <a:ext cx="31750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3238500"/>
            <a:ext cx="7581900" cy="284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6350000"/>
            <a:ext cx="7581900" cy="284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" y="4368800"/>
            <a:ext cx="584200" cy="584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" y="7480300"/>
            <a:ext cx="584200" cy="584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14500" y="4178300"/>
            <a:ext cx="68072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14500" y="7289800"/>
            <a:ext cx="68072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265400" y="520700"/>
            <a:ext cx="3022600" cy="48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6100" y="3479800"/>
            <a:ext cx="16891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63600" y="4381500"/>
            <a:ext cx="762000" cy="68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76400" y="4546600"/>
            <a:ext cx="6858000" cy="129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3600" y="7493000"/>
            <a:ext cx="8128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16100" y="6604000"/>
            <a:ext cx="2171700" cy="825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76400" y="7670800"/>
            <a:ext cx="6997700" cy="129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676900" y="1257300"/>
            <a:ext cx="7378700" cy="1930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86900" y="3238500"/>
            <a:ext cx="7581900" cy="2844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86900" y="6350000"/>
            <a:ext cx="7581900" cy="2844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94800" y="4368800"/>
            <a:ext cx="584200" cy="584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94800" y="7480300"/>
            <a:ext cx="584200" cy="5842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007600" y="4178300"/>
            <a:ext cx="6807200" cy="254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007600" y="7289800"/>
            <a:ext cx="6807200" cy="25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31400" y="3492500"/>
            <a:ext cx="3352800" cy="1270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750300" y="4381500"/>
            <a:ext cx="1409700" cy="685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982200" y="4889500"/>
            <a:ext cx="6680200" cy="609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169400" y="7518400"/>
            <a:ext cx="812800" cy="685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109200" y="6604000"/>
            <a:ext cx="3441700" cy="8255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982200" y="7835900"/>
            <a:ext cx="69977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520700"/>
            <a:ext cx="3022600" cy="4826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2667000"/>
            <a:ext cx="14122400" cy="7124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2667000"/>
            <a:ext cx="14122400" cy="812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0" y="2667000"/>
            <a:ext cx="5562600" cy="102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83400" y="1219200"/>
            <a:ext cx="46355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520700"/>
            <a:ext cx="30226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21300" y="1257300"/>
            <a:ext cx="7835900" cy="1930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67300" y="3327400"/>
            <a:ext cx="3949700" cy="255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4152900"/>
            <a:ext cx="3733800" cy="1066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0" y="3340100"/>
            <a:ext cx="3949700" cy="255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53500" y="4152900"/>
            <a:ext cx="4241800" cy="1117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" y="3314700"/>
            <a:ext cx="3949700" cy="255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90600" y="3924300"/>
            <a:ext cx="3835400" cy="1524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462000" y="3327400"/>
            <a:ext cx="3949700" cy="255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76300" y="3937000"/>
            <a:ext cx="3797300" cy="1524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86100" y="6527800"/>
            <a:ext cx="3949700" cy="255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124200" y="7340600"/>
            <a:ext cx="3924300" cy="1117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89800" y="6527800"/>
            <a:ext cx="3949700" cy="2552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64400" y="7543800"/>
            <a:ext cx="3975100" cy="7112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80800" y="6527800"/>
            <a:ext cx="3949700" cy="2552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214100" y="7543800"/>
            <a:ext cx="42418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697200" y="533400"/>
            <a:ext cx="23749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00" y="3124200"/>
            <a:ext cx="4508500" cy="2908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121400" y="3835400"/>
            <a:ext cx="4660900" cy="157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23700" y="3124200"/>
            <a:ext cx="4508500" cy="2908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849100" y="3987800"/>
            <a:ext cx="4470400" cy="1257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90600" y="3124200"/>
            <a:ext cx="4508500" cy="2908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4900" y="4038600"/>
            <a:ext cx="4406900" cy="1270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299200" y="1181100"/>
            <a:ext cx="6057900" cy="1930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17900" y="6413500"/>
            <a:ext cx="4508500" cy="2908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632200" y="6629400"/>
            <a:ext cx="4381500" cy="265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44000" y="6413500"/>
            <a:ext cx="4508500" cy="2908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45600" y="6858000"/>
            <a:ext cx="43815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2197100"/>
            <a:ext cx="17068800" cy="7835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241300"/>
            <a:ext cx="1257300" cy="558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520700"/>
            <a:ext cx="30226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65900" y="914400"/>
            <a:ext cx="5499100" cy="1930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67800" y="4025900"/>
            <a:ext cx="79121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8750300" y="4787900"/>
            <a:ext cx="698500" cy="63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8750300" y="6235700"/>
            <a:ext cx="698500" cy="63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8750300" y="7607300"/>
            <a:ext cx="698500" cy="63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03300" y="2501900"/>
            <a:ext cx="7442200" cy="2362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3300" y="5041900"/>
            <a:ext cx="7454900" cy="4851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763000" y="8496300"/>
            <a:ext cx="8521700" cy="317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90000" y="2705100"/>
            <a:ext cx="7124700" cy="1701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82100" y="4610100"/>
            <a:ext cx="2641600" cy="673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82100" y="5994400"/>
            <a:ext cx="3810000" cy="660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82100" y="7366000"/>
            <a:ext cx="42291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58100" y="1714500"/>
            <a:ext cx="33616900" cy="9880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520700"/>
            <a:ext cx="3022600" cy="48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108700" y="1257300"/>
            <a:ext cx="54864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6731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0" y="2933700"/>
            <a:ext cx="15354300" cy="257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32300" y="9194800"/>
            <a:ext cx="7759700" cy="68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03500" y="5562600"/>
            <a:ext cx="11252200" cy="73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6383000" y="8470900"/>
            <a:ext cx="2197100" cy="44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wdson</cp:lastModifiedBy>
  <dcterms:modified xsi:type="dcterms:W3CDTF">2024-07-27T01:33:59.714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