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15.png"  /><Relationship Id="rId11" Type="http://schemas.openxmlformats.org/officeDocument/2006/relationships/image" Target="../media/image116.png"  /><Relationship Id="rId12" Type="http://schemas.openxmlformats.org/officeDocument/2006/relationships/image" Target="../media/image117.png"  /><Relationship Id="rId13" Type="http://schemas.openxmlformats.org/officeDocument/2006/relationships/image" Target="../media/image118.png"  /><Relationship Id="rId14" Type="http://schemas.openxmlformats.org/officeDocument/2006/relationships/image" Target="../media/image119.png"  /><Relationship Id="rId15" Type="http://schemas.openxmlformats.org/officeDocument/2006/relationships/image" Target="../media/image120.png"  /><Relationship Id="rId16" Type="http://schemas.openxmlformats.org/officeDocument/2006/relationships/image" Target="../media/image121.png"  /><Relationship Id="rId2" Type="http://schemas.openxmlformats.org/officeDocument/2006/relationships/image" Target="../media/image78.png"  /><Relationship Id="rId3" Type="http://schemas.openxmlformats.org/officeDocument/2006/relationships/image" Target="../media/image109.png"  /><Relationship Id="rId4" Type="http://schemas.openxmlformats.org/officeDocument/2006/relationships/image" Target="../media/image30.png"  /><Relationship Id="rId5" Type="http://schemas.openxmlformats.org/officeDocument/2006/relationships/image" Target="../media/image110.png"  /><Relationship Id="rId6" Type="http://schemas.openxmlformats.org/officeDocument/2006/relationships/image" Target="../media/image111.png"  /><Relationship Id="rId7" Type="http://schemas.openxmlformats.org/officeDocument/2006/relationships/image" Target="../media/image112.png"  /><Relationship Id="rId8" Type="http://schemas.openxmlformats.org/officeDocument/2006/relationships/image" Target="../media/image113.png"  /><Relationship Id="rId9" Type="http://schemas.openxmlformats.org/officeDocument/2006/relationships/image" Target="../media/image1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29.png"  /><Relationship Id="rId11" Type="http://schemas.openxmlformats.org/officeDocument/2006/relationships/image" Target="../media/image130.png"  /><Relationship Id="rId12" Type="http://schemas.openxmlformats.org/officeDocument/2006/relationships/image" Target="../media/image131.png"  /><Relationship Id="rId13" Type="http://schemas.openxmlformats.org/officeDocument/2006/relationships/image" Target="../media/image132.png"  /><Relationship Id="rId14" Type="http://schemas.openxmlformats.org/officeDocument/2006/relationships/image" Target="../media/image133.png"  /><Relationship Id="rId15" Type="http://schemas.openxmlformats.org/officeDocument/2006/relationships/image" Target="../media/image134.png"  /><Relationship Id="rId16" Type="http://schemas.openxmlformats.org/officeDocument/2006/relationships/image" Target="../media/image135.png"  /><Relationship Id="rId17" Type="http://schemas.openxmlformats.org/officeDocument/2006/relationships/image" Target="../media/image136.png"  /><Relationship Id="rId18" Type="http://schemas.openxmlformats.org/officeDocument/2006/relationships/image" Target="../media/image137.png"  /><Relationship Id="rId19" Type="http://schemas.openxmlformats.org/officeDocument/2006/relationships/image" Target="../media/image138.png"  /><Relationship Id="rId2" Type="http://schemas.openxmlformats.org/officeDocument/2006/relationships/image" Target="../media/image23.png"  /><Relationship Id="rId20" Type="http://schemas.openxmlformats.org/officeDocument/2006/relationships/image" Target="../media/image30.png"  /><Relationship Id="rId3" Type="http://schemas.openxmlformats.org/officeDocument/2006/relationships/image" Target="../media/image122.png"  /><Relationship Id="rId4" Type="http://schemas.openxmlformats.org/officeDocument/2006/relationships/image" Target="../media/image123.png"  /><Relationship Id="rId5" Type="http://schemas.openxmlformats.org/officeDocument/2006/relationships/image" Target="../media/image124.png"  /><Relationship Id="rId6" Type="http://schemas.openxmlformats.org/officeDocument/2006/relationships/image" Target="../media/image125.png"  /><Relationship Id="rId7" Type="http://schemas.openxmlformats.org/officeDocument/2006/relationships/image" Target="../media/image126.png"  /><Relationship Id="rId8" Type="http://schemas.openxmlformats.org/officeDocument/2006/relationships/image" Target="../media/image127.png"  /><Relationship Id="rId9" Type="http://schemas.openxmlformats.org/officeDocument/2006/relationships/image" Target="../media/image1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9.png"  /><Relationship Id="rId3" Type="http://schemas.openxmlformats.org/officeDocument/2006/relationships/image" Target="../media/image23.png"  /><Relationship Id="rId4" Type="http://schemas.openxmlformats.org/officeDocument/2006/relationships/image" Target="../media/image140.png"  /><Relationship Id="rId5" Type="http://schemas.openxmlformats.org/officeDocument/2006/relationships/image" Target="../media/image141.png"  /><Relationship Id="rId6" Type="http://schemas.openxmlformats.org/officeDocument/2006/relationships/image" Target="../media/image142.png"  /><Relationship Id="rId7" Type="http://schemas.openxmlformats.org/officeDocument/2006/relationships/image" Target="../media/image143.png"  /><Relationship Id="rId8" Type="http://schemas.openxmlformats.org/officeDocument/2006/relationships/image" Target="../media/image144.png"  /><Relationship Id="rId9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0.png"  /><Relationship Id="rId11" Type="http://schemas.openxmlformats.org/officeDocument/2006/relationships/image" Target="../media/image150.png"  /><Relationship Id="rId2" Type="http://schemas.openxmlformats.org/officeDocument/2006/relationships/image" Target="../media/image139.png"  /><Relationship Id="rId3" Type="http://schemas.openxmlformats.org/officeDocument/2006/relationships/image" Target="../media/image23.png"  /><Relationship Id="rId4" Type="http://schemas.openxmlformats.org/officeDocument/2006/relationships/image" Target="../media/image140.png"  /><Relationship Id="rId5" Type="http://schemas.openxmlformats.org/officeDocument/2006/relationships/image" Target="../media/image145.png"  /><Relationship Id="rId6" Type="http://schemas.openxmlformats.org/officeDocument/2006/relationships/image" Target="../media/image146.png"  /><Relationship Id="rId7" Type="http://schemas.openxmlformats.org/officeDocument/2006/relationships/image" Target="../media/image147.png"  /><Relationship Id="rId8" Type="http://schemas.openxmlformats.org/officeDocument/2006/relationships/image" Target="../media/image148.png"  /><Relationship Id="rId9" Type="http://schemas.openxmlformats.org/officeDocument/2006/relationships/image" Target="../media/image14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51.png"  /><Relationship Id="rId5" Type="http://schemas.openxmlformats.org/officeDocument/2006/relationships/image" Target="../media/image152.png"  /><Relationship Id="rId6" Type="http://schemas.openxmlformats.org/officeDocument/2006/relationships/image" Target="../media/image15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151.png"  /><Relationship Id="rId6" Type="http://schemas.openxmlformats.org/officeDocument/2006/relationships/image" Target="../media/image5.png"  /><Relationship Id="rId7" Type="http://schemas.openxmlformats.org/officeDocument/2006/relationships/image" Target="../media/image15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2" Type="http://schemas.openxmlformats.org/officeDocument/2006/relationships/image" Target="../media/image8.png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1.png"  /><Relationship Id="rId11" Type="http://schemas.openxmlformats.org/officeDocument/2006/relationships/image" Target="../media/image32.png"  /><Relationship Id="rId12" Type="http://schemas.openxmlformats.org/officeDocument/2006/relationships/image" Target="../media/image33.png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1.png"  /><Relationship Id="rId11" Type="http://schemas.openxmlformats.org/officeDocument/2006/relationships/image" Target="../media/image42.png"  /><Relationship Id="rId12" Type="http://schemas.openxmlformats.org/officeDocument/2006/relationships/image" Target="../media/image43.png"  /><Relationship Id="rId13" Type="http://schemas.openxmlformats.org/officeDocument/2006/relationships/image" Target="../media/image44.png"  /><Relationship Id="rId14" Type="http://schemas.openxmlformats.org/officeDocument/2006/relationships/image" Target="../media/image30.png"  /><Relationship Id="rId15" Type="http://schemas.openxmlformats.org/officeDocument/2006/relationships/image" Target="../media/image45.png"  /><Relationship Id="rId16" Type="http://schemas.openxmlformats.org/officeDocument/2006/relationships/image" Target="../media/image46.png"  /><Relationship Id="rId17" Type="http://schemas.openxmlformats.org/officeDocument/2006/relationships/image" Target="../media/image47.png"  /><Relationship Id="rId18" Type="http://schemas.openxmlformats.org/officeDocument/2006/relationships/image" Target="../media/image48.png"  /><Relationship Id="rId19" Type="http://schemas.openxmlformats.org/officeDocument/2006/relationships/image" Target="../media/image49.png"  /><Relationship Id="rId2" Type="http://schemas.openxmlformats.org/officeDocument/2006/relationships/image" Target="../media/image34.png"  /><Relationship Id="rId20" Type="http://schemas.openxmlformats.org/officeDocument/2006/relationships/image" Target="../media/image50.png"  /><Relationship Id="rId21" Type="http://schemas.openxmlformats.org/officeDocument/2006/relationships/image" Target="../media/image51.png"  /><Relationship Id="rId3" Type="http://schemas.openxmlformats.org/officeDocument/2006/relationships/image" Target="../media/image23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Relationship Id="rId8" Type="http://schemas.openxmlformats.org/officeDocument/2006/relationships/image" Target="../media/image39.png"  /><Relationship Id="rId9" Type="http://schemas.openxmlformats.org/officeDocument/2006/relationships/image" Target="../media/image4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9.png"  /><Relationship Id="rId11" Type="http://schemas.openxmlformats.org/officeDocument/2006/relationships/image" Target="../media/image60.png"  /><Relationship Id="rId12" Type="http://schemas.openxmlformats.org/officeDocument/2006/relationships/image" Target="../media/image61.png"  /><Relationship Id="rId13" Type="http://schemas.openxmlformats.org/officeDocument/2006/relationships/image" Target="../media/image62.png"  /><Relationship Id="rId14" Type="http://schemas.openxmlformats.org/officeDocument/2006/relationships/image" Target="../media/image30.png"  /><Relationship Id="rId15" Type="http://schemas.openxmlformats.org/officeDocument/2006/relationships/image" Target="../media/image63.png"  /><Relationship Id="rId16" Type="http://schemas.openxmlformats.org/officeDocument/2006/relationships/image" Target="../media/image64.png"  /><Relationship Id="rId17" Type="http://schemas.openxmlformats.org/officeDocument/2006/relationships/image" Target="../media/image65.png"  /><Relationship Id="rId2" Type="http://schemas.openxmlformats.org/officeDocument/2006/relationships/image" Target="../media/image52.png"  /><Relationship Id="rId3" Type="http://schemas.openxmlformats.org/officeDocument/2006/relationships/image" Target="../media/image23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Relationship Id="rId8" Type="http://schemas.openxmlformats.org/officeDocument/2006/relationships/image" Target="../media/image57.png"  /><Relationship Id="rId9" Type="http://schemas.openxmlformats.org/officeDocument/2006/relationships/image" Target="../media/image5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2.png"  /><Relationship Id="rId11" Type="http://schemas.openxmlformats.org/officeDocument/2006/relationships/image" Target="../media/image73.png"  /><Relationship Id="rId12" Type="http://schemas.openxmlformats.org/officeDocument/2006/relationships/image" Target="../media/image74.png"  /><Relationship Id="rId13" Type="http://schemas.openxmlformats.org/officeDocument/2006/relationships/image" Target="../media/image75.png"  /><Relationship Id="rId14" Type="http://schemas.openxmlformats.org/officeDocument/2006/relationships/image" Target="../media/image76.png"  /><Relationship Id="rId15" Type="http://schemas.openxmlformats.org/officeDocument/2006/relationships/image" Target="../media/image77.png"  /><Relationship Id="rId2" Type="http://schemas.openxmlformats.org/officeDocument/2006/relationships/image" Target="../media/image23.png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Relationship Id="rId5" Type="http://schemas.openxmlformats.org/officeDocument/2006/relationships/image" Target="../media/image68.png"  /><Relationship Id="rId6" Type="http://schemas.openxmlformats.org/officeDocument/2006/relationships/image" Target="../media/image30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Relationship Id="rId9" Type="http://schemas.openxmlformats.org/officeDocument/2006/relationships/image" Target="../media/image7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5.png"  /><Relationship Id="rId11" Type="http://schemas.openxmlformats.org/officeDocument/2006/relationships/image" Target="../media/image86.png"  /><Relationship Id="rId12" Type="http://schemas.openxmlformats.org/officeDocument/2006/relationships/image" Target="../media/image87.png"  /><Relationship Id="rId13" Type="http://schemas.openxmlformats.org/officeDocument/2006/relationships/image" Target="../media/image88.png"  /><Relationship Id="rId14" Type="http://schemas.openxmlformats.org/officeDocument/2006/relationships/image" Target="../media/image89.png"  /><Relationship Id="rId15" Type="http://schemas.openxmlformats.org/officeDocument/2006/relationships/image" Target="../media/image90.png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Relationship Id="rId4" Type="http://schemas.openxmlformats.org/officeDocument/2006/relationships/image" Target="../media/image30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Relationship Id="rId7" Type="http://schemas.openxmlformats.org/officeDocument/2006/relationships/image" Target="../media/image82.png"  /><Relationship Id="rId8" Type="http://schemas.openxmlformats.org/officeDocument/2006/relationships/image" Target="../media/image83.png"  /><Relationship Id="rId9" Type="http://schemas.openxmlformats.org/officeDocument/2006/relationships/image" Target="../media/image8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4.png"  /><Relationship Id="rId11" Type="http://schemas.openxmlformats.org/officeDocument/2006/relationships/image" Target="../media/image95.png"  /><Relationship Id="rId12" Type="http://schemas.openxmlformats.org/officeDocument/2006/relationships/image" Target="../media/image96.png"  /><Relationship Id="rId13" Type="http://schemas.openxmlformats.org/officeDocument/2006/relationships/image" Target="../media/image97.png"  /><Relationship Id="rId14" Type="http://schemas.openxmlformats.org/officeDocument/2006/relationships/image" Target="../media/image98.png"  /><Relationship Id="rId15" Type="http://schemas.openxmlformats.org/officeDocument/2006/relationships/image" Target="../media/image99.png"  /><Relationship Id="rId16" Type="http://schemas.openxmlformats.org/officeDocument/2006/relationships/image" Target="../media/image100.png"  /><Relationship Id="rId2" Type="http://schemas.openxmlformats.org/officeDocument/2006/relationships/image" Target="../media/image78.png"  /><Relationship Id="rId3" Type="http://schemas.openxmlformats.org/officeDocument/2006/relationships/image" Target="../media/image91.png"  /><Relationship Id="rId4" Type="http://schemas.openxmlformats.org/officeDocument/2006/relationships/image" Target="../media/image30.png"  /><Relationship Id="rId5" Type="http://schemas.openxmlformats.org/officeDocument/2006/relationships/image" Target="../media/image80.png"  /><Relationship Id="rId6" Type="http://schemas.openxmlformats.org/officeDocument/2006/relationships/image" Target="../media/image92.png"  /><Relationship Id="rId7" Type="http://schemas.openxmlformats.org/officeDocument/2006/relationships/image" Target="../media/image83.png"  /><Relationship Id="rId8" Type="http://schemas.openxmlformats.org/officeDocument/2006/relationships/image" Target="../media/image84.png"  /><Relationship Id="rId9" Type="http://schemas.openxmlformats.org/officeDocument/2006/relationships/image" Target="../media/image9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5.png"  /><Relationship Id="rId11" Type="http://schemas.openxmlformats.org/officeDocument/2006/relationships/image" Target="../media/image106.png"  /><Relationship Id="rId12" Type="http://schemas.openxmlformats.org/officeDocument/2006/relationships/image" Target="../media/image107.png"  /><Relationship Id="rId13" Type="http://schemas.openxmlformats.org/officeDocument/2006/relationships/image" Target="../media/image108.png"  /><Relationship Id="rId2" Type="http://schemas.openxmlformats.org/officeDocument/2006/relationships/image" Target="../media/image78.png"  /><Relationship Id="rId3" Type="http://schemas.openxmlformats.org/officeDocument/2006/relationships/image" Target="../media/image91.png"  /><Relationship Id="rId4" Type="http://schemas.openxmlformats.org/officeDocument/2006/relationships/image" Target="../media/image30.png"  /><Relationship Id="rId5" Type="http://schemas.openxmlformats.org/officeDocument/2006/relationships/image" Target="../media/image80.png"  /><Relationship Id="rId6" Type="http://schemas.openxmlformats.org/officeDocument/2006/relationships/image" Target="../media/image101.png"  /><Relationship Id="rId7" Type="http://schemas.openxmlformats.org/officeDocument/2006/relationships/image" Target="../media/image102.png"  /><Relationship Id="rId8" Type="http://schemas.openxmlformats.org/officeDocument/2006/relationships/image" Target="../media/image103.png"  /><Relationship Id="rId9" Type="http://schemas.openxmlformats.org/officeDocument/2006/relationships/image" Target="../media/image104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6731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83200" y="2362200"/>
            <a:ext cx="7721600" cy="736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383000" y="8394700"/>
            <a:ext cx="2146300" cy="78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84700" y="9144000"/>
            <a:ext cx="7645400" cy="863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64300" y="2286000"/>
            <a:ext cx="5295900" cy="1155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07100" y="3124200"/>
            <a:ext cx="6997700" cy="3594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797300" y="6362700"/>
            <a:ext cx="107061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349500"/>
            <a:ext cx="17653000" cy="774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22800" y="901700"/>
            <a:ext cx="8978900" cy="199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3000" y="2895600"/>
            <a:ext cx="8229600" cy="73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3600" y="2895600"/>
            <a:ext cx="87884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463800" y="3911600"/>
            <a:ext cx="5410200" cy="6070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709400" y="6832600"/>
            <a:ext cx="5003800" cy="68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34500" y="4165600"/>
            <a:ext cx="7175500" cy="736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950200" y="4178300"/>
            <a:ext cx="9321800" cy="876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36000" y="5613400"/>
            <a:ext cx="8712200" cy="736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31200" y="5613400"/>
            <a:ext cx="9232900" cy="876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801100" y="5080000"/>
            <a:ext cx="5003800" cy="6159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944100" y="6515100"/>
            <a:ext cx="2501900" cy="3086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560300" y="5092700"/>
            <a:ext cx="5143500" cy="6159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741400" y="6515100"/>
            <a:ext cx="25654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2463800"/>
            <a:ext cx="17068800" cy="7200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2692400"/>
            <a:ext cx="15989300" cy="284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" y="3822700"/>
            <a:ext cx="584200" cy="584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390900" y="4889500"/>
            <a:ext cx="121793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8928100" y="2895600"/>
            <a:ext cx="431800" cy="254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928100" y="4533900"/>
            <a:ext cx="431800" cy="254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368300" y="2997200"/>
            <a:ext cx="17691100" cy="1930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01700" y="3695700"/>
            <a:ext cx="711200" cy="901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994400" y="4813300"/>
            <a:ext cx="6578600" cy="901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908800" y="977900"/>
            <a:ext cx="4826000" cy="199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81100" y="5753100"/>
            <a:ext cx="7670800" cy="3695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" y="7188200"/>
            <a:ext cx="584200" cy="584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14500" y="7289800"/>
            <a:ext cx="6819900" cy="25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800600" y="5943600"/>
            <a:ext cx="431800" cy="254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00600" y="6870700"/>
            <a:ext cx="431800" cy="254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39900" y="6045200"/>
            <a:ext cx="6731000" cy="1244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89000" y="7073900"/>
            <a:ext cx="736600" cy="901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74800" y="7289800"/>
            <a:ext cx="6667500" cy="1333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74800" y="8267700"/>
            <a:ext cx="7327900" cy="1333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486900" y="5753100"/>
            <a:ext cx="7670800" cy="3695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94800" y="7188200"/>
            <a:ext cx="584200" cy="584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3106400" y="6096000"/>
            <a:ext cx="431800" cy="254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106400" y="8648700"/>
            <a:ext cx="431800" cy="254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677400" y="6311900"/>
            <a:ext cx="7315200" cy="26162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182100" y="7086600"/>
            <a:ext cx="749300" cy="901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9600" y="2768600"/>
            <a:ext cx="17068800" cy="688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0" y="990600"/>
            <a:ext cx="7162800" cy="1993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50100" y="2730500"/>
            <a:ext cx="3860800" cy="133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3924300"/>
            <a:ext cx="16052800" cy="2540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43000" y="3886200"/>
            <a:ext cx="16230600" cy="2921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17600" y="6769100"/>
            <a:ext cx="16052800" cy="254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3000" y="6731000"/>
            <a:ext cx="16205200" cy="2921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9600" y="2768600"/>
            <a:ext cx="17068800" cy="688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0" y="990600"/>
            <a:ext cx="7162800" cy="1993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18300" y="2730500"/>
            <a:ext cx="4356100" cy="134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3924300"/>
            <a:ext cx="16052800" cy="95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43000" y="3886200"/>
            <a:ext cx="11315700" cy="1257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" y="5105400"/>
            <a:ext cx="16052800" cy="196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30300" y="5067300"/>
            <a:ext cx="16294100" cy="236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" y="7315200"/>
            <a:ext cx="16052800" cy="196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30300" y="7277100"/>
            <a:ext cx="162687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6731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383000" y="8394700"/>
            <a:ext cx="2146300" cy="787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33900" y="9144000"/>
            <a:ext cx="7683500" cy="863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800600" y="2654300"/>
            <a:ext cx="8204200" cy="3898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33600" y="5892800"/>
            <a:ext cx="123825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6731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83200" y="2362200"/>
            <a:ext cx="7721600" cy="736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383000" y="8394700"/>
            <a:ext cx="2146300" cy="78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33900" y="9144000"/>
            <a:ext cx="7683500" cy="863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64300" y="2286000"/>
            <a:ext cx="5295900" cy="1155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717800" y="3238500"/>
            <a:ext cx="13157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8A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468795100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8100" y="-952500"/>
            <a:ext cx="18326100" cy="1223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2768600"/>
            <a:ext cx="17068800" cy="6883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47800" y="6197600"/>
            <a:ext cx="153924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12900" y="4114800"/>
            <a:ext cx="3327400" cy="1866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65400" y="3124200"/>
            <a:ext cx="1435100" cy="140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527800" y="558800"/>
            <a:ext cx="5207000" cy="30099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404100" y="4114800"/>
            <a:ext cx="3759200" cy="199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521700" y="3124200"/>
            <a:ext cx="1435100" cy="1409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398500" y="4127500"/>
            <a:ext cx="3746500" cy="1447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503400" y="3225800"/>
            <a:ext cx="1435100" cy="1409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30300" y="7302500"/>
            <a:ext cx="4584700" cy="187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667000" y="6286500"/>
            <a:ext cx="1447800" cy="1409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216900" y="7162800"/>
            <a:ext cx="2146300" cy="1739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521700" y="6388100"/>
            <a:ext cx="14351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8300" y="2298700"/>
            <a:ext cx="17602200" cy="7721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1200" y="2692400"/>
            <a:ext cx="16916400" cy="3238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" y="3479800"/>
            <a:ext cx="16560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50900" y="2565400"/>
            <a:ext cx="1397000" cy="129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" y="3530600"/>
            <a:ext cx="16586200" cy="254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210300" y="901700"/>
            <a:ext cx="5994400" cy="1993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85800" y="6286500"/>
            <a:ext cx="16916400" cy="3378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8200" y="7099300"/>
            <a:ext cx="165608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25500" y="6248400"/>
            <a:ext cx="4356100" cy="1219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8200" y="7226300"/>
            <a:ext cx="94107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30200" y="2768600"/>
            <a:ext cx="17640300" cy="688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54500" y="1016000"/>
            <a:ext cx="9613900" cy="1993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239000" y="3314700"/>
            <a:ext cx="10477500" cy="5753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729482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81900" y="4089400"/>
            <a:ext cx="97282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58800" y="3314700"/>
            <a:ext cx="5918200" cy="5753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867400" y="7975600"/>
            <a:ext cx="431800" cy="254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49300" y="4241800"/>
            <a:ext cx="431800" cy="254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7327900" y="4495800"/>
            <a:ext cx="482600" cy="63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16200000">
            <a:off x="6261100" y="5892800"/>
            <a:ext cx="1028700" cy="5969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7315200" y="5168900"/>
            <a:ext cx="520700" cy="635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7315200" y="5854700"/>
            <a:ext cx="520700" cy="635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7315200" y="6540500"/>
            <a:ext cx="520700" cy="635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7315200" y="7251700"/>
            <a:ext cx="520700" cy="635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7315200" y="7950200"/>
            <a:ext cx="520700" cy="635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49300" y="4673600"/>
            <a:ext cx="5537200" cy="3073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454900" y="3187700"/>
            <a:ext cx="2463800" cy="1270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607300" y="4152900"/>
            <a:ext cx="4406900" cy="1016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620000" y="4787900"/>
            <a:ext cx="9817100" cy="1016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632700" y="5486400"/>
            <a:ext cx="9118600" cy="1016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607300" y="6159500"/>
            <a:ext cx="8369300" cy="10160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607300" y="6870700"/>
            <a:ext cx="3581400" cy="1016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620000" y="7569200"/>
            <a:ext cx="4699000" cy="10160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7315200" y="8623300"/>
            <a:ext cx="520700" cy="635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632700" y="8242300"/>
            <a:ext cx="90170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9600" y="2108200"/>
            <a:ext cx="17068800" cy="7988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46800" y="635000"/>
            <a:ext cx="5410200" cy="2209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5200" y="2324100"/>
            <a:ext cx="8801100" cy="2044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60000">
            <a:off x="10312400" y="3098800"/>
            <a:ext cx="1054100" cy="63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9601200" y="2641600"/>
            <a:ext cx="1028700" cy="736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19200" y="2590800"/>
            <a:ext cx="8229600" cy="149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42500" y="4521200"/>
            <a:ext cx="7632700" cy="54229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325100" y="4673600"/>
            <a:ext cx="6870700" cy="511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6140000">
            <a:off x="9004300" y="5740400"/>
            <a:ext cx="1028700" cy="736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340000">
            <a:off x="8432800" y="5168900"/>
            <a:ext cx="508000" cy="635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340000">
            <a:off x="8420100" y="5867400"/>
            <a:ext cx="508000" cy="63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8420100" y="7353300"/>
            <a:ext cx="482600" cy="63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769600" y="2374900"/>
            <a:ext cx="6819900" cy="1727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162300" y="4813300"/>
            <a:ext cx="5664200" cy="1016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41600" y="5486400"/>
            <a:ext cx="6146800" cy="1016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33500" y="6997700"/>
            <a:ext cx="75311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21700" y="584200"/>
            <a:ext cx="1257300" cy="55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2476500"/>
            <a:ext cx="17068800" cy="741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68500" y="7988300"/>
            <a:ext cx="68072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15100" y="723900"/>
            <a:ext cx="5321300" cy="238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12800" y="3111500"/>
            <a:ext cx="4076700" cy="477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2800" y="2692400"/>
            <a:ext cx="4076700" cy="457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39900" y="2565400"/>
            <a:ext cx="2260600" cy="825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927600" y="3060700"/>
            <a:ext cx="4216400" cy="4572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927600" y="3517900"/>
            <a:ext cx="4216400" cy="6172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753100" y="2921000"/>
            <a:ext cx="2578100" cy="8509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740900" y="3454400"/>
            <a:ext cx="7696200" cy="4457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766300" y="7950200"/>
            <a:ext cx="5930900" cy="965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677400" y="7975600"/>
            <a:ext cx="58039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349500"/>
            <a:ext cx="17653000" cy="774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30800" y="901700"/>
            <a:ext cx="8483600" cy="199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4500" y="2667000"/>
            <a:ext cx="5359400" cy="457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4500" y="3086100"/>
            <a:ext cx="5359400" cy="659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89100" y="2527300"/>
            <a:ext cx="2679700" cy="8382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44000" y="2667000"/>
            <a:ext cx="5943600" cy="457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144000" y="3111500"/>
            <a:ext cx="5943600" cy="5397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28300" y="2540000"/>
            <a:ext cx="2908300" cy="838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41900" y="4559300"/>
            <a:ext cx="3848100" cy="54229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29200" y="4267200"/>
            <a:ext cx="3644900" cy="596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080000" y="4229100"/>
            <a:ext cx="3251200" cy="8509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122400" y="4318000"/>
            <a:ext cx="3644900" cy="5969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122400" y="4902200"/>
            <a:ext cx="3632200" cy="4991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677900" y="4267200"/>
            <a:ext cx="41021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349500"/>
            <a:ext cx="17653000" cy="774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24300" y="901700"/>
            <a:ext cx="9677400" cy="199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4500" y="2667000"/>
            <a:ext cx="5359400" cy="457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98600" y="2603500"/>
            <a:ext cx="3352800" cy="723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144000" y="2667000"/>
            <a:ext cx="5943600" cy="457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44000" y="3111500"/>
            <a:ext cx="5943600" cy="5397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756900" y="2616200"/>
            <a:ext cx="2819400" cy="7239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44500" y="3124200"/>
            <a:ext cx="5359400" cy="4991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178300" y="4241800"/>
            <a:ext cx="5829300" cy="5575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508500" y="3721100"/>
            <a:ext cx="5295900" cy="59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648200" y="3670300"/>
            <a:ext cx="4902200" cy="850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430000" y="6858000"/>
            <a:ext cx="6197600" cy="5969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430000" y="7429500"/>
            <a:ext cx="6172200" cy="236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280900" y="6832600"/>
            <a:ext cx="45847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349500"/>
            <a:ext cx="17653000" cy="774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24300" y="901700"/>
            <a:ext cx="9677400" cy="199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478000" y="254000"/>
            <a:ext cx="3797300" cy="863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70000" y="2667000"/>
            <a:ext cx="5359400" cy="457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2603500"/>
            <a:ext cx="5664200" cy="723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445500" y="2527300"/>
            <a:ext cx="6515100" cy="49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991600" y="2476500"/>
            <a:ext cx="5384800" cy="800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3100" y="3124200"/>
            <a:ext cx="6629400" cy="636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883900" y="7594600"/>
            <a:ext cx="6692900" cy="2298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760200" y="6997700"/>
            <a:ext cx="4889500" cy="5969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797800" y="3035300"/>
            <a:ext cx="7874000" cy="3911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722100" y="6997700"/>
            <a:ext cx="4826000" cy="74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wdson</cp:lastModifiedBy>
  <dcterms:modified xsi:type="dcterms:W3CDTF">2024-08-15T01:07:17.276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