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55B-AF29-4EC7-8438-A178B2A9762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8F62-C251-4FFC-85E6-5DA502C8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5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55B-AF29-4EC7-8438-A178B2A9762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8F62-C251-4FFC-85E6-5DA502C8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1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55B-AF29-4EC7-8438-A178B2A9762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8F62-C251-4FFC-85E6-5DA502C8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4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55B-AF29-4EC7-8438-A178B2A9762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8F62-C251-4FFC-85E6-5DA502C8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9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55B-AF29-4EC7-8438-A178B2A9762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8F62-C251-4FFC-85E6-5DA502C8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1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55B-AF29-4EC7-8438-A178B2A9762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8F62-C251-4FFC-85E6-5DA502C8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7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55B-AF29-4EC7-8438-A178B2A9762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8F62-C251-4FFC-85E6-5DA502C8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5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55B-AF29-4EC7-8438-A178B2A9762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8F62-C251-4FFC-85E6-5DA502C8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6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55B-AF29-4EC7-8438-A178B2A9762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8F62-C251-4FFC-85E6-5DA502C8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55B-AF29-4EC7-8438-A178B2A9762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8F62-C251-4FFC-85E6-5DA502C8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0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55B-AF29-4EC7-8438-A178B2A9762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88F62-C251-4FFC-85E6-5DA502C8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C55B-AF29-4EC7-8438-A178B2A97622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88F62-C251-4FFC-85E6-5DA502C8C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8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CA1A91D-9165-5829-CEB8-F9F205B5B864}"/>
              </a:ext>
            </a:extLst>
          </p:cNvPr>
          <p:cNvSpPr/>
          <p:nvPr/>
        </p:nvSpPr>
        <p:spPr>
          <a:xfrm>
            <a:off x="-71120" y="-81280"/>
            <a:ext cx="12364720" cy="7020560"/>
          </a:xfrm>
          <a:prstGeom prst="rect">
            <a:avLst/>
          </a:prstGeom>
          <a:solidFill>
            <a:srgbClr val="0E13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24BA3-A9D6-D575-359A-625673AEF43B}"/>
              </a:ext>
            </a:extLst>
          </p:cNvPr>
          <p:cNvSpPr txBox="1"/>
          <p:nvPr/>
        </p:nvSpPr>
        <p:spPr>
          <a:xfrm>
            <a:off x="3814916" y="462116"/>
            <a:ext cx="9029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쿠키런</a:t>
            </a:r>
            <a:r>
              <a:rPr lang="ko-KR" altLang="en-US" sz="6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6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코인벌기</a:t>
            </a:r>
            <a:r>
              <a:rPr lang="ko-KR" altLang="en-US" sz="6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매크로</a:t>
            </a:r>
            <a:endParaRPr lang="en-US" altLang="ko-KR" sz="6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101C-E64D-9C78-CA16-9F4668F982B4}"/>
              </a:ext>
            </a:extLst>
          </p:cNvPr>
          <p:cNvSpPr txBox="1"/>
          <p:nvPr/>
        </p:nvSpPr>
        <p:spPr>
          <a:xfrm>
            <a:off x="9037484" y="1477779"/>
            <a:ext cx="2586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</a:rPr>
              <a:t>2024 Python Week</a:t>
            </a:r>
          </a:p>
          <a:p>
            <a:pPr algn="r"/>
            <a:r>
              <a:rPr lang="ko-KR" altLang="en-US" sz="2400" b="1" dirty="0">
                <a:solidFill>
                  <a:schemeClr val="bg1">
                    <a:lumMod val="75000"/>
                  </a:schemeClr>
                </a:solidFill>
              </a:rPr>
              <a:t>박신영</a:t>
            </a:r>
          </a:p>
        </p:txBody>
      </p:sp>
      <p:pic>
        <p:nvPicPr>
          <p:cNvPr id="1028" name="Picture 4" descr="오븐브레이크] 바나나맛쿠키 귀여워 - 인스티즈(instiz) 쿠키런 카테고리">
            <a:extLst>
              <a:ext uri="{FF2B5EF4-FFF2-40B4-BE49-F238E27FC236}">
                <a16:creationId xmlns:a16="http://schemas.microsoft.com/office/drawing/2014/main" id="{A85C446B-B522-9530-BCEB-AFDE779BB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20" y="4714875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쿠키런 코인많이 얻는법(쿠키런 돈 많이 버는법) 추천 : 네이버 블로그">
            <a:extLst>
              <a:ext uri="{FF2B5EF4-FFF2-40B4-BE49-F238E27FC236}">
                <a16:creationId xmlns:a16="http://schemas.microsoft.com/office/drawing/2014/main" id="{9388FB5E-6117-EE83-CEEA-7C93C4D1B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185" y="5164547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73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0FA51-3155-5012-C1CD-94AE9797E4B8}"/>
              </a:ext>
            </a:extLst>
          </p:cNvPr>
          <p:cNvSpPr/>
          <p:nvPr/>
        </p:nvSpPr>
        <p:spPr>
          <a:xfrm>
            <a:off x="-71120" y="-81280"/>
            <a:ext cx="12364720" cy="7020560"/>
          </a:xfrm>
          <a:prstGeom prst="rect">
            <a:avLst/>
          </a:prstGeom>
          <a:solidFill>
            <a:srgbClr val="0E13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0B0507-2CC8-ED2F-AA26-AC30820C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39C79E7-AA85-B669-B461-5B85958ADAE4}"/>
              </a:ext>
            </a:extLst>
          </p:cNvPr>
          <p:cNvSpPr/>
          <p:nvPr/>
        </p:nvSpPr>
        <p:spPr>
          <a:xfrm>
            <a:off x="1729330" y="2142239"/>
            <a:ext cx="2507225" cy="28321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</a:rPr>
              <a:t>목표 설정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E763CA-57F8-CC9F-52C4-D164A181B4F5}"/>
              </a:ext>
            </a:extLst>
          </p:cNvPr>
          <p:cNvSpPr/>
          <p:nvPr/>
        </p:nvSpPr>
        <p:spPr>
          <a:xfrm>
            <a:off x="4847795" y="2137093"/>
            <a:ext cx="2507225" cy="28321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</a:rPr>
              <a:t>사용된 코드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86B12DB-06A0-6B04-7CA9-F77F4F23B5F2}"/>
              </a:ext>
            </a:extLst>
          </p:cNvPr>
          <p:cNvSpPr/>
          <p:nvPr/>
        </p:nvSpPr>
        <p:spPr>
          <a:xfrm>
            <a:off x="7951510" y="2137093"/>
            <a:ext cx="2507225" cy="28321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</a:rPr>
              <a:t>실패 이유</a:t>
            </a:r>
          </a:p>
        </p:txBody>
      </p:sp>
    </p:spTree>
    <p:extLst>
      <p:ext uri="{BB962C8B-B14F-4D97-AF65-F5344CB8AC3E}">
        <p14:creationId xmlns:p14="http://schemas.microsoft.com/office/powerpoint/2010/main" val="32254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0FA51-3155-5012-C1CD-94AE9797E4B8}"/>
              </a:ext>
            </a:extLst>
          </p:cNvPr>
          <p:cNvSpPr/>
          <p:nvPr/>
        </p:nvSpPr>
        <p:spPr>
          <a:xfrm>
            <a:off x="-71120" y="-81280"/>
            <a:ext cx="12364720" cy="7020560"/>
          </a:xfrm>
          <a:prstGeom prst="rect">
            <a:avLst/>
          </a:prstGeom>
          <a:solidFill>
            <a:srgbClr val="0E13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0B0507-2CC8-ED2F-AA26-AC30820C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목표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9B001-712F-C150-B4A8-B8525A8602CE}"/>
              </a:ext>
            </a:extLst>
          </p:cNvPr>
          <p:cNvSpPr txBox="1"/>
          <p:nvPr/>
        </p:nvSpPr>
        <p:spPr>
          <a:xfrm>
            <a:off x="1878338" y="3198167"/>
            <a:ext cx="867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재미있으면서 어렵지 않으면서 실용적인 것이 무엇이 있을까</a:t>
            </a:r>
            <a:r>
              <a:rPr lang="en-US" altLang="ko-KR" sz="2400" dirty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37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0FA51-3155-5012-C1CD-94AE9797E4B8}"/>
              </a:ext>
            </a:extLst>
          </p:cNvPr>
          <p:cNvSpPr/>
          <p:nvPr/>
        </p:nvSpPr>
        <p:spPr>
          <a:xfrm>
            <a:off x="-71120" y="-81280"/>
            <a:ext cx="12364720" cy="7020560"/>
          </a:xfrm>
          <a:prstGeom prst="rect">
            <a:avLst/>
          </a:prstGeom>
          <a:solidFill>
            <a:srgbClr val="0E13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0B0507-2CC8-ED2F-AA26-AC30820C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목표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9B001-712F-C150-B4A8-B8525A8602CE}"/>
              </a:ext>
            </a:extLst>
          </p:cNvPr>
          <p:cNvSpPr txBox="1"/>
          <p:nvPr/>
        </p:nvSpPr>
        <p:spPr>
          <a:xfrm>
            <a:off x="1878338" y="1487351"/>
            <a:ext cx="867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재미있으면서 어렵지 않으면서 실용적인 것이 무엇이 있을까</a:t>
            </a:r>
            <a:r>
              <a:rPr lang="en-US" altLang="ko-KR" sz="2400" dirty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pic>
        <p:nvPicPr>
          <p:cNvPr id="2050" name="Picture 2" descr="용감한 쿠키 (킹덤) | 쿠키런 위키 | Fandom">
            <a:extLst>
              <a:ext uri="{FF2B5EF4-FFF2-40B4-BE49-F238E27FC236}">
                <a16:creationId xmlns:a16="http://schemas.microsoft.com/office/drawing/2014/main" id="{726D7FC1-0E5B-B075-30BB-24024F26F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0" y="3078617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아스트라(발로란트) (r244 판) - 나무위키">
            <a:extLst>
              <a:ext uri="{FF2B5EF4-FFF2-40B4-BE49-F238E27FC236}">
                <a16:creationId xmlns:a16="http://schemas.microsoft.com/office/drawing/2014/main" id="{DB852B39-4E0B-8D90-36C0-1F44F61DF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89" y="24090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샤코 팬아트 이쁜거 있는사람..? - OP.GG">
            <a:extLst>
              <a:ext uri="{FF2B5EF4-FFF2-40B4-BE49-F238E27FC236}">
                <a16:creationId xmlns:a16="http://schemas.microsoft.com/office/drawing/2014/main" id="{1A40FD23-1DD4-EBB4-2CD8-63C694F28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313" y="4173119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68FC90-B3F0-1725-ECA8-6A6343DFA2A8}"/>
              </a:ext>
            </a:extLst>
          </p:cNvPr>
          <p:cNvSpPr/>
          <p:nvPr/>
        </p:nvSpPr>
        <p:spPr>
          <a:xfrm>
            <a:off x="708299" y="3480620"/>
            <a:ext cx="1356475" cy="412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7B3404-1CC0-D656-962C-2B04B5C04F5E}"/>
              </a:ext>
            </a:extLst>
          </p:cNvPr>
          <p:cNvSpPr/>
          <p:nvPr/>
        </p:nvSpPr>
        <p:spPr>
          <a:xfrm>
            <a:off x="3321062" y="3270750"/>
            <a:ext cx="1356475" cy="412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149E2E-7AC4-6D93-9986-CF5221C6E207}"/>
              </a:ext>
            </a:extLst>
          </p:cNvPr>
          <p:cNvSpPr/>
          <p:nvPr/>
        </p:nvSpPr>
        <p:spPr>
          <a:xfrm rot="21284425">
            <a:off x="3529709" y="5364127"/>
            <a:ext cx="1356475" cy="412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6D2C13C-13EA-5446-1DD5-E3EE6E5DA97D}"/>
              </a:ext>
            </a:extLst>
          </p:cNvPr>
          <p:cNvSpPr/>
          <p:nvPr/>
        </p:nvSpPr>
        <p:spPr>
          <a:xfrm>
            <a:off x="6215422" y="3540423"/>
            <a:ext cx="1199536" cy="12118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모래가 다 떨어진 모래 시계 단색으로 채워진">
            <a:extLst>
              <a:ext uri="{FF2B5EF4-FFF2-40B4-BE49-F238E27FC236}">
                <a16:creationId xmlns:a16="http://schemas.microsoft.com/office/drawing/2014/main" id="{48B38F04-D453-4D26-8754-1CE6C7094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0871" y="3131156"/>
            <a:ext cx="2030361" cy="20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3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0FA51-3155-5012-C1CD-94AE9797E4B8}"/>
              </a:ext>
            </a:extLst>
          </p:cNvPr>
          <p:cNvSpPr/>
          <p:nvPr/>
        </p:nvSpPr>
        <p:spPr>
          <a:xfrm>
            <a:off x="-71120" y="-81280"/>
            <a:ext cx="12364720" cy="7020560"/>
          </a:xfrm>
          <a:prstGeom prst="rect">
            <a:avLst/>
          </a:prstGeom>
          <a:solidFill>
            <a:srgbClr val="0E13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0B0507-2CC8-ED2F-AA26-AC30820C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사용된 코드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E249EAA-6799-2584-A22D-0DFA6A4EE80E}"/>
              </a:ext>
            </a:extLst>
          </p:cNvPr>
          <p:cNvSpPr/>
          <p:nvPr/>
        </p:nvSpPr>
        <p:spPr>
          <a:xfrm>
            <a:off x="828364" y="1602658"/>
            <a:ext cx="10466441" cy="5024284"/>
          </a:xfrm>
          <a:prstGeom prst="roundRect">
            <a:avLst>
              <a:gd name="adj" fmla="val 805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2F90A1-50C9-127D-9C9E-A8AE03997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5" y="1726888"/>
            <a:ext cx="10070360" cy="35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0FA51-3155-5012-C1CD-94AE9797E4B8}"/>
              </a:ext>
            </a:extLst>
          </p:cNvPr>
          <p:cNvSpPr/>
          <p:nvPr/>
        </p:nvSpPr>
        <p:spPr>
          <a:xfrm>
            <a:off x="-71120" y="-81280"/>
            <a:ext cx="12364720" cy="7020560"/>
          </a:xfrm>
          <a:prstGeom prst="rect">
            <a:avLst/>
          </a:prstGeom>
          <a:solidFill>
            <a:srgbClr val="0E13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0B0507-2CC8-ED2F-AA26-AC30820C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사용된 코드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E249EAA-6799-2584-A22D-0DFA6A4EE80E}"/>
              </a:ext>
            </a:extLst>
          </p:cNvPr>
          <p:cNvSpPr/>
          <p:nvPr/>
        </p:nvSpPr>
        <p:spPr>
          <a:xfrm>
            <a:off x="828364" y="1602658"/>
            <a:ext cx="10466441" cy="5024284"/>
          </a:xfrm>
          <a:prstGeom prst="roundRect">
            <a:avLst>
              <a:gd name="adj" fmla="val 805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1B7BD26-0240-AE64-93D8-FBBAEF521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3" r="28075"/>
          <a:stretch/>
        </p:blipFill>
        <p:spPr>
          <a:xfrm>
            <a:off x="5590132" y="1700444"/>
            <a:ext cx="4310624" cy="482871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E2BE604-583F-061D-A1BF-ED7A45D9E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0" r="47981"/>
          <a:stretch/>
        </p:blipFill>
        <p:spPr>
          <a:xfrm>
            <a:off x="2308942" y="1700444"/>
            <a:ext cx="3176386" cy="377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0FA51-3155-5012-C1CD-94AE9797E4B8}"/>
              </a:ext>
            </a:extLst>
          </p:cNvPr>
          <p:cNvSpPr/>
          <p:nvPr/>
        </p:nvSpPr>
        <p:spPr>
          <a:xfrm>
            <a:off x="-71120" y="-81280"/>
            <a:ext cx="12364720" cy="7020560"/>
          </a:xfrm>
          <a:prstGeom prst="rect">
            <a:avLst/>
          </a:prstGeom>
          <a:solidFill>
            <a:srgbClr val="0E13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0B0507-2CC8-ED2F-AA26-AC30820C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사용된 코드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E249EAA-6799-2584-A22D-0DFA6A4EE80E}"/>
              </a:ext>
            </a:extLst>
          </p:cNvPr>
          <p:cNvSpPr/>
          <p:nvPr/>
        </p:nvSpPr>
        <p:spPr>
          <a:xfrm>
            <a:off x="828364" y="1602658"/>
            <a:ext cx="10466441" cy="5024284"/>
          </a:xfrm>
          <a:prstGeom prst="roundRect">
            <a:avLst>
              <a:gd name="adj" fmla="val 805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24pyweek_cookierunEnding">
            <a:hlinkClick r:id="" action="ppaction://media"/>
            <a:extLst>
              <a:ext uri="{FF2B5EF4-FFF2-40B4-BE49-F238E27FC236}">
                <a16:creationId xmlns:a16="http://schemas.microsoft.com/office/drawing/2014/main" id="{72F46BE7-45CF-42A2-199E-33687B008D6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06087" y="1690688"/>
            <a:ext cx="7779826" cy="43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5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0FA51-3155-5012-C1CD-94AE9797E4B8}"/>
              </a:ext>
            </a:extLst>
          </p:cNvPr>
          <p:cNvSpPr/>
          <p:nvPr/>
        </p:nvSpPr>
        <p:spPr>
          <a:xfrm>
            <a:off x="-71120" y="-81280"/>
            <a:ext cx="12364720" cy="7020560"/>
          </a:xfrm>
          <a:prstGeom prst="rect">
            <a:avLst/>
          </a:prstGeom>
          <a:solidFill>
            <a:srgbClr val="0E13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0B0507-2CC8-ED2F-AA26-AC30820C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실패 이유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B7102E-34D5-45DF-E8B0-E287DDE7C5B4}"/>
              </a:ext>
            </a:extLst>
          </p:cNvPr>
          <p:cNvSpPr/>
          <p:nvPr/>
        </p:nvSpPr>
        <p:spPr>
          <a:xfrm>
            <a:off x="2054942" y="1809135"/>
            <a:ext cx="7787148" cy="4522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4800" b="1" dirty="0" err="1">
                <a:solidFill>
                  <a:schemeClr val="accent1">
                    <a:lumMod val="50000"/>
                  </a:schemeClr>
                </a:solidFill>
              </a:rPr>
              <a:t>ImageGrab.grab</a:t>
            </a:r>
            <a:endParaRPr lang="en-US" altLang="ko-KR" sz="4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sz="4800" b="1" dirty="0">
                <a:solidFill>
                  <a:schemeClr val="accent1">
                    <a:lumMod val="50000"/>
                  </a:schemeClr>
                </a:solidFill>
              </a:rPr>
              <a:t>열심히 안 했음</a:t>
            </a:r>
            <a:endParaRPr lang="en-US" altLang="ko-KR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78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</TotalTime>
  <Words>48</Words>
  <Application>Microsoft Office PowerPoint</Application>
  <PresentationFormat>와이드스크린</PresentationFormat>
  <Paragraphs>17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HY궁서B</vt:lpstr>
      <vt:lpstr>나눔고딕 ExtraBold</vt:lpstr>
      <vt:lpstr>Arial</vt:lpstr>
      <vt:lpstr>Calibri</vt:lpstr>
      <vt:lpstr>Calibri Light</vt:lpstr>
      <vt:lpstr>Office 2013 - 2022 테마</vt:lpstr>
      <vt:lpstr>PowerPoint 프레젠테이션</vt:lpstr>
      <vt:lpstr>목차</vt:lpstr>
      <vt:lpstr>목표 설정</vt:lpstr>
      <vt:lpstr>목표 설정</vt:lpstr>
      <vt:lpstr>사용된 코드</vt:lpstr>
      <vt:lpstr>사용된 코드</vt:lpstr>
      <vt:lpstr>사용된 코드</vt:lpstr>
      <vt:lpstr>실패 이유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박신영</dc:creator>
  <cp:lastModifiedBy>박신영</cp:lastModifiedBy>
  <cp:revision>2</cp:revision>
  <dcterms:created xsi:type="dcterms:W3CDTF">2024-07-29T04:18:10Z</dcterms:created>
  <dcterms:modified xsi:type="dcterms:W3CDTF">2024-07-29T05:08:07Z</dcterms:modified>
</cp:coreProperties>
</file>