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90107cb2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90107cb2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90107cb2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90107cb2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8e517b0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8e517b0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8e517b04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8e517b04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8e517b0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8e517b0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8e517b0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8e517b0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노드 수 64개, 커널 크기 5-&gt; 5*5커널 사용됨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8e517b0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8e517b0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8e517b0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8e517b0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8e517b04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8e517b04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90107cb2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90107cb2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8e517b04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8e517b0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90107cb2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90107cb2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00" y="185450"/>
            <a:ext cx="8743050" cy="479732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" name="Google Shape;55;p13"/>
          <p:cNvSpPr txBox="1"/>
          <p:nvPr/>
        </p:nvSpPr>
        <p:spPr>
          <a:xfrm>
            <a:off x="853900" y="900525"/>
            <a:ext cx="71925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                </a:t>
            </a:r>
            <a:r>
              <a:rPr lang="ko" sz="4400"/>
              <a:t> </a:t>
            </a:r>
            <a:r>
              <a:rPr b="1" lang="ko" sz="4400"/>
              <a:t>     GAN</a:t>
            </a:r>
            <a:endParaRPr b="1"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800"/>
              <a:t>    진위를 가려내는 장치, 판별자</a:t>
            </a:r>
            <a:endParaRPr b="1" sz="3800"/>
          </a:p>
        </p:txBody>
      </p:sp>
      <p:sp>
        <p:nvSpPr>
          <p:cNvPr id="56" name="Google Shape;56;p13"/>
          <p:cNvSpPr txBox="1"/>
          <p:nvPr/>
        </p:nvSpPr>
        <p:spPr>
          <a:xfrm>
            <a:off x="5722375" y="3055750"/>
            <a:ext cx="2646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   </a:t>
            </a:r>
            <a:r>
              <a:rPr b="1" lang="ko"/>
              <a:t> </a:t>
            </a:r>
            <a:r>
              <a:rPr b="1" lang="ko" sz="1700"/>
              <a:t>석민정</a:t>
            </a:r>
            <a:endParaRPr b="1"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GAN의 다양한 변형 알고리즘 </a:t>
            </a:r>
            <a:endParaRPr b="1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61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ko" sz="1700"/>
              <a:t>LSGAN (Least Square GAN)</a:t>
            </a:r>
            <a:endParaRPr b="1" sz="17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700"/>
              <a:t>: 기울기 소실 문제를 해결하기 위해서 기존 GAN에 적용된 sigmoid cross entropy loss의 수식 -&gt; Least Square loss로 바꿈, 성능 향상</a:t>
            </a:r>
            <a:endParaRPr sz="17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b="1" lang="ko" sz="1700"/>
              <a:t>PGGAN (Progressive Growing GAN)</a:t>
            </a:r>
            <a:endParaRPr b="1"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700"/>
              <a:t>       : 점진적 학습으로 고화질 이미지 생성-&gt; 높은 안정성, 짧은 학습 시간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b="1" lang="ko" sz="1700"/>
              <a:t>StarGAN</a:t>
            </a:r>
            <a:endParaRPr b="1" sz="17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ko" sz="1700"/>
              <a:t>: 단일 생성자/판별자로 Domain Transfer가 가능하도록 만든 모델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GAN의 다양한 변형 알고리즘 - 이외에도… </a:t>
            </a:r>
            <a:endParaRPr b="1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561550" y="1223850"/>
            <a:ext cx="4614000" cy="284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b="1" lang="ko" sz="1700"/>
              <a:t>WGAN</a:t>
            </a:r>
            <a:endParaRPr b="1"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b="1" lang="ko" sz="1700"/>
              <a:t>ConGAN(Continuous GAN)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b="1" lang="ko" sz="1700"/>
              <a:t>SncGAN</a:t>
            </a:r>
            <a:endParaRPr b="1" sz="17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00"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850" y="1488475"/>
            <a:ext cx="3253900" cy="20590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29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77"/>
              <a:t>GAN 적용 사례</a:t>
            </a:r>
            <a:r>
              <a:rPr lang="ko" sz="2577"/>
              <a:t> - 이미지 생성(합성), 변환, 복원</a:t>
            </a:r>
            <a:endParaRPr sz="2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75" y="833325"/>
            <a:ext cx="4004201" cy="187072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61175"/>
            <a:ext cx="5253526" cy="2017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7626" y="1021275"/>
            <a:ext cx="3273974" cy="324641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88"/>
              <a:t>GAN 활용 분야 및 사례</a:t>
            </a:r>
            <a:endParaRPr b="1" sz="2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243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음성 생성 및 변환 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: 뉴럴 보코더 기술, VocGAN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의료 분야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: 종양 식별, 신약 개발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124" y="3076149"/>
            <a:ext cx="907100" cy="907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1118" y="1174843"/>
            <a:ext cx="907100" cy="90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34002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판별자(discriminator)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 </a:t>
            </a:r>
            <a:r>
              <a:rPr lang="ko">
                <a:solidFill>
                  <a:schemeClr val="dk1"/>
                </a:solidFill>
              </a:rPr>
              <a:t>생성자에서 넘어온 이미지가 진짜인지(1) 가짜인지(0)를 판별해 주는 장치로서,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컨볼루션 신경망의 구조를 그대로 가져옴.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+"/>
            </a:pPr>
            <a:r>
              <a:rPr lang="ko"/>
              <a:t>판별만 해줄 뿐, 학습을 진행해서는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ko"/>
              <a:t>가중치를 생성자에게 넘겨 주어 함 -&gt; 가중치를 저장하는 학습 기능을 꺼야됨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1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코드 리뷰</a:t>
            </a:r>
            <a:endParaRPr b="1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8" y="1438850"/>
            <a:ext cx="8429625" cy="2852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28911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스트라이드(stride)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 </a:t>
            </a:r>
            <a:r>
              <a:rPr lang="ko">
                <a:solidFill>
                  <a:schemeClr val="dk1"/>
                </a:solidFill>
              </a:rPr>
              <a:t>필터를 적용하는 간격을 정함(커널 윈도를 몇 칸씩 이동할지)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+"/>
            </a:pPr>
            <a:r>
              <a:rPr lang="ko"/>
              <a:t>값을 지정해주지 않은 경우에는 stride=1 -&gt; 가로&amp;세로 한 칸씩 움직임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ko"/>
              <a:t>값을 크게 지정했을 경우 출력 데이터의 크기가 커지는 패딩과 달리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스트라이드는 출력 데이터의 크기를 작아지게 함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225" y="152400"/>
            <a:ext cx="6332876" cy="4838699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" name="Google Shape;80;p17"/>
          <p:cNvSpPr txBox="1"/>
          <p:nvPr/>
        </p:nvSpPr>
        <p:spPr>
          <a:xfrm>
            <a:off x="173650" y="355600"/>
            <a:ext cx="521100" cy="30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합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성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곱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연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산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과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정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350" y="1066750"/>
            <a:ext cx="7172325" cy="29190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GAN의 다양한 변형 알고리즘 </a:t>
            </a:r>
            <a:endParaRPr b="1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00" y="1017725"/>
            <a:ext cx="677239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GAN의 다양한 변형 알고리즘 </a:t>
            </a:r>
            <a:endParaRPr b="1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53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DCGAN(Deep Convolutional GAN)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: 생성자와 판별자에 CNN 적용, 조작된 가짜 이미지 생성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SRGAN(Super Resolution GAN)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: 저화질 이미지 -&gt; 고화질 이미지로 변환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StackGAN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: 입력된 문장, 단어를 해석해서 이미지를 생성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GAN의 다양한 변형 알고리즘 </a:t>
            </a:r>
            <a:endParaRPr b="1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017725"/>
            <a:ext cx="8520600" cy="397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ko" sz="1700"/>
              <a:t>3D-GAN</a:t>
            </a:r>
            <a:endParaRPr b="1" sz="17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700"/>
              <a:t>: 2D 이미지 -&gt; 3D 이미지로 전환</a:t>
            </a:r>
            <a:endParaRPr sz="17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b="1" lang="ko" sz="1700"/>
              <a:t>CycleGAN</a:t>
            </a:r>
            <a:endParaRPr b="1"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700"/>
              <a:t>       : 순환 일관성 손실 함수를 사용해서 이미지의 스타일을 다른 이미지로 변환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700"/>
              <a:t>        (ex. 밤-&gt;낮, 모네-&gt;피카소)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b="1" lang="ko" sz="1700"/>
              <a:t>DiscoGAN</a:t>
            </a:r>
            <a:endParaRPr b="1" sz="17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700"/>
              <a:t>: 서로 다른 객체 그룹 사이의 특성을 파악하여 양자 사이의 관계를 파악</a:t>
            </a:r>
            <a:endParaRPr sz="17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ko" sz="1700"/>
              <a:t>(ex. 가방 이미지 -&gt; 유사한 느낌의 신발 이미지로 생성)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