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png" Type="http://schemas.openxmlformats.org/officeDocument/2006/relationships/image"/><Relationship Id="rId12" Target="../media/image24.png" Type="http://schemas.openxmlformats.org/officeDocument/2006/relationships/image"/><Relationship Id="rId13" Target="../media/image25.pn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12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12.png" Type="http://schemas.openxmlformats.org/officeDocument/2006/relationships/image"/><Relationship Id="rId12" Target="../media/image33.png" Type="http://schemas.openxmlformats.org/officeDocument/2006/relationships/image"/><Relationship Id="rId13" Target="../media/image34.pn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Relationship Id="rId8" Target="../media/image30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pn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35.png" Type="http://schemas.openxmlformats.org/officeDocument/2006/relationships/image"/><Relationship Id="rId6" Target="../media/image36.png" Type="http://schemas.openxmlformats.org/officeDocument/2006/relationships/image"/><Relationship Id="rId7" Target="../media/image37.png" Type="http://schemas.openxmlformats.org/officeDocument/2006/relationships/image"/><Relationship Id="rId8" Target="../media/image38.png" Type="http://schemas.openxmlformats.org/officeDocument/2006/relationships/image"/><Relationship Id="rId9" Target="../media/image3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33401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721100" y="1892300"/>
            <a:ext cx="8102600" cy="2476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198600" y="8140700"/>
            <a:ext cx="1651000" cy="1752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020800" y="8229600"/>
            <a:ext cx="88900" cy="914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035300" y="876300"/>
            <a:ext cx="508000" cy="4127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086100" y="1917700"/>
            <a:ext cx="254000" cy="20701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005300" y="558800"/>
            <a:ext cx="622300" cy="596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852900" y="215900"/>
            <a:ext cx="114300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549400" y="-12700"/>
            <a:ext cx="3937000" cy="177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320800" cy="10287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66800" y="381000"/>
            <a:ext cx="254000" cy="749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005300" y="558800"/>
            <a:ext cx="622300" cy="596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814800" y="419100"/>
            <a:ext cx="1041400" cy="965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74800" y="1320800"/>
            <a:ext cx="10515600" cy="2451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00200" y="3441700"/>
            <a:ext cx="11582400" cy="6515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547600" y="1612900"/>
            <a:ext cx="42291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3208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66800" y="368300"/>
            <a:ext cx="254000" cy="7493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78000" y="6858000"/>
            <a:ext cx="6172200" cy="32385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30400" y="2387600"/>
            <a:ext cx="6172200" cy="34290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0" y="6591300"/>
            <a:ext cx="6807200" cy="3695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144000" y="2501900"/>
            <a:ext cx="7315200" cy="39243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005300" y="558800"/>
            <a:ext cx="622300" cy="596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814800" y="419100"/>
            <a:ext cx="1041400" cy="965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574800" y="-25400"/>
            <a:ext cx="2692400" cy="1778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019300" y="5918200"/>
            <a:ext cx="5969000" cy="1308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701800" y="1193800"/>
            <a:ext cx="6756400" cy="1308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959600" y="952500"/>
            <a:ext cx="104267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3208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66800" y="368300"/>
            <a:ext cx="254000" cy="7493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955800" y="1574800"/>
            <a:ext cx="5905500" cy="59055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375900" y="2565400"/>
            <a:ext cx="7213600" cy="28448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40000" y="6096000"/>
            <a:ext cx="9398000" cy="27813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480300" y="2324100"/>
            <a:ext cx="3416300" cy="37846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592300" y="6096000"/>
            <a:ext cx="1676400" cy="11430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252200" y="4927600"/>
            <a:ext cx="2984500" cy="11684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756900" y="5410200"/>
            <a:ext cx="4813300" cy="48133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7005300" y="558800"/>
            <a:ext cx="622300" cy="5969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6814800" y="419100"/>
            <a:ext cx="1016000" cy="9652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587500" y="101600"/>
            <a:ext cx="56388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3208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66800" y="368300"/>
            <a:ext cx="254000" cy="7493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005300" y="558800"/>
            <a:ext cx="622300" cy="596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814800" y="419100"/>
            <a:ext cx="1041400" cy="965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87500" y="101600"/>
            <a:ext cx="7531100" cy="2540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46200" y="1701800"/>
            <a:ext cx="11963400" cy="1079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17700" y="2921000"/>
            <a:ext cx="4775200" cy="1016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17700" y="4076700"/>
            <a:ext cx="4000500" cy="1016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574800" y="6324600"/>
            <a:ext cx="10820400" cy="1143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51000" y="8051800"/>
            <a:ext cx="10198100" cy="10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