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616607-F0FB-7ED0-EA11-2A11BEFBDB79}" v="39" dt="2025-01-20T11:11:35.095"/>
    <p1510:client id="{371F77A8-87A4-8D7F-52F3-60495BC51467}" v="280" dt="2025-01-20T14:16:21.049"/>
    <p1510:client id="{5B5D9717-254D-5797-87EE-537C2C095A43}" v="98" dt="2025-01-20T07:04:28.105"/>
    <p1510:client id="{5CFFBA51-5D93-92B7-CB2D-F0C7970F3A38}" v="566" dt="2025-01-20T07:41:00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Smoke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Vision</a:t>
            </a:r>
            <a:endParaRPr lang="ko-KR" altLang="en-US" err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err="1">
                <a:ea typeface="맑은 고딕"/>
              </a:rPr>
              <a:t>푸바오</a:t>
            </a:r>
            <a:r>
              <a:rPr lang="ko-KR" altLang="en-US">
                <a:ea typeface="맑은 고딕"/>
              </a:rPr>
              <a:t> 없는 </a:t>
            </a:r>
            <a:r>
              <a:rPr lang="ko-KR" altLang="en-US" err="1">
                <a:ea typeface="맑은 고딕"/>
              </a:rPr>
              <a:t>바오팀</a:t>
            </a:r>
            <a:r>
              <a:rPr lang="ko-KR" altLang="en-US">
                <a:ea typeface="맑은 고딕"/>
              </a:rPr>
              <a:t>(김태경, 김시우, 방우영, </a:t>
            </a:r>
            <a:r>
              <a:rPr lang="ko-KR" altLang="en-US" err="1">
                <a:ea typeface="맑은 고딕"/>
              </a:rPr>
              <a:t>임시현</a:t>
            </a:r>
            <a:r>
              <a:rPr lang="ko-KR" altLang="en-US">
                <a:ea typeface="맑은 고딕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55B9B-50E2-3255-EF60-8D7C8173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latin typeface="Malgun Gothic"/>
                <a:ea typeface="Malgun Gothic"/>
              </a:rPr>
              <a:t>프로젝트 소개</a:t>
            </a:r>
            <a:endParaRPr lang="ko-KR" altLang="en-US">
              <a:latin typeface="Malgun Gothic"/>
              <a:ea typeface="Malgun Gothic"/>
            </a:endParaRPr>
          </a:p>
        </p:txBody>
      </p:sp>
      <p:pic>
        <p:nvPicPr>
          <p:cNvPr id="4" name="그림 3" descr="야외, 판다, 사람, 의류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1D6FE89E-567B-6CD2-12E1-87D3184EE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02" y="1708933"/>
            <a:ext cx="4670155" cy="4644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68ECF5-5189-8AB4-10D0-2C59D6A9B2FF}"/>
              </a:ext>
            </a:extLst>
          </p:cNvPr>
          <p:cNvSpPr txBox="1"/>
          <p:nvPr/>
        </p:nvSpPr>
        <p:spPr>
          <a:xfrm>
            <a:off x="5811948" y="3528611"/>
            <a:ext cx="555872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lang="ko-KR" sz="2000">
                <a:ea typeface="맑은 고딕"/>
              </a:rPr>
              <a:t>금연 구역에서 담배를 피우는 사람들로 인해 불쾌했던 경험</a:t>
            </a:r>
          </a:p>
          <a:p>
            <a:pPr marL="342900" indent="-342900">
              <a:buFont typeface="Calibri"/>
              <a:buChar char="-"/>
            </a:pPr>
            <a:r>
              <a:rPr lang="ko-KR" altLang="en-US" sz="2000">
                <a:latin typeface="Malgun Gothic"/>
                <a:ea typeface="Malgun Gothic"/>
              </a:rPr>
              <a:t>직접 제지하기는 부담스러워 피했던 상황들 </a:t>
            </a:r>
          </a:p>
        </p:txBody>
      </p:sp>
    </p:spTree>
    <p:extLst>
      <p:ext uri="{BB962C8B-B14F-4D97-AF65-F5344CB8AC3E}">
        <p14:creationId xmlns:p14="http://schemas.microsoft.com/office/powerpoint/2010/main" val="195216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55B9B-50E2-3255-EF60-8D7C8173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latin typeface="Malgun Gothic"/>
                <a:ea typeface="Malgun Gothic"/>
              </a:rPr>
              <a:t>프로젝트 소개</a:t>
            </a:r>
            <a:endParaRPr lang="ko-KR" altLang="en-US">
              <a:latin typeface="Malgun Gothic"/>
              <a:ea typeface="Malgun Gothic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12CF72-730B-6F90-75F4-860DED5F4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0487" y="2865816"/>
            <a:ext cx="5653314" cy="235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000">
                <a:ea typeface="맑은 고딕"/>
              </a:rPr>
              <a:t>담배 &amp; 사람 객체 탐지 기술</a:t>
            </a:r>
            <a:endParaRPr lang="ko-KR" sz="2000">
              <a:ea typeface="맑은 고딕"/>
            </a:endParaRPr>
          </a:p>
          <a:p>
            <a:pPr lvl="1">
              <a:buFont typeface="Calibri" panose="020B0604020202020204" pitchFamily="34" charset="0"/>
              <a:buChar char="-"/>
            </a:pPr>
            <a:r>
              <a:rPr lang="ko-KR" altLang="en-US" sz="2000">
                <a:ea typeface="맑은 고딕"/>
              </a:rPr>
              <a:t>담배를 피우는 사람 인식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ko-KR" altLang="en-US" sz="2000">
                <a:ea typeface="맑은 고딕"/>
              </a:rPr>
              <a:t>옷이나 외형을 언급하여 금연 구역임을 알리는 시스템 개발</a:t>
            </a:r>
          </a:p>
          <a:p>
            <a:pPr>
              <a:buAutoNum type="arabicPeriod"/>
            </a:pPr>
            <a:r>
              <a:rPr lang="ko-KR" altLang="en-US" sz="2000">
                <a:ea typeface="맑은 고딕"/>
              </a:rPr>
              <a:t> 관리자용 웹 플랫폼</a:t>
            </a:r>
            <a:endParaRPr lang="ko-KR" sz="2000">
              <a:ea typeface="맑은 고딕"/>
            </a:endParaRPr>
          </a:p>
          <a:p>
            <a:pPr lvl="1">
              <a:buFont typeface="Calibri" panose="020B0604020202020204" pitchFamily="34" charset="0"/>
              <a:buChar char="-"/>
            </a:pPr>
            <a:r>
              <a:rPr lang="ko-KR" altLang="en-US" sz="2000">
                <a:ea typeface="맑은 고딕"/>
              </a:rPr>
              <a:t>담배 흡연 장면 기록(사람, 담배, 날짜, 시간 등)</a:t>
            </a:r>
          </a:p>
        </p:txBody>
      </p:sp>
      <p:pic>
        <p:nvPicPr>
          <p:cNvPr id="4" name="그림 3" descr="텍스트, 만화 영화, 장난감, 미소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39530D6C-4324-09E4-196E-8F6F5480D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44" y="1709805"/>
            <a:ext cx="4675003" cy="467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4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55B9B-50E2-3255-EF60-8D7C8173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사전 개발 현황 - YOLO &amp; TTS</a:t>
            </a:r>
          </a:p>
        </p:txBody>
      </p:sp>
      <p:pic>
        <p:nvPicPr>
          <p:cNvPr id="4" name="그림 3" descr="사람, 텍스트, 멀티미디어, 인간의 얼굴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A8670B6E-CF99-ACC9-748B-939DD8D37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69" y="1971804"/>
            <a:ext cx="6088278" cy="3491042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F29027E-94AE-8D49-6635-7BBE1361A2AA}"/>
              </a:ext>
            </a:extLst>
          </p:cNvPr>
          <p:cNvSpPr txBox="1">
            <a:spLocks/>
          </p:cNvSpPr>
          <p:nvPr/>
        </p:nvSpPr>
        <p:spPr>
          <a:xfrm>
            <a:off x="6922968" y="1967481"/>
            <a:ext cx="4742547" cy="35040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Calibri"/>
              <a:buChar char="-"/>
            </a:pPr>
            <a:r>
              <a:rPr lang="en-US" altLang="ko-KR" sz="1800" err="1">
                <a:ea typeface="+mj-lt"/>
                <a:cs typeface="+mj-lt"/>
              </a:rPr>
              <a:t>학습에</a:t>
            </a:r>
            <a:r>
              <a:rPr lang="en-US" altLang="ko-KR" sz="1800">
                <a:ea typeface="+mj-lt"/>
                <a:cs typeface="+mj-lt"/>
              </a:rPr>
              <a:t> </a:t>
            </a:r>
            <a:r>
              <a:rPr lang="en-US" altLang="ko-KR" sz="1800" err="1">
                <a:ea typeface="+mj-lt"/>
                <a:cs typeface="+mj-lt"/>
              </a:rPr>
              <a:t>사용한</a:t>
            </a:r>
            <a:r>
              <a:rPr lang="en-US" altLang="ko-KR" sz="1800">
                <a:ea typeface="+mj-lt"/>
                <a:cs typeface="+mj-lt"/>
              </a:rPr>
              <a:t> </a:t>
            </a:r>
            <a:r>
              <a:rPr lang="en-US" altLang="ko-KR" sz="1800" err="1">
                <a:ea typeface="+mj-lt"/>
                <a:cs typeface="+mj-lt"/>
              </a:rPr>
              <a:t>모델</a:t>
            </a:r>
            <a:r>
              <a:rPr lang="en-US" altLang="ko-KR" sz="1800">
                <a:ea typeface="+mj-lt"/>
                <a:cs typeface="+mj-lt"/>
              </a:rPr>
              <a:t>: yolov8s, yolov8n</a:t>
            </a:r>
            <a:endParaRPr lang="ko-KR" altLang="en-US" sz="1800">
              <a:ea typeface="+mj-lt"/>
              <a:cs typeface="+mj-lt"/>
            </a:endParaRPr>
          </a:p>
          <a:p>
            <a:pPr marL="285750" indent="-285750">
              <a:buFont typeface="Calibri"/>
              <a:buChar char="-"/>
            </a:pPr>
            <a:r>
              <a:rPr lang="ko-KR" sz="1800">
                <a:ea typeface="+mj-lt"/>
                <a:cs typeface="+mj-lt"/>
              </a:rPr>
              <a:t>탐지 대상: 사람 얼굴, 담배, 전자담배</a:t>
            </a:r>
            <a:endParaRPr lang="en-US" altLang="ko-KR" sz="1800">
              <a:ea typeface="+mj-lt"/>
              <a:cs typeface="+mj-lt"/>
            </a:endParaRPr>
          </a:p>
          <a:p>
            <a:pPr marL="285750" indent="-285750">
              <a:buFont typeface="Calibri"/>
              <a:buChar char="-"/>
            </a:pPr>
            <a:r>
              <a:rPr lang="ko-KR" sz="1800">
                <a:ea typeface="+mj-lt"/>
                <a:cs typeface="+mj-lt"/>
              </a:rPr>
              <a:t>동작 원리:</a:t>
            </a:r>
            <a:endParaRPr lang="ko-KR" sz="1800">
              <a:ea typeface="맑은 고딕"/>
            </a:endParaRPr>
          </a:p>
          <a:p>
            <a:pPr marL="742950" lvl="1" indent="-285750">
              <a:buFont typeface="Calibri"/>
              <a:buChar char="-"/>
            </a:pPr>
            <a:r>
              <a:rPr lang="ko-KR">
                <a:latin typeface="+mj-lt"/>
                <a:ea typeface="+mj-lt"/>
                <a:cs typeface="+mj-lt"/>
              </a:rPr>
              <a:t>사람과 담배가 동시에 탐지될 경우, 해당 사람의 옷을 추가 탐지</a:t>
            </a:r>
            <a:endParaRPr lang="ko-KR">
              <a:ea typeface="맑은 고딕"/>
            </a:endParaRPr>
          </a:p>
          <a:p>
            <a:pPr marL="742950" lvl="1" indent="-285750">
              <a:buFont typeface="Calibri"/>
              <a:buChar char="-"/>
            </a:pPr>
            <a:r>
              <a:rPr lang="ko-KR">
                <a:latin typeface="맑은 고딕" panose="020F0502020204030204"/>
                <a:ea typeface="+mj-lt"/>
                <a:cs typeface="+mj-lt"/>
              </a:rPr>
              <a:t>옷이 탐지되면 색을 분석하여</a:t>
            </a:r>
            <a:endParaRPr lang="ko-KR">
              <a:latin typeface="맑은 고딕" panose="020F0502020204030204"/>
              <a:ea typeface="맑은 고딕"/>
            </a:endParaRPr>
          </a:p>
          <a:p>
            <a:pPr marL="1200150" lvl="2" indent="-285750">
              <a:buFont typeface="Calibri"/>
              <a:buChar char="-"/>
            </a:pPr>
            <a:r>
              <a:rPr lang="ko-KR" i="1">
                <a:latin typeface="+mj-lt"/>
                <a:ea typeface="+mj-lt"/>
                <a:cs typeface="+mj-lt"/>
              </a:rPr>
              <a:t>"~색 ~옷을 입은 분, 이곳에서 담배를 피면 안됩니다."</a:t>
            </a:r>
          </a:p>
          <a:p>
            <a:pPr marL="742950" lvl="1" indent="-285750">
              <a:buFont typeface="Calibri"/>
              <a:buChar char="-"/>
            </a:pPr>
            <a:r>
              <a:rPr lang="ko-KR">
                <a:latin typeface="+mj-lt"/>
                <a:ea typeface="+mj-lt"/>
                <a:cs typeface="+mj-lt"/>
              </a:rPr>
              <a:t>옷이 탐지되지 않으면</a:t>
            </a:r>
            <a:endParaRPr lang="ko-KR">
              <a:ea typeface="맑은 고딕"/>
            </a:endParaRPr>
          </a:p>
          <a:p>
            <a:pPr marL="1200150" lvl="2" indent="-285750">
              <a:buFont typeface="Calibri"/>
              <a:buChar char="-"/>
            </a:pPr>
            <a:r>
              <a:rPr lang="en-US" altLang="ko-KR" i="1">
                <a:latin typeface="+mj-lt"/>
                <a:ea typeface="+mj-lt"/>
                <a:cs typeface="+mj-lt"/>
              </a:rPr>
              <a:t>"</a:t>
            </a:r>
            <a:r>
              <a:rPr lang="ko-KR" i="1">
                <a:latin typeface="+mj-lt"/>
                <a:ea typeface="+mj-lt"/>
                <a:cs typeface="+mj-lt"/>
              </a:rPr>
              <a:t>이곳에서 담배를 피시면 안됩니다."</a:t>
            </a:r>
          </a:p>
          <a:p>
            <a:pPr marL="285750" indent="-285750">
              <a:buFont typeface="Calibri"/>
              <a:buChar char="-"/>
            </a:pPr>
            <a:r>
              <a:rPr lang="ko-KR" sz="1800">
                <a:ea typeface="+mj-lt"/>
                <a:cs typeface="+mj-lt"/>
              </a:rPr>
              <a:t>TTS: Google의 </a:t>
            </a:r>
            <a:r>
              <a:rPr lang="ko-KR" sz="1800" err="1">
                <a:latin typeface="Consolas"/>
                <a:ea typeface="+mj-lt"/>
                <a:cs typeface="+mj-lt"/>
              </a:rPr>
              <a:t>gTTS</a:t>
            </a:r>
            <a:r>
              <a:rPr lang="ko-KR" sz="1800">
                <a:ea typeface="+mj-lt"/>
                <a:cs typeface="+mj-lt"/>
              </a:rPr>
              <a:t> 라이브러리를 사용해 텍스트를 음성으로 변환</a:t>
            </a:r>
            <a:endParaRPr lang="ko-KR" sz="18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3974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55B9B-50E2-3255-EF60-8D7C8173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사전 개발 현황 - WEB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3A83D5-41A6-F18D-8BEC-EDD42448F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3760" y="1690587"/>
            <a:ext cx="5853694" cy="2846630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1C1554D3-EEE5-A462-B698-E7A0B2F44BAE}"/>
              </a:ext>
            </a:extLst>
          </p:cNvPr>
          <p:cNvSpPr txBox="1">
            <a:spLocks/>
          </p:cNvSpPr>
          <p:nvPr/>
        </p:nvSpPr>
        <p:spPr>
          <a:xfrm>
            <a:off x="141790" y="4317879"/>
            <a:ext cx="11904561" cy="2415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sz="1600">
                <a:ea typeface="+mj-lt"/>
                <a:cs typeface="+mj-lt"/>
              </a:rPr>
              <a:t>웹 개발팀은 </a:t>
            </a:r>
            <a:r>
              <a:rPr lang="ko-KR" sz="1600" err="1">
                <a:ea typeface="+mj-lt"/>
                <a:cs typeface="+mj-lt"/>
              </a:rPr>
              <a:t>FastAPI</a:t>
            </a:r>
            <a:r>
              <a:rPr lang="ko-KR" sz="1600">
                <a:ea typeface="+mj-lt"/>
                <a:cs typeface="+mj-lt"/>
              </a:rPr>
              <a:t>, YOLOv5, </a:t>
            </a:r>
            <a:r>
              <a:rPr lang="ko-KR" sz="1600" err="1">
                <a:ea typeface="+mj-lt"/>
                <a:cs typeface="+mj-lt"/>
              </a:rPr>
              <a:t>OpenCV를</a:t>
            </a:r>
            <a:r>
              <a:rPr lang="ko-KR" sz="1600">
                <a:ea typeface="+mj-lt"/>
                <a:cs typeface="+mj-lt"/>
              </a:rPr>
              <a:t> 활용하여 실시간 객체 탐지 웹 애플리케이션을 구현</a:t>
            </a:r>
            <a:r>
              <a:rPr lang="ko-KR" altLang="en-US" sz="1600">
                <a:ea typeface="+mj-lt"/>
                <a:cs typeface="+mj-lt"/>
              </a:rPr>
              <a:t> 함</a:t>
            </a:r>
            <a:endParaRPr lang="en-US" sz="1600">
              <a:ea typeface="맑은 고딕"/>
            </a:endParaRPr>
          </a:p>
          <a:p>
            <a:pPr algn="ctr"/>
            <a:r>
              <a:rPr lang="ko-KR" sz="1600" err="1">
                <a:ea typeface="+mj-lt"/>
                <a:cs typeface="+mj-lt"/>
              </a:rPr>
              <a:t>웹캠</a:t>
            </a:r>
            <a:r>
              <a:rPr lang="ko-KR" sz="1600">
                <a:ea typeface="+mj-lt"/>
                <a:cs typeface="+mj-lt"/>
              </a:rPr>
              <a:t> 영상을 실시간으로 분석하여 YOLOv5 모델이 탐지한 객체 중 휴대폰이 인식될 경우 결과를 표시하고 이미지를 </a:t>
            </a:r>
            <a:endParaRPr lang="ko-KR" altLang="en-US" sz="1600">
              <a:ea typeface="+mj-lt"/>
              <a:cs typeface="+mj-lt"/>
            </a:endParaRPr>
          </a:p>
          <a:p>
            <a:pPr algn="ctr"/>
            <a:r>
              <a:rPr lang="ko-KR" sz="1600">
                <a:ea typeface="+mj-lt"/>
                <a:cs typeface="+mj-lt"/>
              </a:rPr>
              <a:t>저장하도록 </a:t>
            </a:r>
            <a:r>
              <a:rPr lang="ko-KR" altLang="en-US" sz="1600">
                <a:ea typeface="+mj-lt"/>
                <a:cs typeface="+mj-lt"/>
              </a:rPr>
              <a:t>설정함</a:t>
            </a:r>
            <a:endParaRPr lang="ko-KR" altLang="en-US" sz="1600">
              <a:ea typeface="맑은 고딕"/>
            </a:endParaRPr>
          </a:p>
          <a:p>
            <a:pPr algn="ctr"/>
            <a:r>
              <a:rPr lang="ko-KR" sz="1600">
                <a:ea typeface="+mj-lt"/>
                <a:cs typeface="+mj-lt"/>
              </a:rPr>
              <a:t>탐지 결과는 </a:t>
            </a:r>
            <a:r>
              <a:rPr lang="ko-KR" sz="1600" err="1">
                <a:ea typeface="+mj-lt"/>
                <a:cs typeface="+mj-lt"/>
              </a:rPr>
              <a:t>WebSocket을</a:t>
            </a:r>
            <a:r>
              <a:rPr lang="ko-KR" sz="1600">
                <a:ea typeface="+mj-lt"/>
                <a:cs typeface="+mj-lt"/>
              </a:rPr>
              <a:t> 통해 브라우저로 전송되며 탐지 당시의 이미지와 시간을 실시간으로 웹사이트에 </a:t>
            </a:r>
            <a:r>
              <a:rPr lang="ko-KR" altLang="en-US" sz="1600">
                <a:ea typeface="+mj-lt"/>
                <a:cs typeface="+mj-lt"/>
              </a:rPr>
              <a:t>표시함</a:t>
            </a:r>
            <a:endParaRPr lang="ko-KR" altLang="en-US" sz="1600">
              <a:ea typeface="맑은 고딕"/>
            </a:endParaRPr>
          </a:p>
          <a:p>
            <a:pPr algn="ctr"/>
            <a:r>
              <a:rPr lang="ko-KR" sz="1600">
                <a:ea typeface="+mj-lt"/>
                <a:cs typeface="+mj-lt"/>
              </a:rPr>
              <a:t>원래는 흡연자 인식을 목표로 했으나 아직 해당 기술의 구현이 부족하여 휴대폰 인식으로 변경하여 미리 웹만 </a:t>
            </a:r>
            <a:r>
              <a:rPr lang="ko-KR" altLang="en-US" sz="1600">
                <a:ea typeface="+mj-lt"/>
                <a:cs typeface="+mj-lt"/>
              </a:rPr>
              <a:t>구현 </a:t>
            </a:r>
            <a:r>
              <a:rPr lang="en-US" altLang="ko-KR" sz="1600">
                <a:ea typeface="+mj-lt"/>
                <a:cs typeface="+mj-lt"/>
              </a:rPr>
              <a:t>-&gt;</a:t>
            </a:r>
            <a:r>
              <a:rPr lang="ko-KR" altLang="en-US" sz="1600">
                <a:ea typeface="+mj-lt"/>
                <a:cs typeface="+mj-lt"/>
              </a:rPr>
              <a:t> </a:t>
            </a:r>
            <a:r>
              <a:rPr lang="ko-KR" sz="1600">
                <a:ea typeface="+mj-lt"/>
                <a:cs typeface="+mj-lt"/>
              </a:rPr>
              <a:t>향후 </a:t>
            </a:r>
            <a:endParaRPr lang="en-US" altLang="ko-KR">
              <a:ea typeface="+mj-lt"/>
              <a:cs typeface="+mj-lt"/>
            </a:endParaRPr>
          </a:p>
          <a:p>
            <a:pPr algn="ctr"/>
            <a:r>
              <a:rPr lang="ko-KR" sz="1600">
                <a:ea typeface="+mj-lt"/>
                <a:cs typeface="+mj-lt"/>
              </a:rPr>
              <a:t>흡연자 인식 시스템으로 발전시킬 </a:t>
            </a:r>
            <a:r>
              <a:rPr lang="ko-KR" altLang="en-US" sz="1600">
                <a:ea typeface="+mj-lt"/>
                <a:cs typeface="+mj-lt"/>
              </a:rPr>
              <a:t>계획임</a:t>
            </a:r>
            <a:r>
              <a:rPr lang="ko-KR" sz="1400">
                <a:ea typeface="+mj-lt"/>
                <a:cs typeface="+mj-lt"/>
              </a:rPr>
              <a:t> </a:t>
            </a:r>
            <a:endParaRPr lang="en-US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352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55B9B-50E2-3255-EF60-8D7C8173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해커톤</a:t>
            </a:r>
            <a:r>
              <a:rPr lang="ko-KR" altLang="en-US">
                <a:ea typeface="맑은 고딕"/>
              </a:rPr>
              <a:t> 작업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12CF72-730B-6F90-75F4-860DED5F4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ko-KR" altLang="en-US" sz="2000" err="1">
                <a:ea typeface="+mn-lt"/>
                <a:cs typeface="+mn-lt"/>
              </a:rPr>
              <a:t>nlp팀</a:t>
            </a:r>
            <a:endParaRPr lang="ko-KR" altLang="en-US" sz="2000">
              <a:ea typeface="+mn-lt"/>
              <a:cs typeface="+mn-lt"/>
            </a:endParaRPr>
          </a:p>
          <a:p>
            <a:pPr>
              <a:buNone/>
            </a:pPr>
            <a:r>
              <a:rPr lang="ko-KR" sz="2000" dirty="0">
                <a:ea typeface="+mn-lt"/>
                <a:cs typeface="+mn-lt"/>
              </a:rPr>
              <a:t>- </a:t>
            </a:r>
            <a:r>
              <a:rPr lang="ko-KR" altLang="en-US" sz="2000" dirty="0">
                <a:ea typeface="+mn-lt"/>
                <a:cs typeface="+mn-lt"/>
              </a:rPr>
              <a:t>담배 </a:t>
            </a:r>
            <a:r>
              <a:rPr lang="ko-KR" sz="2000" dirty="0">
                <a:ea typeface="+mn-lt"/>
                <a:cs typeface="+mn-lt"/>
              </a:rPr>
              <a:t>피는 </a:t>
            </a:r>
            <a:r>
              <a:rPr lang="en-US" altLang="ko-KR" sz="2000" dirty="0">
                <a:ea typeface="+mn-lt"/>
                <a:cs typeface="+mn-lt"/>
              </a:rPr>
              <a:t>"</a:t>
            </a:r>
            <a:r>
              <a:rPr lang="ko-KR" sz="2000" dirty="0">
                <a:ea typeface="+mn-lt"/>
                <a:cs typeface="+mn-lt"/>
              </a:rPr>
              <a:t>사람</a:t>
            </a:r>
            <a:r>
              <a:rPr lang="en-US" altLang="ko-KR" sz="2000" dirty="0">
                <a:ea typeface="+mn-lt"/>
                <a:cs typeface="+mn-lt"/>
              </a:rPr>
              <a:t>"</a:t>
            </a:r>
            <a:r>
              <a:rPr lang="ko-KR" altLang="en-US" sz="2000" dirty="0">
                <a:ea typeface="+mn-lt"/>
                <a:cs typeface="+mn-lt"/>
              </a:rPr>
              <a:t>과 </a:t>
            </a:r>
            <a:r>
              <a:rPr lang="en-US" altLang="ko-KR" sz="2000" dirty="0">
                <a:ea typeface="+mn-lt"/>
                <a:cs typeface="+mn-lt"/>
              </a:rPr>
              <a:t>"</a:t>
            </a:r>
            <a:r>
              <a:rPr lang="ko-KR" altLang="en-US" sz="2000" dirty="0">
                <a:ea typeface="+mn-lt"/>
                <a:cs typeface="+mn-lt"/>
              </a:rPr>
              <a:t>담배</a:t>
            </a:r>
            <a:r>
              <a:rPr lang="en-US" altLang="ko-KR" sz="2000" dirty="0">
                <a:ea typeface="+mn-lt"/>
                <a:cs typeface="+mn-lt"/>
              </a:rPr>
              <a:t>"</a:t>
            </a:r>
            <a:r>
              <a:rPr lang="ko-KR" altLang="en-US" sz="2000" dirty="0">
                <a:ea typeface="+mn-lt"/>
                <a:cs typeface="+mn-lt"/>
              </a:rPr>
              <a:t>의 연관성 추가</a:t>
            </a:r>
            <a:endParaRPr lang="ko-KR" sz="2000">
              <a:ea typeface="맑은 고딕"/>
            </a:endParaRPr>
          </a:p>
          <a:p>
            <a:pPr>
              <a:buNone/>
            </a:pPr>
            <a:r>
              <a:rPr lang="ko-KR" sz="2000" dirty="0">
                <a:ea typeface="+mn-lt"/>
                <a:cs typeface="+mn-lt"/>
              </a:rPr>
              <a:t>- 객체 탐지 모델의 정확도 높이기</a:t>
            </a:r>
            <a:endParaRPr lang="ko-KR" sz="2000">
              <a:ea typeface="맑은 고딕"/>
            </a:endParaRPr>
          </a:p>
          <a:p>
            <a:pPr marL="0" indent="0">
              <a:buNone/>
            </a:pPr>
            <a:r>
              <a:rPr lang="ko-KR" sz="2000" dirty="0">
                <a:ea typeface="+mn-lt"/>
                <a:cs typeface="+mn-lt"/>
              </a:rPr>
              <a:t>- </a:t>
            </a:r>
            <a:r>
              <a:rPr lang="ko-KR" sz="2000" err="1">
                <a:ea typeface="+mn-lt"/>
                <a:cs typeface="+mn-lt"/>
              </a:rPr>
              <a:t>nlp팀과</a:t>
            </a:r>
            <a:r>
              <a:rPr lang="ko-KR" sz="2000" dirty="0">
                <a:ea typeface="+mn-lt"/>
                <a:cs typeface="+mn-lt"/>
              </a:rPr>
              <a:t> </a:t>
            </a:r>
            <a:r>
              <a:rPr lang="ko-KR" sz="2000" err="1">
                <a:ea typeface="+mn-lt"/>
                <a:cs typeface="+mn-lt"/>
              </a:rPr>
              <a:t>웹팀</a:t>
            </a:r>
            <a:r>
              <a:rPr lang="ko-KR" sz="2000" dirty="0">
                <a:ea typeface="+mn-lt"/>
                <a:cs typeface="+mn-lt"/>
              </a:rPr>
              <a:t> 코드 합치기</a:t>
            </a:r>
          </a:p>
          <a:p>
            <a:pPr marL="0" indent="0">
              <a:buNone/>
            </a:pPr>
            <a:endParaRPr lang="ko-KR" alt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altLang="en-US" sz="2000" err="1">
                <a:ea typeface="+mn-lt"/>
                <a:cs typeface="+mn-lt"/>
              </a:rPr>
              <a:t>웹팀</a:t>
            </a:r>
            <a:endParaRPr lang="ko-KR" altLang="en-US" sz="2000">
              <a:ea typeface="+mn-lt"/>
              <a:cs typeface="+mn-lt"/>
            </a:endParaRPr>
          </a:p>
          <a:p>
            <a:pPr>
              <a:buNone/>
            </a:pPr>
            <a:r>
              <a:rPr lang="ko-KR" sz="2000" dirty="0">
                <a:ea typeface="+mn-lt"/>
                <a:cs typeface="+mn-lt"/>
              </a:rPr>
              <a:t>-모델을 담배 인식 모델로 변경</a:t>
            </a:r>
            <a:endParaRPr lang="ko-KR" sz="2000" dirty="0">
              <a:ea typeface="맑은 고딕"/>
            </a:endParaRPr>
          </a:p>
          <a:p>
            <a:pPr>
              <a:buNone/>
            </a:pPr>
            <a:r>
              <a:rPr lang="ko-KR" sz="2000" dirty="0">
                <a:ea typeface="+mn-lt"/>
                <a:cs typeface="+mn-lt"/>
              </a:rPr>
              <a:t>-프론트 디자인 개선</a:t>
            </a:r>
            <a:endParaRPr lang="ko-KR" sz="2000">
              <a:ea typeface="맑은 고딕"/>
            </a:endParaRPr>
          </a:p>
          <a:p>
            <a:pPr marL="0" indent="0">
              <a:buNone/>
            </a:pPr>
            <a:r>
              <a:rPr lang="ko-KR" sz="2000" dirty="0">
                <a:ea typeface="+mn-lt"/>
                <a:cs typeface="+mn-lt"/>
              </a:rPr>
              <a:t>-할 수 있다면, 지도 추가해서 우리동네 흡연구역 지도 띄우기 넣기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ko-KR" sz="2000" dirty="0" err="1">
                <a:ea typeface="+mn-lt"/>
                <a:cs typeface="+mn-lt"/>
              </a:rPr>
              <a:t>nlp</a:t>
            </a:r>
            <a:r>
              <a:rPr lang="ko-KR" sz="2000" dirty="0">
                <a:ea typeface="+mn-lt"/>
                <a:cs typeface="+mn-lt"/>
              </a:rPr>
              <a:t> - 웹 코드 합치기</a:t>
            </a:r>
            <a:endParaRPr lang="ko-KR" altLang="en-US" sz="20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7711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6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Smoke Vision</vt:lpstr>
      <vt:lpstr>프로젝트 소개</vt:lpstr>
      <vt:lpstr>프로젝트 소개</vt:lpstr>
      <vt:lpstr>사전 개발 현황 - YOLO &amp; TTS</vt:lpstr>
      <vt:lpstr>사전 개발 현황 - WEB</vt:lpstr>
      <vt:lpstr>해커톤 작업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37</cp:revision>
  <dcterms:created xsi:type="dcterms:W3CDTF">2025-01-20T06:31:33Z</dcterms:created>
  <dcterms:modified xsi:type="dcterms:W3CDTF">2025-01-20T14:16:22Z</dcterms:modified>
</cp:coreProperties>
</file>