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8"/>
    <p:restoredTop sz="94664"/>
  </p:normalViewPr>
  <p:slideViewPr>
    <p:cSldViewPr snapToGrid="0" snapToObjects="1">
      <p:cViewPr varScale="1">
        <p:scale>
          <a:sx n="97" d="100"/>
          <a:sy n="97" d="100"/>
        </p:scale>
        <p:origin x="22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16838-F678-3F46-9F89-349BB753A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9C133-C86E-9643-90DC-1D6C42092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01B05-BF54-C148-8656-212ACA56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3E76-DA92-5B4D-A85F-5956668355F5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A4787-93CC-4542-B787-A99D017B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97CD4-3FEA-2D44-9070-204C4C42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5FFF-AAFE-7C4E-B9B7-C86D855A2E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057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C95BB-CC94-E14B-9BCF-1FC19EE0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111A1E-CCAC-5249-B090-E0C333B72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F5AB3-49C3-9A4F-BA3E-7E3D1C45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3E76-DA92-5B4D-A85F-5956668355F5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1CF6A-F5D5-124F-87F7-ECC7CEA7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121B4-40E3-CC42-8202-E68452C9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5FFF-AAFE-7C4E-B9B7-C86D855A2E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796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40631B-C168-FF44-BCF7-C5A4FF343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6F84EE-1B47-3941-B58F-D4A7E488F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EDB50-67C5-B540-8C25-289AE82E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3E76-DA92-5B4D-A85F-5956668355F5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A253C-67FC-F34E-8735-1D81DA52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56E04-29D9-DE44-BB95-1ECD1443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5FFF-AAFE-7C4E-B9B7-C86D855A2E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08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7EC2A-4E48-FD43-BEC7-3F816029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BD7A9-CF7B-0D4E-AE0E-847EB6587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5A303-BBD9-F94E-9800-C2385F58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3E76-DA92-5B4D-A85F-5956668355F5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0F2EF-7D17-4E45-9107-060A4402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C8444-347E-4649-A70D-F33847DF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5FFF-AAFE-7C4E-B9B7-C86D855A2E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911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56D01-2E5D-FB4C-9664-024AB6D5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0D88CC-5B83-FD4A-B6DD-1D7B1260B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D7AE6-5FF1-FF4B-AD55-D0F7902E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3E76-DA92-5B4D-A85F-5956668355F5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3EF1B-D91C-7948-957D-60A3BAF8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CEB0A-C3EC-6848-93ED-46932A7B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5FFF-AAFE-7C4E-B9B7-C86D855A2E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21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04817-FC89-ED47-82E5-168D3CE0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79DB1-807D-AF4D-9E98-FBBEF7B9D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B8A631-C35C-5646-A398-ABF76813C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724A7-0D23-8945-8445-3428BF5E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3E76-DA92-5B4D-A85F-5956668355F5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99D51E-564B-1149-96E1-93131F3A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EF817-19DB-3F48-8158-0A62E23F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5FFF-AAFE-7C4E-B9B7-C86D855A2E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366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0A2C-0F04-DF4D-B97D-B7409A25D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C7DCBB-4127-5845-9DEB-23D56400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CC2D63-C2DA-0840-AE6D-3443119D3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4C67B8-5B1D-0046-8F0C-9933F0810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48B5F0-B161-8948-839D-3B2E3AA39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797F5F-ACC3-174A-A968-0237B53D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3E76-DA92-5B4D-A85F-5956668355F5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C3981-5C27-4349-B83B-A37CF715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B6AF27-5A9E-144C-8BEE-F38E1143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5FFF-AAFE-7C4E-B9B7-C86D855A2E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013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7706-C834-C540-9C2C-F3273B3F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41CF9B-6645-0E42-919B-1D0A2CAA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3E76-DA92-5B4D-A85F-5956668355F5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BFB4E9-59B0-6842-892E-939FF619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DD1F3B-00DF-6E44-A1FE-AA020586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5FFF-AAFE-7C4E-B9B7-C86D855A2E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304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EA1A4C-36EE-B142-BF23-4B42C391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3E76-DA92-5B4D-A85F-5956668355F5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C10E9-7B4D-8D47-9723-A0CEDC0C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CE82D3-556C-6B4D-B3E1-C41A1EA1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5FFF-AAFE-7C4E-B9B7-C86D855A2E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947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A8484-580F-D242-A3E2-B0D55C33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8EF17-8F34-B54D-84A6-E636CCD8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31A3C3-DECD-D24D-B7EB-A722502DE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006BC-0179-B141-9764-4B8DDF70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3E76-DA92-5B4D-A85F-5956668355F5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7A4A1-AD8C-974C-8123-6595DE4E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913FD4-8856-0548-A996-C74F148A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5FFF-AAFE-7C4E-B9B7-C86D855A2E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167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04A13-558F-D743-9B40-C2C3F928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E4018E-47C9-6244-B831-5BE697EDB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12EDE5-6967-D44A-B929-0D2A85A7D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02CFD-0F2D-4A4F-BA97-A06DB92D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3E76-DA92-5B4D-A85F-5956668355F5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05CF7E-95FC-1941-96E3-0ABFB3FF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95E0D-16EF-A84C-A299-1B6FB8B4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5FFF-AAFE-7C4E-B9B7-C86D855A2E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37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8CF15C-1381-E641-A84E-FBF8BA92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5C4A0-003D-D848-9377-FE46CEB00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8EC68-880C-9C4C-A5FE-49D26A6F1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23E76-DA92-5B4D-A85F-5956668355F5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F78C1-BBBB-524B-B57D-5AD4685D4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65EEF-C9EA-E548-8224-CBF825A4F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5FFF-AAFE-7C4E-B9B7-C86D855A2E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786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22.sv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2DA0C63-3988-AD44-8A28-A6DEC42EE1A7}"/>
              </a:ext>
            </a:extLst>
          </p:cNvPr>
          <p:cNvGrpSpPr/>
          <p:nvPr/>
        </p:nvGrpSpPr>
        <p:grpSpPr>
          <a:xfrm>
            <a:off x="228600" y="742950"/>
            <a:ext cx="9073524" cy="4267200"/>
            <a:chOff x="228600" y="742950"/>
            <a:chExt cx="9073524" cy="4267200"/>
          </a:xfrm>
        </p:grpSpPr>
        <p:sp>
          <p:nvSpPr>
            <p:cNvPr id="4" name="Rectangle 34">
              <a:extLst>
                <a:ext uri="{FF2B5EF4-FFF2-40B4-BE49-F238E27FC236}">
                  <a16:creationId xmlns:a16="http://schemas.microsoft.com/office/drawing/2014/main" id="{5CC002CE-8DAA-8349-BDCD-FAB155694CF4}"/>
                </a:ext>
              </a:extLst>
            </p:cNvPr>
            <p:cNvSpPr/>
            <p:nvPr/>
          </p:nvSpPr>
          <p:spPr>
            <a:xfrm>
              <a:off x="228600" y="742950"/>
              <a:ext cx="8614186" cy="426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ysClr val="windowText" lastClr="000000"/>
                  </a:solidFill>
                </a:rPr>
                <a:t>AWS Cloud</a:t>
              </a:r>
            </a:p>
          </p:txBody>
        </p:sp>
        <p:pic>
          <p:nvPicPr>
            <p:cNvPr id="5" name="Graphic 11">
              <a:extLst>
                <a:ext uri="{FF2B5EF4-FFF2-40B4-BE49-F238E27FC236}">
                  <a16:creationId xmlns:a16="http://schemas.microsoft.com/office/drawing/2014/main" id="{A66A2EC7-336F-D343-914C-339FE7319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8600" y="742950"/>
              <a:ext cx="330200" cy="330200"/>
            </a:xfrm>
            <a:prstGeom prst="rect">
              <a:avLst/>
            </a:prstGeom>
          </p:spPr>
        </p:pic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99C5760D-59E5-B745-A2EC-FE5EEDD9D75C}"/>
                </a:ext>
              </a:extLst>
            </p:cNvPr>
            <p:cNvSpPr/>
            <p:nvPr/>
          </p:nvSpPr>
          <p:spPr>
            <a:xfrm>
              <a:off x="582448" y="1352550"/>
              <a:ext cx="6808952" cy="3505200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ln w="0"/>
                  <a:solidFill>
                    <a:schemeClr val="accent5"/>
                  </a:solidFill>
                </a:rPr>
                <a:t>VPC</a:t>
              </a:r>
            </a:p>
          </p:txBody>
        </p:sp>
        <p:pic>
          <p:nvPicPr>
            <p:cNvPr id="7" name="Graphic 66">
              <a:extLst>
                <a:ext uri="{FF2B5EF4-FFF2-40B4-BE49-F238E27FC236}">
                  <a16:creationId xmlns:a16="http://schemas.microsoft.com/office/drawing/2014/main" id="{522B0EFD-073F-7D48-A955-2D75886DC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448" y="1352550"/>
              <a:ext cx="330200" cy="330200"/>
            </a:xfrm>
            <a:prstGeom prst="rect">
              <a:avLst/>
            </a:prstGeom>
          </p:spPr>
        </p:pic>
        <p:sp>
          <p:nvSpPr>
            <p:cNvPr id="8" name="Rectangle 38">
              <a:extLst>
                <a:ext uri="{FF2B5EF4-FFF2-40B4-BE49-F238E27FC236}">
                  <a16:creationId xmlns:a16="http://schemas.microsoft.com/office/drawing/2014/main" id="{4F437A71-603A-F049-ADE5-AEF116901432}"/>
                </a:ext>
              </a:extLst>
            </p:cNvPr>
            <p:cNvSpPr/>
            <p:nvPr/>
          </p:nvSpPr>
          <p:spPr>
            <a:xfrm>
              <a:off x="914401" y="1611147"/>
              <a:ext cx="2716876" cy="1140804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5"/>
                  </a:solidFill>
                </a:rPr>
                <a:t>Public subnet</a:t>
              </a:r>
            </a:p>
          </p:txBody>
        </p:sp>
        <p:pic>
          <p:nvPicPr>
            <p:cNvPr id="9" name="Graphic 10">
              <a:extLst>
                <a:ext uri="{FF2B5EF4-FFF2-40B4-BE49-F238E27FC236}">
                  <a16:creationId xmlns:a16="http://schemas.microsoft.com/office/drawing/2014/main" id="{288E2A94-1EBA-E14B-A8FD-9B8D20CA7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4400" y="1611630"/>
              <a:ext cx="274320" cy="274320"/>
            </a:xfrm>
            <a:prstGeom prst="rect">
              <a:avLst/>
            </a:prstGeom>
          </p:spPr>
        </p:pic>
        <p:sp>
          <p:nvSpPr>
            <p:cNvPr id="10" name="Rectangle 38">
              <a:extLst>
                <a:ext uri="{FF2B5EF4-FFF2-40B4-BE49-F238E27FC236}">
                  <a16:creationId xmlns:a16="http://schemas.microsoft.com/office/drawing/2014/main" id="{E512D369-E4BC-FD41-863F-76081E422AA5}"/>
                </a:ext>
              </a:extLst>
            </p:cNvPr>
            <p:cNvSpPr/>
            <p:nvPr/>
          </p:nvSpPr>
          <p:spPr>
            <a:xfrm>
              <a:off x="4191000" y="1611148"/>
              <a:ext cx="2716876" cy="1140804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5"/>
                  </a:solidFill>
                </a:rPr>
                <a:t>Public subnet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7166529-C652-FF4E-BDB5-9150316A9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90999" y="1611630"/>
              <a:ext cx="274320" cy="274320"/>
            </a:xfrm>
            <a:prstGeom prst="rect">
              <a:avLst/>
            </a:prstGeom>
          </p:spPr>
        </p:pic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6FFE7939-ACEC-3C44-A4DC-C7E268764AF6}"/>
                </a:ext>
              </a:extLst>
            </p:cNvPr>
            <p:cNvSpPr/>
            <p:nvPr/>
          </p:nvSpPr>
          <p:spPr>
            <a:xfrm>
              <a:off x="939098" y="2952750"/>
              <a:ext cx="2724719" cy="18288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</a:t>
              </a:r>
            </a:p>
          </p:txBody>
        </p:sp>
        <p:pic>
          <p:nvPicPr>
            <p:cNvPr id="13" name="Graphic 13">
              <a:extLst>
                <a:ext uri="{FF2B5EF4-FFF2-40B4-BE49-F238E27FC236}">
                  <a16:creationId xmlns:a16="http://schemas.microsoft.com/office/drawing/2014/main" id="{A3606E31-9834-5D46-B52F-07FBCD01B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39099" y="2952749"/>
              <a:ext cx="274320" cy="274320"/>
            </a:xfrm>
            <a:prstGeom prst="rect">
              <a:avLst/>
            </a:prstGeom>
          </p:spPr>
        </p:pic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F1DA0241-DF23-EE4A-B2AB-35FD96AA1E81}"/>
                </a:ext>
              </a:extLst>
            </p:cNvPr>
            <p:cNvSpPr/>
            <p:nvPr/>
          </p:nvSpPr>
          <p:spPr>
            <a:xfrm>
              <a:off x="4215698" y="2952750"/>
              <a:ext cx="2724719" cy="18288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</a:t>
              </a:r>
            </a:p>
          </p:txBody>
        </p:sp>
        <p:pic>
          <p:nvPicPr>
            <p:cNvPr id="15" name="Graphic 13">
              <a:extLst>
                <a:ext uri="{FF2B5EF4-FFF2-40B4-BE49-F238E27FC236}">
                  <a16:creationId xmlns:a16="http://schemas.microsoft.com/office/drawing/2014/main" id="{E69E0D71-A931-1E4D-B5FB-AC0A2AA8A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699" y="2952749"/>
              <a:ext cx="274320" cy="274320"/>
            </a:xfrm>
            <a:prstGeom prst="rect">
              <a:avLst/>
            </a:prstGeom>
          </p:spPr>
        </p:pic>
        <p:sp>
          <p:nvSpPr>
            <p:cNvPr id="16" name="Rectangle 36">
              <a:extLst>
                <a:ext uri="{FF2B5EF4-FFF2-40B4-BE49-F238E27FC236}">
                  <a16:creationId xmlns:a16="http://schemas.microsoft.com/office/drawing/2014/main" id="{404F6536-5EFF-DB4E-A448-01747C68DEC4}"/>
                </a:ext>
              </a:extLst>
            </p:cNvPr>
            <p:cNvSpPr/>
            <p:nvPr/>
          </p:nvSpPr>
          <p:spPr>
            <a:xfrm>
              <a:off x="692018" y="1073150"/>
              <a:ext cx="3155390" cy="3784600"/>
            </a:xfrm>
            <a:prstGeom prst="rect">
              <a:avLst/>
            </a:prstGeom>
            <a:noFill/>
            <a:ln w="12700">
              <a:solidFill>
                <a:srgbClr val="22A0D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22A0D7"/>
                  </a:solidFill>
                </a:rPr>
                <a:t>Availability Zone - A</a:t>
              </a:r>
            </a:p>
          </p:txBody>
        </p:sp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45EEA6AF-0F39-6A4E-AE3F-BA2207EFCA12}"/>
                </a:ext>
              </a:extLst>
            </p:cNvPr>
            <p:cNvSpPr/>
            <p:nvPr/>
          </p:nvSpPr>
          <p:spPr>
            <a:xfrm>
              <a:off x="3962400" y="1073150"/>
              <a:ext cx="3155390" cy="3784600"/>
            </a:xfrm>
            <a:prstGeom prst="rect">
              <a:avLst/>
            </a:prstGeom>
            <a:noFill/>
            <a:ln w="12700">
              <a:solidFill>
                <a:srgbClr val="22A0D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22A0D7"/>
                  </a:solidFill>
                </a:rPr>
                <a:t>Availability Zone - C</a:t>
              </a:r>
            </a:p>
          </p:txBody>
        </p:sp>
        <p:pic>
          <p:nvPicPr>
            <p:cNvPr id="18" name="Graphic 135">
              <a:extLst>
                <a:ext uri="{FF2B5EF4-FFF2-40B4-BE49-F238E27FC236}">
                  <a16:creationId xmlns:a16="http://schemas.microsoft.com/office/drawing/2014/main" id="{461058BF-87A9-5D46-9708-68A1DC185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57400" y="3904791"/>
              <a:ext cx="592105" cy="59210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BD2D77-1678-D146-8495-EC755B645814}"/>
                </a:ext>
              </a:extLst>
            </p:cNvPr>
            <p:cNvSpPr txBox="1"/>
            <p:nvPr/>
          </p:nvSpPr>
          <p:spPr>
            <a:xfrm>
              <a:off x="1524000" y="4428350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HANA Master Instance</a:t>
              </a:r>
            </a:p>
          </p:txBody>
        </p:sp>
        <p:pic>
          <p:nvPicPr>
            <p:cNvPr id="24" name="Graphic 44">
              <a:extLst>
                <a:ext uri="{FF2B5EF4-FFF2-40B4-BE49-F238E27FC236}">
                  <a16:creationId xmlns:a16="http://schemas.microsoft.com/office/drawing/2014/main" id="{91F6DFB8-326D-AE4B-ACD5-4D3D794C5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851877" y="3640211"/>
              <a:ext cx="578866" cy="57886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173287-4334-EC47-ADFA-B3D75163DC89}"/>
                </a:ext>
              </a:extLst>
            </p:cNvPr>
            <p:cNvSpPr txBox="1"/>
            <p:nvPr/>
          </p:nvSpPr>
          <p:spPr>
            <a:xfrm>
              <a:off x="7000220" y="4212736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Amazon S3</a:t>
              </a:r>
            </a:p>
          </p:txBody>
        </p:sp>
        <p:pic>
          <p:nvPicPr>
            <p:cNvPr id="28" name="Graphic 16">
              <a:extLst>
                <a:ext uri="{FF2B5EF4-FFF2-40B4-BE49-F238E27FC236}">
                  <a16:creationId xmlns:a16="http://schemas.microsoft.com/office/drawing/2014/main" id="{76CDB174-2792-A34C-BCC5-2971AE79C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107674" y="2038350"/>
              <a:ext cx="394953" cy="39495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1BDB35-20B0-0749-B5BC-12745F4B165B}"/>
                </a:ext>
              </a:extLst>
            </p:cNvPr>
            <p:cNvSpPr txBox="1"/>
            <p:nvPr/>
          </p:nvSpPr>
          <p:spPr>
            <a:xfrm>
              <a:off x="5562600" y="2433303"/>
              <a:ext cx="1485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NAT Gateway</a:t>
              </a:r>
            </a:p>
          </p:txBody>
        </p:sp>
        <p:pic>
          <p:nvPicPr>
            <p:cNvPr id="30" name="Graphic 16">
              <a:extLst>
                <a:ext uri="{FF2B5EF4-FFF2-40B4-BE49-F238E27FC236}">
                  <a16:creationId xmlns:a16="http://schemas.microsoft.com/office/drawing/2014/main" id="{2A359172-F841-A644-A8D9-DA315D748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54674" y="2038350"/>
              <a:ext cx="394953" cy="394953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CC97B1-9FD5-5445-BF6E-A36AD3B81F65}"/>
                </a:ext>
              </a:extLst>
            </p:cNvPr>
            <p:cNvSpPr txBox="1"/>
            <p:nvPr/>
          </p:nvSpPr>
          <p:spPr>
            <a:xfrm>
              <a:off x="609600" y="2433303"/>
              <a:ext cx="1485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NAT Gateway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929043-3576-FB48-B26A-EB4101CFFB4A}"/>
                </a:ext>
              </a:extLst>
            </p:cNvPr>
            <p:cNvSpPr txBox="1"/>
            <p:nvPr/>
          </p:nvSpPr>
          <p:spPr>
            <a:xfrm>
              <a:off x="3276600" y="1428750"/>
              <a:ext cx="12596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srgbClr val="232F3E"/>
                  </a:solidFill>
                </a:defRPr>
              </a:lvl1pPr>
            </a:lstStyle>
            <a:p>
              <a:r>
                <a:rPr lang="en-US" dirty="0"/>
                <a:t>Internet gateway</a:t>
              </a:r>
            </a:p>
          </p:txBody>
        </p:sp>
        <p:pic>
          <p:nvPicPr>
            <p:cNvPr id="33" name="Graphic 36">
              <a:extLst>
                <a:ext uri="{FF2B5EF4-FFF2-40B4-BE49-F238E27FC236}">
                  <a16:creationId xmlns:a16="http://schemas.microsoft.com/office/drawing/2014/main" id="{CFB30BA2-D8F7-7A46-9BD6-66440DA02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671477" y="1049548"/>
              <a:ext cx="469900" cy="469900"/>
            </a:xfrm>
            <a:prstGeom prst="rect">
              <a:avLst/>
            </a:prstGeom>
          </p:spPr>
        </p:pic>
        <p:pic>
          <p:nvPicPr>
            <p:cNvPr id="34" name="Graphic 135">
              <a:extLst>
                <a:ext uri="{FF2B5EF4-FFF2-40B4-BE49-F238E27FC236}">
                  <a16:creationId xmlns:a16="http://schemas.microsoft.com/office/drawing/2014/main" id="{2EF61362-B49D-5D4E-AAD3-A92FB2D00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10199" y="3904791"/>
              <a:ext cx="592105" cy="5921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586F80-1377-0B43-995B-B890D2CC2B5A}"/>
                </a:ext>
              </a:extLst>
            </p:cNvPr>
            <p:cNvSpPr txBox="1"/>
            <p:nvPr/>
          </p:nvSpPr>
          <p:spPr>
            <a:xfrm>
              <a:off x="4724399" y="442835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HANA Standby Instance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3EFB5F4-1DDF-BB44-A2D9-A29CE8334A67}"/>
                </a:ext>
              </a:extLst>
            </p:cNvPr>
            <p:cNvSpPr txBox="1"/>
            <p:nvPr/>
          </p:nvSpPr>
          <p:spPr>
            <a:xfrm>
              <a:off x="6965496" y="3261722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ore-KR"/>
              </a:defPPr>
              <a:lvl1pPr algn="ctr">
                <a:defRPr sz="1200"/>
              </a:lvl1pPr>
            </a:lstStyle>
            <a:p>
              <a:r>
                <a:rPr lang="en-US" dirty="0"/>
                <a:t>Amazon CloudWatch</a:t>
              </a:r>
            </a:p>
          </p:txBody>
        </p:sp>
        <p:pic>
          <p:nvPicPr>
            <p:cNvPr id="38" name="Graphic 33">
              <a:extLst>
                <a:ext uri="{FF2B5EF4-FFF2-40B4-BE49-F238E27FC236}">
                  <a16:creationId xmlns:a16="http://schemas.microsoft.com/office/drawing/2014/main" id="{FC8D19FA-88B9-354A-8F57-06689DD8B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819168" y="2725588"/>
              <a:ext cx="578866" cy="57886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F6A3AF5-A5DA-7747-ACE3-94439040B1AC}"/>
                </a:ext>
              </a:extLst>
            </p:cNvPr>
            <p:cNvSpPr txBox="1"/>
            <p:nvPr/>
          </p:nvSpPr>
          <p:spPr>
            <a:xfrm>
              <a:off x="6982695" y="1859425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ore-KR"/>
              </a:defPPr>
              <a:lvl1pPr algn="ctr">
                <a:defRPr sz="1200"/>
              </a:lvl1pPr>
            </a:lstStyle>
            <a:p>
              <a:r>
                <a:rPr lang="en-US" dirty="0"/>
                <a:t>AWS CloudFormation</a:t>
              </a:r>
            </a:p>
          </p:txBody>
        </p:sp>
        <p:pic>
          <p:nvPicPr>
            <p:cNvPr id="40" name="Graphic 47">
              <a:extLst>
                <a:ext uri="{FF2B5EF4-FFF2-40B4-BE49-F238E27FC236}">
                  <a16:creationId xmlns:a16="http://schemas.microsoft.com/office/drawing/2014/main" id="{3AF14503-8F6C-6A46-B521-FF9452807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786277" y="1274787"/>
              <a:ext cx="584638" cy="584638"/>
            </a:xfrm>
            <a:prstGeom prst="rect">
              <a:avLst/>
            </a:prstGeom>
          </p:spPr>
        </p:pic>
        <p:sp>
          <p:nvSpPr>
            <p:cNvPr id="2" name="톱니 모양의 오른쪽 화살표[N] 1">
              <a:extLst>
                <a:ext uri="{FF2B5EF4-FFF2-40B4-BE49-F238E27FC236}">
                  <a16:creationId xmlns:a16="http://schemas.microsoft.com/office/drawing/2014/main" id="{DAB8244F-475F-2A42-9A54-15B3069E3F25}"/>
                </a:ext>
              </a:extLst>
            </p:cNvPr>
            <p:cNvSpPr/>
            <p:nvPr/>
          </p:nvSpPr>
          <p:spPr>
            <a:xfrm rot="9570767">
              <a:off x="6649754" y="1587191"/>
              <a:ext cx="1092272" cy="239669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837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EE534D-1A0C-C342-9E4B-3CB005698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0" y="1758950"/>
            <a:ext cx="50165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2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7612C8D-26C1-C942-A166-6EABF9B7D855}"/>
              </a:ext>
            </a:extLst>
          </p:cNvPr>
          <p:cNvGrpSpPr/>
          <p:nvPr/>
        </p:nvGrpSpPr>
        <p:grpSpPr>
          <a:xfrm>
            <a:off x="3536950" y="2076450"/>
            <a:ext cx="5118100" cy="2715858"/>
            <a:chOff x="3536950" y="2076450"/>
            <a:chExt cx="5118100" cy="271585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7A22C3B-15BB-9248-AB79-54DC19F7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6950" y="2076450"/>
              <a:ext cx="5118100" cy="27051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D27D26E-0DE3-F842-A0DF-E930AA1A3D4F}"/>
                </a:ext>
              </a:extLst>
            </p:cNvPr>
            <p:cNvSpPr/>
            <p:nvPr/>
          </p:nvSpPr>
          <p:spPr>
            <a:xfrm>
              <a:off x="8200699" y="4557504"/>
              <a:ext cx="443593" cy="2348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507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E00F3A5-CDD1-F04B-8A64-0E4306D1F4A7}"/>
              </a:ext>
            </a:extLst>
          </p:cNvPr>
          <p:cNvGrpSpPr/>
          <p:nvPr/>
        </p:nvGrpSpPr>
        <p:grpSpPr>
          <a:xfrm>
            <a:off x="3879850" y="1676400"/>
            <a:ext cx="4432300" cy="3505200"/>
            <a:chOff x="3879850" y="1676400"/>
            <a:chExt cx="4432300" cy="35052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A976087-3A4C-8745-8360-3CB1AA045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79850" y="1676400"/>
              <a:ext cx="4432300" cy="35052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84FD2F8-F7E7-4A49-89A5-F4B7BE0D0085}"/>
                </a:ext>
              </a:extLst>
            </p:cNvPr>
            <p:cNvSpPr/>
            <p:nvPr/>
          </p:nvSpPr>
          <p:spPr>
            <a:xfrm>
              <a:off x="3994153" y="3897387"/>
              <a:ext cx="1727200" cy="2348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81BDF-287F-BE4F-95C1-D2B8B421CF6F}"/>
                </a:ext>
              </a:extLst>
            </p:cNvPr>
            <p:cNvSpPr/>
            <p:nvPr/>
          </p:nvSpPr>
          <p:spPr>
            <a:xfrm>
              <a:off x="3989388" y="3386136"/>
              <a:ext cx="1727200" cy="2348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2D80EBE-6E18-824A-9E40-47EC0F60713A}"/>
                </a:ext>
              </a:extLst>
            </p:cNvPr>
            <p:cNvSpPr/>
            <p:nvPr/>
          </p:nvSpPr>
          <p:spPr>
            <a:xfrm>
              <a:off x="7820482" y="4952578"/>
              <a:ext cx="392790" cy="22902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1226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0F5F658-102F-CE4F-AF20-4B6A6B60A4CD}"/>
              </a:ext>
            </a:extLst>
          </p:cNvPr>
          <p:cNvGrpSpPr/>
          <p:nvPr/>
        </p:nvGrpSpPr>
        <p:grpSpPr>
          <a:xfrm>
            <a:off x="3937000" y="2622550"/>
            <a:ext cx="4318000" cy="1627188"/>
            <a:chOff x="3937000" y="2622550"/>
            <a:chExt cx="4318000" cy="16271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CD2B331-7760-C745-88EB-4B0AF1EAA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7000" y="2622550"/>
              <a:ext cx="4318000" cy="16129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F160BF-3CD4-EC47-9053-E4B605ADF48C}"/>
                </a:ext>
              </a:extLst>
            </p:cNvPr>
            <p:cNvSpPr/>
            <p:nvPr/>
          </p:nvSpPr>
          <p:spPr>
            <a:xfrm>
              <a:off x="4122741" y="3568772"/>
              <a:ext cx="192084" cy="30313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FCC0826-3F42-9744-A510-2BF1F8B78A6E}"/>
                </a:ext>
              </a:extLst>
            </p:cNvPr>
            <p:cNvSpPr/>
            <p:nvPr/>
          </p:nvSpPr>
          <p:spPr>
            <a:xfrm>
              <a:off x="7642228" y="4000501"/>
              <a:ext cx="584195" cy="24923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96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1F388E7-6856-8F45-A9E4-0E8058690821}"/>
              </a:ext>
            </a:extLst>
          </p:cNvPr>
          <p:cNvGrpSpPr/>
          <p:nvPr/>
        </p:nvGrpSpPr>
        <p:grpSpPr>
          <a:xfrm>
            <a:off x="1981200" y="2419350"/>
            <a:ext cx="8229600" cy="2019300"/>
            <a:chOff x="1981200" y="2419350"/>
            <a:chExt cx="8229600" cy="20193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740EB75-77E4-4A4A-97EF-3D22C3790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2419350"/>
              <a:ext cx="8229600" cy="20193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483C4E6-96A3-E745-AAB1-E4CAF28B0FE2}"/>
                </a:ext>
              </a:extLst>
            </p:cNvPr>
            <p:cNvSpPr/>
            <p:nvPr/>
          </p:nvSpPr>
          <p:spPr>
            <a:xfrm>
              <a:off x="2058819" y="3521036"/>
              <a:ext cx="1932268" cy="40550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850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C8D8779-AB1C-7045-B830-00FB4E6B5CAD}"/>
              </a:ext>
            </a:extLst>
          </p:cNvPr>
          <p:cNvGrpSpPr/>
          <p:nvPr/>
        </p:nvGrpSpPr>
        <p:grpSpPr>
          <a:xfrm>
            <a:off x="2033942" y="2032000"/>
            <a:ext cx="8113358" cy="2794000"/>
            <a:chOff x="2033942" y="2032000"/>
            <a:chExt cx="8113358" cy="2794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3934CC2-2E41-8842-85E9-2AAF4226E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4700" y="2032000"/>
              <a:ext cx="8102600" cy="2794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B671579-5256-6F47-B609-ACAF582089BA}"/>
                </a:ext>
              </a:extLst>
            </p:cNvPr>
            <p:cNvSpPr/>
            <p:nvPr/>
          </p:nvSpPr>
          <p:spPr>
            <a:xfrm>
              <a:off x="2033942" y="4324573"/>
              <a:ext cx="1932268" cy="4799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799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C0BB48C6-1C40-A048-8178-903CB6B64DA8}"/>
              </a:ext>
            </a:extLst>
          </p:cNvPr>
          <p:cNvGrpSpPr/>
          <p:nvPr/>
        </p:nvGrpSpPr>
        <p:grpSpPr>
          <a:xfrm>
            <a:off x="3796613" y="802715"/>
            <a:ext cx="7770754" cy="4011930"/>
            <a:chOff x="3796613" y="802715"/>
            <a:chExt cx="7770754" cy="4011930"/>
          </a:xfrm>
        </p:grpSpPr>
        <p:sp>
          <p:nvSpPr>
            <p:cNvPr id="8" name="Rectangle 34">
              <a:extLst>
                <a:ext uri="{FF2B5EF4-FFF2-40B4-BE49-F238E27FC236}">
                  <a16:creationId xmlns:a16="http://schemas.microsoft.com/office/drawing/2014/main" id="{F755CA88-AB37-314F-93E8-1096165D08AE}"/>
                </a:ext>
              </a:extLst>
            </p:cNvPr>
            <p:cNvSpPr/>
            <p:nvPr/>
          </p:nvSpPr>
          <p:spPr>
            <a:xfrm>
              <a:off x="3796613" y="802715"/>
              <a:ext cx="7346516" cy="40119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ysClr val="windowText" lastClr="000000"/>
                  </a:solidFill>
                </a:rPr>
                <a:t>AWS Cloud</a:t>
              </a:r>
            </a:p>
          </p:txBody>
        </p:sp>
        <p:pic>
          <p:nvPicPr>
            <p:cNvPr id="9" name="Graphic 11">
              <a:extLst>
                <a:ext uri="{FF2B5EF4-FFF2-40B4-BE49-F238E27FC236}">
                  <a16:creationId xmlns:a16="http://schemas.microsoft.com/office/drawing/2014/main" id="{B28C8D3B-5EA0-8340-8900-10D33A962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06923" y="802715"/>
              <a:ext cx="330200" cy="330200"/>
            </a:xfrm>
            <a:prstGeom prst="rect">
              <a:avLst/>
            </a:prstGeom>
          </p:spPr>
        </p:pic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DE3E5E12-0064-6844-9A87-21ED265CEB40}"/>
                </a:ext>
              </a:extLst>
            </p:cNvPr>
            <p:cNvSpPr/>
            <p:nvPr/>
          </p:nvSpPr>
          <p:spPr>
            <a:xfrm>
              <a:off x="4262377" y="1351355"/>
              <a:ext cx="5385908" cy="3006090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ln w="0"/>
                  <a:solidFill>
                    <a:schemeClr val="accent5"/>
                  </a:solidFill>
                </a:rPr>
                <a:t>SAP HANA VPC</a:t>
              </a:r>
            </a:p>
          </p:txBody>
        </p:sp>
        <p:pic>
          <p:nvPicPr>
            <p:cNvPr id="11" name="Graphic 66">
              <a:extLst>
                <a:ext uri="{FF2B5EF4-FFF2-40B4-BE49-F238E27FC236}">
                  <a16:creationId xmlns:a16="http://schemas.microsoft.com/office/drawing/2014/main" id="{DB14BEB6-60CC-D34A-A604-B3E769CFB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62376" y="1351355"/>
              <a:ext cx="330200" cy="330200"/>
            </a:xfrm>
            <a:prstGeom prst="rect">
              <a:avLst/>
            </a:prstGeom>
          </p:spPr>
        </p:pic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29E27141-2011-4E41-BC80-2A2663ED4829}"/>
                </a:ext>
              </a:extLst>
            </p:cNvPr>
            <p:cNvSpPr/>
            <p:nvPr/>
          </p:nvSpPr>
          <p:spPr>
            <a:xfrm>
              <a:off x="4651077" y="2229155"/>
              <a:ext cx="2166301" cy="1458277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</a:t>
              </a:r>
            </a:p>
          </p:txBody>
        </p:sp>
        <p:pic>
          <p:nvPicPr>
            <p:cNvPr id="13" name="Graphic 13">
              <a:extLst>
                <a:ext uri="{FF2B5EF4-FFF2-40B4-BE49-F238E27FC236}">
                  <a16:creationId xmlns:a16="http://schemas.microsoft.com/office/drawing/2014/main" id="{A6F1B2E7-1E4B-F848-A45F-1F6633CEE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59775" y="2271045"/>
              <a:ext cx="218099" cy="218742"/>
            </a:xfrm>
            <a:prstGeom prst="rect">
              <a:avLst/>
            </a:prstGeom>
          </p:spPr>
        </p:pic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979B9527-CE72-4844-887C-A74ECD82D708}"/>
                </a:ext>
              </a:extLst>
            </p:cNvPr>
            <p:cNvSpPr/>
            <p:nvPr/>
          </p:nvSpPr>
          <p:spPr>
            <a:xfrm>
              <a:off x="7184460" y="2229155"/>
              <a:ext cx="2166301" cy="1458277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</a:t>
              </a:r>
            </a:p>
          </p:txBody>
        </p:sp>
        <p:pic>
          <p:nvPicPr>
            <p:cNvPr id="15" name="Graphic 13">
              <a:extLst>
                <a:ext uri="{FF2B5EF4-FFF2-40B4-BE49-F238E27FC236}">
                  <a16:creationId xmlns:a16="http://schemas.microsoft.com/office/drawing/2014/main" id="{DDCA7BDF-872B-F646-B137-928B0E50F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84460" y="2229154"/>
              <a:ext cx="218099" cy="21874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38100D-CA15-374A-8C47-6886BF6B9EE3}"/>
                </a:ext>
              </a:extLst>
            </p:cNvPr>
            <p:cNvSpPr txBox="1"/>
            <p:nvPr/>
          </p:nvSpPr>
          <p:spPr>
            <a:xfrm>
              <a:off x="4791635" y="3110534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Primary</a:t>
              </a:r>
            </a:p>
            <a:p>
              <a:pPr algn="ctr"/>
              <a:r>
                <a:rPr lang="en-US" sz="1200" dirty="0"/>
                <a:t>SAP HANA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252CE4-7685-2F40-A03D-50941F2C786A}"/>
                </a:ext>
              </a:extLst>
            </p:cNvPr>
            <p:cNvSpPr txBox="1"/>
            <p:nvPr/>
          </p:nvSpPr>
          <p:spPr>
            <a:xfrm>
              <a:off x="7120218" y="3144183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sz="1200" dirty="0"/>
                <a:t>Secondary</a:t>
              </a:r>
            </a:p>
            <a:p>
              <a:pPr algn="ctr"/>
              <a:r>
                <a:rPr lang="en-US" altLang="ko-Kore-KR" sz="1200" dirty="0"/>
                <a:t>SAP HANA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824643-F4C1-3840-AEE1-F967AAEFD2DD}"/>
                </a:ext>
              </a:extLst>
            </p:cNvPr>
            <p:cNvSpPr txBox="1"/>
            <p:nvPr/>
          </p:nvSpPr>
          <p:spPr>
            <a:xfrm>
              <a:off x="5662296" y="1373778"/>
              <a:ext cx="1155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10.0.0.0/16</a:t>
              </a:r>
              <a:endParaRPr kumimoji="1" lang="ko-Kore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297A9A-BA0B-354D-9655-C0D94C38DBCD}"/>
                </a:ext>
              </a:extLst>
            </p:cNvPr>
            <p:cNvSpPr txBox="1"/>
            <p:nvPr/>
          </p:nvSpPr>
          <p:spPr>
            <a:xfrm>
              <a:off x="6417323" y="2617505"/>
              <a:ext cx="1155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ore-KR"/>
              </a:defPPr>
              <a:lvl1pPr>
                <a:defRPr kumimoji="1" sz="1400"/>
              </a:lvl1pPr>
            </a:lstStyle>
            <a:p>
              <a:pPr algn="ctr"/>
              <a:r>
                <a:rPr lang="en-US" altLang="ko-Kore-KR" dirty="0"/>
                <a:t>192.168.1.99</a:t>
              </a:r>
              <a:endParaRPr lang="ko-Kore-KR" altLang="en-US" dirty="0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BF8D6403-6B8F-1F46-9EE8-E7C56605ED4E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995463" y="2884855"/>
              <a:ext cx="1863168" cy="25390"/>
            </a:xfrm>
            <a:prstGeom prst="line">
              <a:avLst/>
            </a:prstGeom>
            <a:ln w="1905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3373DF-8BF5-C64F-A87B-FF3C2F77C0C6}"/>
                </a:ext>
              </a:extLst>
            </p:cNvPr>
            <p:cNvSpPr txBox="1"/>
            <p:nvPr/>
          </p:nvSpPr>
          <p:spPr>
            <a:xfrm>
              <a:off x="6580164" y="3051850"/>
              <a:ext cx="821190" cy="738664"/>
            </a:xfrm>
            <a:prstGeom prst="rect">
              <a:avLst/>
            </a:prstGeom>
            <a:noFill/>
            <a:ln w="38100">
              <a:solidFill>
                <a:srgbClr val="02D35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azon Ember"/>
                  <a:cs typeface="Arial" panose="020B0604020202020204" pitchFamily="34" charset="0"/>
                </a:rPr>
                <a:t>SUSE </a:t>
              </a:r>
            </a:p>
            <a:p>
              <a:pPr marL="0" marR="0" lvl="0" indent="0" algn="ctr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azon Ember"/>
                  <a:cs typeface="Arial" panose="020B0604020202020204" pitchFamily="34" charset="0"/>
                </a:rPr>
                <a:t>HA Cluster</a:t>
              </a:r>
            </a:p>
          </p:txBody>
        </p:sp>
        <p:pic>
          <p:nvPicPr>
            <p:cNvPr id="30" name="Graphic 128">
              <a:extLst>
                <a:ext uri="{FF2B5EF4-FFF2-40B4-BE49-F238E27FC236}">
                  <a16:creationId xmlns:a16="http://schemas.microsoft.com/office/drawing/2014/main" id="{7EA3044C-DC99-E742-93B3-C569DCD5C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29504" y="2617508"/>
              <a:ext cx="585473" cy="585473"/>
            </a:xfrm>
            <a:prstGeom prst="rect">
              <a:avLst/>
            </a:prstGeom>
          </p:spPr>
        </p:pic>
        <p:pic>
          <p:nvPicPr>
            <p:cNvPr id="31" name="Graphic 128">
              <a:extLst>
                <a:ext uri="{FF2B5EF4-FFF2-40B4-BE49-F238E27FC236}">
                  <a16:creationId xmlns:a16="http://schemas.microsoft.com/office/drawing/2014/main" id="{F395DA2B-218B-624D-AD57-EE8E320D2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58631" y="2617508"/>
              <a:ext cx="585473" cy="585473"/>
            </a:xfrm>
            <a:prstGeom prst="rect">
              <a:avLst/>
            </a:prstGeom>
          </p:spPr>
        </p:pic>
        <p:sp>
          <p:nvSpPr>
            <p:cNvPr id="32" name="Rectangle 36">
              <a:extLst>
                <a:ext uri="{FF2B5EF4-FFF2-40B4-BE49-F238E27FC236}">
                  <a16:creationId xmlns:a16="http://schemas.microsoft.com/office/drawing/2014/main" id="{E969FD79-0460-2341-B6ED-603460C6BA49}"/>
                </a:ext>
              </a:extLst>
            </p:cNvPr>
            <p:cNvSpPr/>
            <p:nvPr/>
          </p:nvSpPr>
          <p:spPr>
            <a:xfrm>
              <a:off x="4517544" y="1793289"/>
              <a:ext cx="2434430" cy="2320315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Availability Zone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ctangle 36">
              <a:extLst>
                <a:ext uri="{FF2B5EF4-FFF2-40B4-BE49-F238E27FC236}">
                  <a16:creationId xmlns:a16="http://schemas.microsoft.com/office/drawing/2014/main" id="{772CAB87-58CF-0C42-AD2C-20A698B02725}"/>
                </a:ext>
              </a:extLst>
            </p:cNvPr>
            <p:cNvSpPr/>
            <p:nvPr/>
          </p:nvSpPr>
          <p:spPr>
            <a:xfrm>
              <a:off x="7049578" y="1793288"/>
              <a:ext cx="2434430" cy="2320315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Availability Zone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7" name="Graphic 44">
              <a:extLst>
                <a:ext uri="{FF2B5EF4-FFF2-40B4-BE49-F238E27FC236}">
                  <a16:creationId xmlns:a16="http://schemas.microsoft.com/office/drawing/2014/main" id="{6EBE80C9-33BE-0240-BF6E-DF0BD72B9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117120" y="3510045"/>
              <a:ext cx="578866" cy="57886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6010F2-953B-5C45-AEC5-BBF975FDDAB3}"/>
                </a:ext>
              </a:extLst>
            </p:cNvPr>
            <p:cNvSpPr txBox="1"/>
            <p:nvPr/>
          </p:nvSpPr>
          <p:spPr>
            <a:xfrm>
              <a:off x="9265463" y="4082570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Amazon S3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ED7C73-9E3D-A04C-B14B-BAC97638E722}"/>
                </a:ext>
              </a:extLst>
            </p:cNvPr>
            <p:cNvSpPr txBox="1"/>
            <p:nvPr/>
          </p:nvSpPr>
          <p:spPr>
            <a:xfrm>
              <a:off x="9230739" y="3131556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ore-KR"/>
              </a:defPPr>
              <a:lvl1pPr algn="ctr">
                <a:defRPr sz="1200"/>
              </a:lvl1pPr>
            </a:lstStyle>
            <a:p>
              <a:r>
                <a:rPr lang="en-US" dirty="0"/>
                <a:t>Amazon CloudWatch</a:t>
              </a:r>
            </a:p>
          </p:txBody>
        </p:sp>
        <p:pic>
          <p:nvPicPr>
            <p:cNvPr id="40" name="Graphic 33">
              <a:extLst>
                <a:ext uri="{FF2B5EF4-FFF2-40B4-BE49-F238E27FC236}">
                  <a16:creationId xmlns:a16="http://schemas.microsoft.com/office/drawing/2014/main" id="{A5A1AEB3-8131-684D-A9BF-CCB5E9D8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084411" y="2595422"/>
              <a:ext cx="578866" cy="578866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67BAD63-6CDF-2549-94C9-3A2E20F0F2EF}"/>
                </a:ext>
              </a:extLst>
            </p:cNvPr>
            <p:cNvSpPr txBox="1"/>
            <p:nvPr/>
          </p:nvSpPr>
          <p:spPr>
            <a:xfrm>
              <a:off x="9247938" y="1729259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ore-KR"/>
              </a:defPPr>
              <a:lvl1pPr algn="ctr">
                <a:defRPr sz="1200"/>
              </a:lvl1pPr>
            </a:lstStyle>
            <a:p>
              <a:r>
                <a:rPr lang="en-US" dirty="0"/>
                <a:t>AWS CloudFormation</a:t>
              </a:r>
            </a:p>
          </p:txBody>
        </p:sp>
        <p:pic>
          <p:nvPicPr>
            <p:cNvPr id="42" name="Graphic 47">
              <a:extLst>
                <a:ext uri="{FF2B5EF4-FFF2-40B4-BE49-F238E27FC236}">
                  <a16:creationId xmlns:a16="http://schemas.microsoft.com/office/drawing/2014/main" id="{2CCAFFAD-53D2-DA4A-A048-4029FABD9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51520" y="1144621"/>
              <a:ext cx="584638" cy="584638"/>
            </a:xfrm>
            <a:prstGeom prst="rect">
              <a:avLst/>
            </a:prstGeom>
          </p:spPr>
        </p:pic>
        <p:sp>
          <p:nvSpPr>
            <p:cNvPr id="43" name="톱니 모양의 오른쪽 화살표[N] 42">
              <a:extLst>
                <a:ext uri="{FF2B5EF4-FFF2-40B4-BE49-F238E27FC236}">
                  <a16:creationId xmlns:a16="http://schemas.microsoft.com/office/drawing/2014/main" id="{58647DFB-71AB-734B-8BD3-7DA6ECF744A9}"/>
                </a:ext>
              </a:extLst>
            </p:cNvPr>
            <p:cNvSpPr/>
            <p:nvPr/>
          </p:nvSpPr>
          <p:spPr>
            <a:xfrm rot="9570767">
              <a:off x="8914997" y="1457025"/>
              <a:ext cx="1092272" cy="239669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840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C0C6A57-EE03-E840-A071-520C8115E492}"/>
              </a:ext>
            </a:extLst>
          </p:cNvPr>
          <p:cNvGrpSpPr/>
          <p:nvPr/>
        </p:nvGrpSpPr>
        <p:grpSpPr>
          <a:xfrm>
            <a:off x="2997200" y="2946400"/>
            <a:ext cx="5210885" cy="1012414"/>
            <a:chOff x="2997200" y="2946400"/>
            <a:chExt cx="6197600" cy="9652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FD92807-485B-6F46-96B9-6A9219DF9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7200" y="2946400"/>
              <a:ext cx="6197600" cy="9652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9896B1A-1A16-8648-8744-E605CEAE319E}"/>
                </a:ext>
              </a:extLst>
            </p:cNvPr>
            <p:cNvSpPr/>
            <p:nvPr/>
          </p:nvSpPr>
          <p:spPr>
            <a:xfrm>
              <a:off x="8398596" y="2946400"/>
              <a:ext cx="796204" cy="28089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95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D80305D-7049-8D46-8994-4321286A60EB}"/>
              </a:ext>
            </a:extLst>
          </p:cNvPr>
          <p:cNvGrpSpPr/>
          <p:nvPr/>
        </p:nvGrpSpPr>
        <p:grpSpPr>
          <a:xfrm>
            <a:off x="2287588" y="1549431"/>
            <a:ext cx="4216400" cy="3251200"/>
            <a:chOff x="2287588" y="1549431"/>
            <a:chExt cx="4216400" cy="32512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8E03E7-6B39-C342-8EBC-ADF3645A1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7588" y="1549431"/>
              <a:ext cx="4216400" cy="32512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EF4FB3C-0A27-DF45-94FA-EFEC87924FE7}"/>
                </a:ext>
              </a:extLst>
            </p:cNvPr>
            <p:cNvSpPr/>
            <p:nvPr/>
          </p:nvSpPr>
          <p:spPr>
            <a:xfrm>
              <a:off x="2439529" y="2705100"/>
              <a:ext cx="903746" cy="25241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58CA9C-8ABB-3744-94A7-B5932FC6E203}"/>
                </a:ext>
              </a:extLst>
            </p:cNvPr>
            <p:cNvSpPr/>
            <p:nvPr/>
          </p:nvSpPr>
          <p:spPr>
            <a:xfrm>
              <a:off x="5571666" y="4486304"/>
              <a:ext cx="903746" cy="25241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996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D62CA39-92C7-B64D-AD18-349DFF452BF7}"/>
              </a:ext>
            </a:extLst>
          </p:cNvPr>
          <p:cNvGrpSpPr/>
          <p:nvPr/>
        </p:nvGrpSpPr>
        <p:grpSpPr>
          <a:xfrm>
            <a:off x="1873250" y="914399"/>
            <a:ext cx="5377404" cy="3202184"/>
            <a:chOff x="1873250" y="914399"/>
            <a:chExt cx="5377404" cy="32021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DE4A4F2-329A-DF4C-9B9E-22AA7C593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3250" y="914400"/>
              <a:ext cx="5377404" cy="320218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85EB30-B876-E040-9E71-5AD203A2AD51}"/>
                </a:ext>
              </a:extLst>
            </p:cNvPr>
            <p:cNvSpPr/>
            <p:nvPr/>
          </p:nvSpPr>
          <p:spPr>
            <a:xfrm>
              <a:off x="6001862" y="1107567"/>
              <a:ext cx="1067498" cy="16821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27DFD54-454E-4B49-8018-BDF348B422B9}"/>
                </a:ext>
              </a:extLst>
            </p:cNvPr>
            <p:cNvSpPr/>
            <p:nvPr/>
          </p:nvSpPr>
          <p:spPr>
            <a:xfrm>
              <a:off x="6748836" y="914399"/>
              <a:ext cx="469544" cy="17657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3F99D6E-86CC-224F-AF90-CBBA80FBC940}"/>
                </a:ext>
              </a:extLst>
            </p:cNvPr>
            <p:cNvSpPr/>
            <p:nvPr/>
          </p:nvSpPr>
          <p:spPr>
            <a:xfrm>
              <a:off x="6098684" y="943403"/>
              <a:ext cx="571059" cy="775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90D80BC-B0EA-BD43-859A-F599F6BECFA0}"/>
                </a:ext>
              </a:extLst>
            </p:cNvPr>
            <p:cNvSpPr/>
            <p:nvPr/>
          </p:nvSpPr>
          <p:spPr>
            <a:xfrm>
              <a:off x="5565369" y="3842311"/>
              <a:ext cx="414977" cy="18104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866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B881320-3395-484A-B5EE-CA6DFCE65853}"/>
              </a:ext>
            </a:extLst>
          </p:cNvPr>
          <p:cNvGrpSpPr/>
          <p:nvPr/>
        </p:nvGrpSpPr>
        <p:grpSpPr>
          <a:xfrm>
            <a:off x="6096000" y="1712618"/>
            <a:ext cx="5080000" cy="3124200"/>
            <a:chOff x="6096000" y="1712618"/>
            <a:chExt cx="5080000" cy="31242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4CAF61B-9B74-774F-A97F-81DA74C20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712618"/>
              <a:ext cx="5080000" cy="31242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C5DC5FC-B20E-3443-BE0C-033E209106D5}"/>
                </a:ext>
              </a:extLst>
            </p:cNvPr>
            <p:cNvSpPr/>
            <p:nvPr/>
          </p:nvSpPr>
          <p:spPr>
            <a:xfrm>
              <a:off x="6187236" y="2774815"/>
              <a:ext cx="1246298" cy="2265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0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52A8BEF-FEE6-E348-B5E1-4CF0DF1EFD26}"/>
              </a:ext>
            </a:extLst>
          </p:cNvPr>
          <p:cNvGrpSpPr/>
          <p:nvPr/>
        </p:nvGrpSpPr>
        <p:grpSpPr>
          <a:xfrm>
            <a:off x="1767752" y="1326477"/>
            <a:ext cx="5054600" cy="3860800"/>
            <a:chOff x="4812166" y="1498600"/>
            <a:chExt cx="5054600" cy="38608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8005116-57C5-4A47-9677-B17DC5429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2166" y="1498600"/>
              <a:ext cx="5054600" cy="38608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630867F-A119-B74E-A1DA-482A89FDA2ED}"/>
                </a:ext>
              </a:extLst>
            </p:cNvPr>
            <p:cNvSpPr/>
            <p:nvPr/>
          </p:nvSpPr>
          <p:spPr>
            <a:xfrm>
              <a:off x="4928584" y="1860007"/>
              <a:ext cx="1612065" cy="15167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BA42484-2A21-B34E-B7F2-CB4E2CD97D0C}"/>
                </a:ext>
              </a:extLst>
            </p:cNvPr>
            <p:cNvSpPr/>
            <p:nvPr/>
          </p:nvSpPr>
          <p:spPr>
            <a:xfrm>
              <a:off x="4862323" y="2316363"/>
              <a:ext cx="1612065" cy="151673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dirty="0" err="1"/>
                <a:t>x</a:t>
              </a:r>
              <a:r>
                <a:rPr kumimoji="1" lang="en-US" altLang="ko-Kore-KR" dirty="0" err="1">
                  <a:solidFill>
                    <a:schemeClr val="tx1"/>
                  </a:solidFill>
                </a:rPr>
                <a:t>xxxxxxxxxxxxx</a:t>
              </a:r>
              <a:endParaRPr kumimoji="1" lang="ko-Kore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59FA814-BA82-A646-B23A-6C71F91EEBB1}"/>
                </a:ext>
              </a:extLst>
            </p:cNvPr>
            <p:cNvSpPr/>
            <p:nvPr/>
          </p:nvSpPr>
          <p:spPr>
            <a:xfrm>
              <a:off x="4928582" y="3768670"/>
              <a:ext cx="1612065" cy="15167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515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E0418B4-0353-C84B-9053-7B0FBFAD692B}"/>
              </a:ext>
            </a:extLst>
          </p:cNvPr>
          <p:cNvGrpSpPr/>
          <p:nvPr/>
        </p:nvGrpSpPr>
        <p:grpSpPr>
          <a:xfrm>
            <a:off x="3719307" y="1301750"/>
            <a:ext cx="5054600" cy="4254500"/>
            <a:chOff x="3719307" y="1301750"/>
            <a:chExt cx="5054600" cy="42545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3673597-9083-DC4E-B6E4-CE1BB5E49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9307" y="1301750"/>
              <a:ext cx="5054600" cy="42545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99299CE-A163-6345-BB6D-592838CC51C4}"/>
                </a:ext>
              </a:extLst>
            </p:cNvPr>
            <p:cNvSpPr/>
            <p:nvPr/>
          </p:nvSpPr>
          <p:spPr>
            <a:xfrm>
              <a:off x="3811230" y="3930638"/>
              <a:ext cx="1727200" cy="2348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≈</a:t>
              </a:r>
              <a:endParaRPr kumimoji="1" lang="ko-Kore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00A8BB-6C18-B84C-9706-64E45CA1013E}"/>
                </a:ext>
              </a:extLst>
            </p:cNvPr>
            <p:cNvSpPr/>
            <p:nvPr/>
          </p:nvSpPr>
          <p:spPr>
            <a:xfrm>
              <a:off x="3811230" y="4836073"/>
              <a:ext cx="1727200" cy="2348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≈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64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12A982-D19B-114A-84CF-07FD8F912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2457450"/>
            <a:ext cx="5003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4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72</Words>
  <Application>Microsoft Macintosh PowerPoint</Application>
  <PresentationFormat>와이드스크린</PresentationFormat>
  <Paragraphs>36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Amazon Ember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6</cp:revision>
  <dcterms:created xsi:type="dcterms:W3CDTF">2020-09-06T13:15:32Z</dcterms:created>
  <dcterms:modified xsi:type="dcterms:W3CDTF">2020-09-09T17:05:25Z</dcterms:modified>
</cp:coreProperties>
</file>