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9C157-065A-0447-AB88-249A331D3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05018A-96B3-C843-A2EA-67D10CBBD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E7EEE-3D24-9549-9215-A86E2A3F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86C8A-7DC0-6444-A0E4-1E0A4036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4D690-4450-734C-B2F1-962F333E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08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69CF3-9470-6645-9E50-62D2718B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019F9-1E89-3B43-BD1D-689994B1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5589E-E633-F34A-85F0-DA1D69AA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0BF30-AC2F-0540-9749-738F2978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AA82C-BBAE-874D-B5F2-9420FF6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3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3A352D-EAA2-6B48-81BE-EFB407F12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74F31-EA62-EC47-8733-6CCCAA8B7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F9AF0-0147-9447-9745-6D76AB09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32EF1-8E4F-304F-B933-2E176408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2CAF4-E57C-BD43-8729-AE88D039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786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866E5-835B-324A-B9B0-62617922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15046-D52D-7D42-935A-E59D9FEA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FA304-16AA-8743-8316-FA6A3CB1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D413E-FD35-1847-918A-E4DA4D68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04DA7-EFDC-3C41-AC33-483BF1F5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7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39A0C-AD93-1C46-9AB9-6FC38C5C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3A633-2F81-6940-A28F-2D28511A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5BD05-53CC-0447-B0A4-9A6C2363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F4F9D-81A5-2F42-B0B8-A1F80402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68610-E406-A34E-A7BA-B0E1F30C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49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64AF-7235-094C-AA7F-27369A0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06A18-68CE-0A40-84BB-C42940108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008838-E46F-5248-BF9C-BF3921C17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AAEE8-110A-284B-AF55-6CFEDCF5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B7199-9CBD-8C40-85F8-D0840664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159BB-938B-F24F-AA7C-B9CA1BD2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70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0D1C-3AA1-FD46-813A-85401BC7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748BE-4339-C84A-9841-4969EB73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A93353-3CCC-774E-9636-D6D361522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F2E04-3312-AD42-B77E-AE8E3672B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362324-B516-7248-B1B5-2ADC3878B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B56D20-74F7-7F4C-9546-F2863B20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3B02D-13C9-5744-B9FD-F330EF4F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388DBB-0CE0-204B-A402-497A9E78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24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C4680-F750-C545-8906-CD42748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371D9-00BD-8243-91AB-117181E4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F18A6-DEB0-5144-B3A0-CBDBA5A7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EC414C-CACA-2A40-9C5A-11640E1F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429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73FECF-E58A-F04B-8950-D02A2CD4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4CEE9-BCDC-9B4B-840A-3FA2B6CC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E05556-BCBA-D946-9FBC-7F46995B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8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F4300-5E97-3D4E-B1F3-D4248957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A2770-8E24-584E-BF8B-BDD3F516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F328F-AF1E-954E-946B-D7ABEC4D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BD488-3E0E-FC40-9A01-E84322D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C333D-5411-3440-ADF7-FAF77DA8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3812E-98A9-CC41-A35D-ABBAFAD1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462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0B818-8FD8-CE4A-9E30-C5CB73CD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DF153B-9C5E-EC4C-B95E-86FF8F467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6F3ED-4DA9-E246-9AA6-1491FBE1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21EA0-DF33-504B-8238-90FCEF64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EAC8E-002C-6E4E-A69A-1F64F1D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A293A-759E-5043-8458-4F7BB2DB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347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81FE4D-CEB3-9740-A798-144BE463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D0610-E39A-A74C-97E0-B119798B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E1049-03AF-414D-BA97-80F22E2EB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86BC-E051-7449-BF1D-B01BB55F9113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FF439-F58A-724C-A92C-D280D1A4A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8DC31-AE1C-9C46-9D8E-F37B74BC2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0E69-E4FA-9A42-9FB3-72C855E453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1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A8398874-9A6F-604C-A934-D86BAF64F5EA}"/>
              </a:ext>
            </a:extLst>
          </p:cNvPr>
          <p:cNvGrpSpPr/>
          <p:nvPr/>
        </p:nvGrpSpPr>
        <p:grpSpPr>
          <a:xfrm>
            <a:off x="103778" y="641350"/>
            <a:ext cx="10716622" cy="4011930"/>
            <a:chOff x="103778" y="641350"/>
            <a:chExt cx="10716622" cy="4011930"/>
          </a:xfrm>
        </p:grpSpPr>
        <p:sp>
          <p:nvSpPr>
            <p:cNvPr id="5" name="Rectangle 38">
              <a:extLst>
                <a:ext uri="{FF2B5EF4-FFF2-40B4-BE49-F238E27FC236}">
                  <a16:creationId xmlns:a16="http://schemas.microsoft.com/office/drawing/2014/main" id="{F6C3E8F2-4164-A84E-B86B-19FB9EF3BD69}"/>
                </a:ext>
              </a:extLst>
            </p:cNvPr>
            <p:cNvSpPr/>
            <p:nvPr/>
          </p:nvSpPr>
          <p:spPr>
            <a:xfrm>
              <a:off x="433978" y="2088109"/>
              <a:ext cx="2160066" cy="1144815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664BA3AF-154A-4F40-8BBF-4110F5B1C80B}"/>
                </a:ext>
              </a:extLst>
            </p:cNvPr>
            <p:cNvSpPr/>
            <p:nvPr/>
          </p:nvSpPr>
          <p:spPr>
            <a:xfrm>
              <a:off x="3473884" y="641350"/>
              <a:ext cx="7346516" cy="40119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7" name="Graphic 11">
              <a:extLst>
                <a:ext uri="{FF2B5EF4-FFF2-40B4-BE49-F238E27FC236}">
                  <a16:creationId xmlns:a16="http://schemas.microsoft.com/office/drawing/2014/main" id="{92B5513A-88CF-3943-A98F-C424D6287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4194" y="641350"/>
              <a:ext cx="330200" cy="330200"/>
            </a:xfrm>
            <a:prstGeom prst="rect">
              <a:avLst/>
            </a:prstGeom>
          </p:spPr>
        </p:pic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DD85160C-A78F-6048-903F-B71F37331776}"/>
                </a:ext>
              </a:extLst>
            </p:cNvPr>
            <p:cNvSpPr/>
            <p:nvPr/>
          </p:nvSpPr>
          <p:spPr>
            <a:xfrm>
              <a:off x="5251612" y="1189990"/>
              <a:ext cx="5385908" cy="300609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SAP HANA VPC</a:t>
              </a:r>
            </a:p>
          </p:txBody>
        </p:sp>
        <p:pic>
          <p:nvPicPr>
            <p:cNvPr id="9" name="Graphic 66">
              <a:extLst>
                <a:ext uri="{FF2B5EF4-FFF2-40B4-BE49-F238E27FC236}">
                  <a16:creationId xmlns:a16="http://schemas.microsoft.com/office/drawing/2014/main" id="{B5B1A33D-C721-9148-BB43-463C3A943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1611" y="1189990"/>
              <a:ext cx="330200" cy="330200"/>
            </a:xfrm>
            <a:prstGeom prst="rect">
              <a:avLst/>
            </a:prstGeom>
          </p:spPr>
        </p:pic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DAF9FF1-0EBD-C944-ABF5-D277116099CE}"/>
                </a:ext>
              </a:extLst>
            </p:cNvPr>
            <p:cNvSpPr/>
            <p:nvPr/>
          </p:nvSpPr>
          <p:spPr>
            <a:xfrm>
              <a:off x="5640312" y="2067790"/>
              <a:ext cx="2166301" cy="145827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5" name="Graphic 13">
              <a:extLst>
                <a:ext uri="{FF2B5EF4-FFF2-40B4-BE49-F238E27FC236}">
                  <a16:creationId xmlns:a16="http://schemas.microsoft.com/office/drawing/2014/main" id="{9EA7667F-3C04-5B47-9D13-F14653C32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9010" y="2109680"/>
              <a:ext cx="218099" cy="218742"/>
            </a:xfrm>
            <a:prstGeom prst="rect">
              <a:avLst/>
            </a:prstGeom>
          </p:spPr>
        </p:pic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38F0C57-B0ED-8444-B12A-CD1D28BEB772}"/>
                </a:ext>
              </a:extLst>
            </p:cNvPr>
            <p:cNvSpPr/>
            <p:nvPr/>
          </p:nvSpPr>
          <p:spPr>
            <a:xfrm>
              <a:off x="8173695" y="2067790"/>
              <a:ext cx="2166301" cy="145827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7" name="Graphic 13">
              <a:extLst>
                <a:ext uri="{FF2B5EF4-FFF2-40B4-BE49-F238E27FC236}">
                  <a16:creationId xmlns:a16="http://schemas.microsoft.com/office/drawing/2014/main" id="{0AC8EE63-EF59-A648-A2DC-1CECE4989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3695" y="2067789"/>
              <a:ext cx="218099" cy="21874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8A53A7-1121-5B44-8F15-B9E48FE4058C}"/>
                </a:ext>
              </a:extLst>
            </p:cNvPr>
            <p:cNvSpPr txBox="1"/>
            <p:nvPr/>
          </p:nvSpPr>
          <p:spPr>
            <a:xfrm>
              <a:off x="5780870" y="2949169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Primary</a:t>
              </a:r>
            </a:p>
            <a:p>
              <a:pPr algn="ctr"/>
              <a:r>
                <a:rPr lang="en-US" sz="1200" dirty="0"/>
                <a:t>SAP HANA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E0B22F-1B3D-B745-9D61-B7B670135EA5}"/>
                </a:ext>
              </a:extLst>
            </p:cNvPr>
            <p:cNvSpPr txBox="1"/>
            <p:nvPr/>
          </p:nvSpPr>
          <p:spPr>
            <a:xfrm>
              <a:off x="8109453" y="2982818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sz="1200" dirty="0"/>
                <a:t>Secondary</a:t>
              </a:r>
            </a:p>
            <a:p>
              <a:pPr algn="ctr"/>
              <a:r>
                <a:rPr lang="en-US" altLang="ko-Kore-KR" sz="1200" dirty="0"/>
                <a:t>SAP HANA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700015-DE56-584C-A0EC-130831BAEBE1}"/>
                </a:ext>
              </a:extLst>
            </p:cNvPr>
            <p:cNvSpPr/>
            <p:nvPr/>
          </p:nvSpPr>
          <p:spPr>
            <a:xfrm>
              <a:off x="103778" y="1240765"/>
              <a:ext cx="2741236" cy="300609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Custom VPC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90A853-6738-AA40-B427-47FAE5B537F7}"/>
                </a:ext>
              </a:extLst>
            </p:cNvPr>
            <p:cNvSpPr txBox="1"/>
            <p:nvPr/>
          </p:nvSpPr>
          <p:spPr>
            <a:xfrm>
              <a:off x="3139263" y="2961899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200"/>
              </a:lvl1pPr>
            </a:lstStyle>
            <a:p>
              <a:r>
                <a:rPr lang="en-US" dirty="0"/>
                <a:t>AWS Transit Gateway </a:t>
              </a:r>
            </a:p>
          </p:txBody>
        </p:sp>
        <p:pic>
          <p:nvPicPr>
            <p:cNvPr id="29" name="Graphic 19">
              <a:extLst>
                <a:ext uri="{FF2B5EF4-FFF2-40B4-BE49-F238E27FC236}">
                  <a16:creationId xmlns:a16="http://schemas.microsoft.com/office/drawing/2014/main" id="{03740BB9-48B6-0540-8B39-EECB0FC6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72637" y="2446891"/>
              <a:ext cx="513237" cy="513237"/>
            </a:xfrm>
            <a:prstGeom prst="rect">
              <a:avLst/>
            </a:prstGeom>
          </p:spPr>
        </p:pic>
        <p:pic>
          <p:nvPicPr>
            <p:cNvPr id="30" name="Graphic 49">
              <a:extLst>
                <a:ext uri="{FF2B5EF4-FFF2-40B4-BE49-F238E27FC236}">
                  <a16:creationId xmlns:a16="http://schemas.microsoft.com/office/drawing/2014/main" id="{D324E9D6-3635-4C44-9768-706AC6FEF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03250" y="2418309"/>
              <a:ext cx="469900" cy="4699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2D3D1D-D0F3-9B4D-9D7C-B10D0C83F9B9}"/>
                </a:ext>
              </a:extLst>
            </p:cNvPr>
            <p:cNvSpPr txBox="1"/>
            <p:nvPr/>
          </p:nvSpPr>
          <p:spPr>
            <a:xfrm>
              <a:off x="899349" y="285953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r>
                <a:rPr lang="en-US" dirty="0"/>
                <a:t>Bastion Host</a:t>
              </a:r>
            </a:p>
          </p:txBody>
        </p:sp>
        <p:pic>
          <p:nvPicPr>
            <p:cNvPr id="32" name="Graphic 10">
              <a:extLst>
                <a:ext uri="{FF2B5EF4-FFF2-40B4-BE49-F238E27FC236}">
                  <a16:creationId xmlns:a16="http://schemas.microsoft.com/office/drawing/2014/main" id="{B6F26090-8B85-BB4B-A344-C4B7AA464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3977" y="2088495"/>
              <a:ext cx="218099" cy="2187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168669-AD88-7B44-9C2F-F184D44EEA45}"/>
                </a:ext>
              </a:extLst>
            </p:cNvPr>
            <p:cNvSpPr txBox="1"/>
            <p:nvPr/>
          </p:nvSpPr>
          <p:spPr>
            <a:xfrm>
              <a:off x="6651531" y="1212413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10.0.0.0/16</a:t>
              </a:r>
              <a:endParaRPr kumimoji="1" lang="ko-Kore-KR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5721A2-95A0-B64C-861C-0ADF269EC791}"/>
                </a:ext>
              </a:extLst>
            </p:cNvPr>
            <p:cNvSpPr txBox="1"/>
            <p:nvPr/>
          </p:nvSpPr>
          <p:spPr>
            <a:xfrm>
              <a:off x="1274772" y="1263188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10.1.0.0/16</a:t>
              </a:r>
              <a:endParaRPr kumimoji="1" lang="ko-Kore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C590C4-1872-1844-BB7A-61D2B1CD13B7}"/>
                </a:ext>
              </a:extLst>
            </p:cNvPr>
            <p:cNvSpPr txBox="1"/>
            <p:nvPr/>
          </p:nvSpPr>
          <p:spPr>
            <a:xfrm>
              <a:off x="7406558" y="2456140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>
                <a:defRPr kumimoji="1" sz="1400"/>
              </a:lvl1pPr>
            </a:lstStyle>
            <a:p>
              <a:pPr algn="ctr"/>
              <a:r>
                <a:rPr lang="en-US" altLang="ko-Kore-KR" dirty="0"/>
                <a:t>192.168.1.99</a:t>
              </a:r>
              <a:endParaRPr lang="ko-Kore-KR" altLang="en-US" dirty="0"/>
            </a:p>
          </p:txBody>
        </p: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DDBE4E1F-1CBA-A84E-9231-A35B884D99FB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 flipV="1">
              <a:off x="6984698" y="2723490"/>
              <a:ext cx="1863168" cy="25390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C7C4284A-CA62-C748-AC39-8EA84857E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74840" y="2530468"/>
              <a:ext cx="357741" cy="35774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3A3ED9-A164-C549-9C30-A316AC4601F5}"/>
                </a:ext>
              </a:extLst>
            </p:cNvPr>
            <p:cNvSpPr txBox="1"/>
            <p:nvPr/>
          </p:nvSpPr>
          <p:spPr>
            <a:xfrm>
              <a:off x="7569399" y="2890485"/>
              <a:ext cx="821190" cy="738664"/>
            </a:xfrm>
            <a:prstGeom prst="rect">
              <a:avLst/>
            </a:prstGeom>
            <a:noFill/>
            <a:ln w="38100">
              <a:solidFill>
                <a:srgbClr val="02D35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zon Ember"/>
                  <a:cs typeface="Arial" panose="020B0604020202020204" pitchFamily="34" charset="0"/>
                </a:rPr>
                <a:t>SUSE </a:t>
              </a:r>
            </a:p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zon Ember"/>
                  <a:cs typeface="Arial" panose="020B0604020202020204" pitchFamily="34" charset="0"/>
                </a:rPr>
                <a:t>HA Cluster</a:t>
              </a:r>
            </a:p>
          </p:txBody>
        </p:sp>
        <p:pic>
          <p:nvPicPr>
            <p:cNvPr id="46" name="Graphic 128">
              <a:extLst>
                <a:ext uri="{FF2B5EF4-FFF2-40B4-BE49-F238E27FC236}">
                  <a16:creationId xmlns:a16="http://schemas.microsoft.com/office/drawing/2014/main" id="{680C3B2B-2BA9-924C-B543-F1ED26C9A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18739" y="2456143"/>
              <a:ext cx="585473" cy="585473"/>
            </a:xfrm>
            <a:prstGeom prst="rect">
              <a:avLst/>
            </a:prstGeom>
          </p:spPr>
        </p:pic>
        <p:pic>
          <p:nvPicPr>
            <p:cNvPr id="47" name="Graphic 128">
              <a:extLst>
                <a:ext uri="{FF2B5EF4-FFF2-40B4-BE49-F238E27FC236}">
                  <a16:creationId xmlns:a16="http://schemas.microsoft.com/office/drawing/2014/main" id="{68D1CFFE-2A2E-914A-BF17-D523D48E7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47866" y="2456143"/>
              <a:ext cx="585473" cy="585473"/>
            </a:xfrm>
            <a:prstGeom prst="rect">
              <a:avLst/>
            </a:prstGeom>
          </p:spPr>
        </p:pic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447B1B0B-0C05-9543-AD83-51A08F8965AE}"/>
                </a:ext>
              </a:extLst>
            </p:cNvPr>
            <p:cNvSpPr/>
            <p:nvPr/>
          </p:nvSpPr>
          <p:spPr>
            <a:xfrm>
              <a:off x="5506779" y="1631924"/>
              <a:ext cx="2434430" cy="2320315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Availability Zone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tangle 36">
              <a:extLst>
                <a:ext uri="{FF2B5EF4-FFF2-40B4-BE49-F238E27FC236}">
                  <a16:creationId xmlns:a16="http://schemas.microsoft.com/office/drawing/2014/main" id="{61B2A482-6DAC-FA43-A9BF-14E82B327F46}"/>
                </a:ext>
              </a:extLst>
            </p:cNvPr>
            <p:cNvSpPr/>
            <p:nvPr/>
          </p:nvSpPr>
          <p:spPr>
            <a:xfrm>
              <a:off x="8038813" y="1631923"/>
              <a:ext cx="2434430" cy="2320315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Availability Zone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2" name="Graphic 19">
              <a:extLst>
                <a:ext uri="{FF2B5EF4-FFF2-40B4-BE49-F238E27FC236}">
                  <a16:creationId xmlns:a16="http://schemas.microsoft.com/office/drawing/2014/main" id="{E5660DA0-C058-124F-9AF2-1F8A656F1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8147" y="1240763"/>
              <a:ext cx="330200" cy="330200"/>
            </a:xfrm>
            <a:prstGeom prst="rect">
              <a:avLst/>
            </a:prstGeom>
          </p:spPr>
        </p:pic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5467F05A-32A4-664A-8FD7-6215ED3D7BE8}"/>
                </a:ext>
              </a:extLst>
            </p:cNvPr>
            <p:cNvCxnSpPr>
              <a:stCxn id="43" idx="3"/>
              <a:endCxn id="29" idx="1"/>
            </p:cNvCxnSpPr>
            <p:nvPr/>
          </p:nvCxnSpPr>
          <p:spPr>
            <a:xfrm flipV="1">
              <a:off x="3032581" y="2703510"/>
              <a:ext cx="940056" cy="5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FB266B1-7005-A94D-90D6-3046E55B5830}"/>
                </a:ext>
              </a:extLst>
            </p:cNvPr>
            <p:cNvCxnSpPr>
              <a:cxnSpLocks/>
              <a:stCxn id="29" idx="3"/>
              <a:endCxn id="8" idx="1"/>
            </p:cNvCxnSpPr>
            <p:nvPr/>
          </p:nvCxnSpPr>
          <p:spPr>
            <a:xfrm flipV="1">
              <a:off x="4485874" y="2693035"/>
              <a:ext cx="765738" cy="10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67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0645B0-0224-4C45-B210-54D44CAC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647950"/>
            <a:ext cx="5588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7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D39064D-13AF-2741-AD6D-548BE8B9743D}"/>
              </a:ext>
            </a:extLst>
          </p:cNvPr>
          <p:cNvGrpSpPr/>
          <p:nvPr/>
        </p:nvGrpSpPr>
        <p:grpSpPr>
          <a:xfrm>
            <a:off x="2508250" y="2508249"/>
            <a:ext cx="7175500" cy="1841501"/>
            <a:chOff x="2508250" y="2508249"/>
            <a:chExt cx="7175500" cy="18415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3B7E9C-6ACE-764E-B30E-F51134BA3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0" y="2508250"/>
              <a:ext cx="7175500" cy="18415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5CF3361-B053-AB43-9232-E3AF9604D5B7}"/>
                </a:ext>
              </a:extLst>
            </p:cNvPr>
            <p:cNvSpPr/>
            <p:nvPr/>
          </p:nvSpPr>
          <p:spPr>
            <a:xfrm>
              <a:off x="2508250" y="3342640"/>
              <a:ext cx="193040" cy="1727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7E3245-F4B8-C640-B78F-7C97C3A23B46}"/>
                </a:ext>
              </a:extLst>
            </p:cNvPr>
            <p:cNvSpPr/>
            <p:nvPr/>
          </p:nvSpPr>
          <p:spPr>
            <a:xfrm>
              <a:off x="3352629" y="2508249"/>
              <a:ext cx="477966" cy="2473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97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54FFB30-A30B-5145-9714-99EDF8B69D8E}"/>
              </a:ext>
            </a:extLst>
          </p:cNvPr>
          <p:cNvGrpSpPr/>
          <p:nvPr/>
        </p:nvGrpSpPr>
        <p:grpSpPr>
          <a:xfrm>
            <a:off x="3467100" y="1974850"/>
            <a:ext cx="5257800" cy="2908300"/>
            <a:chOff x="3467100" y="1974850"/>
            <a:chExt cx="5257800" cy="29083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DF2C568-A88F-8A4F-8591-445FEA7B9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00" y="1974850"/>
              <a:ext cx="5257800" cy="29083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CFF913-24BC-5743-B8AE-8F6872AAD2A5}"/>
                </a:ext>
              </a:extLst>
            </p:cNvPr>
            <p:cNvSpPr/>
            <p:nvPr/>
          </p:nvSpPr>
          <p:spPr>
            <a:xfrm>
              <a:off x="3467100" y="3225114"/>
              <a:ext cx="3588608" cy="4695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44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3BC8D86-2AE3-664B-AE69-804A4511F7C9}"/>
              </a:ext>
            </a:extLst>
          </p:cNvPr>
          <p:cNvGrpSpPr/>
          <p:nvPr/>
        </p:nvGrpSpPr>
        <p:grpSpPr>
          <a:xfrm>
            <a:off x="2451100" y="2660650"/>
            <a:ext cx="7289800" cy="1536700"/>
            <a:chOff x="2451100" y="2660650"/>
            <a:chExt cx="7289800" cy="15367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F862D9-DC5A-414C-B758-A602E2B8E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100" y="2660650"/>
              <a:ext cx="7289800" cy="15367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AFCE33-1CE3-1142-893F-7A0C6CF90BD3}"/>
                </a:ext>
              </a:extLst>
            </p:cNvPr>
            <p:cNvSpPr/>
            <p:nvPr/>
          </p:nvSpPr>
          <p:spPr>
            <a:xfrm>
              <a:off x="6729284" y="3583458"/>
              <a:ext cx="1302608" cy="46955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76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48A187-BD68-6545-B36B-0CA0706A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3181350"/>
            <a:ext cx="2857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9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AD95A7E-CBF5-1E44-B89A-B0A78188B4BC}"/>
              </a:ext>
            </a:extLst>
          </p:cNvPr>
          <p:cNvGrpSpPr/>
          <p:nvPr/>
        </p:nvGrpSpPr>
        <p:grpSpPr>
          <a:xfrm>
            <a:off x="3117850" y="2451100"/>
            <a:ext cx="5956300" cy="1955800"/>
            <a:chOff x="3117850" y="2451100"/>
            <a:chExt cx="5956300" cy="19558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96747F-0673-4B4C-809E-1E3AD97C6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7850" y="2451100"/>
              <a:ext cx="5956300" cy="19558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0595B02-0B72-434D-87EB-B131A1A9AC0F}"/>
                </a:ext>
              </a:extLst>
            </p:cNvPr>
            <p:cNvSpPr/>
            <p:nvPr/>
          </p:nvSpPr>
          <p:spPr>
            <a:xfrm>
              <a:off x="7265772" y="2545492"/>
              <a:ext cx="1161535" cy="16928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34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5383E7-AD84-5142-9EB5-702D039E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5950"/>
            <a:ext cx="6491210" cy="17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11924AB-0059-3044-90FD-18FDB177E600}"/>
              </a:ext>
            </a:extLst>
          </p:cNvPr>
          <p:cNvGrpSpPr/>
          <p:nvPr/>
        </p:nvGrpSpPr>
        <p:grpSpPr>
          <a:xfrm>
            <a:off x="762000" y="137757"/>
            <a:ext cx="6122894" cy="3790363"/>
            <a:chOff x="762000" y="127000"/>
            <a:chExt cx="6122894" cy="3790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36D590-0913-C846-A30A-A835B2830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27000"/>
              <a:ext cx="6122894" cy="379036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FCAD06-8E6F-1445-9F3D-DCBF5B58DE05}"/>
                </a:ext>
              </a:extLst>
            </p:cNvPr>
            <p:cNvSpPr/>
            <p:nvPr/>
          </p:nvSpPr>
          <p:spPr>
            <a:xfrm>
              <a:off x="762000" y="1175744"/>
              <a:ext cx="4197275" cy="61002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E7CD2C0-26CC-9D45-94E6-C41475A49CA9}"/>
              </a:ext>
            </a:extLst>
          </p:cNvPr>
          <p:cNvGrpSpPr/>
          <p:nvPr/>
        </p:nvGrpSpPr>
        <p:grpSpPr>
          <a:xfrm>
            <a:off x="1115209" y="1370625"/>
            <a:ext cx="6157292" cy="1351060"/>
            <a:chOff x="1115209" y="1370625"/>
            <a:chExt cx="6157292" cy="135106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27E83C-267D-B343-B26D-D9F948BC0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209" y="1370625"/>
              <a:ext cx="6157292" cy="13510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4CDD6D-466F-D64B-8884-18F80ED1AA58}"/>
                </a:ext>
              </a:extLst>
            </p:cNvPr>
            <p:cNvSpPr/>
            <p:nvPr/>
          </p:nvSpPr>
          <p:spPr>
            <a:xfrm>
              <a:off x="5539403" y="2061360"/>
              <a:ext cx="528021" cy="6502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05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DEB950-C9B3-C24C-987B-36490727D35B}"/>
              </a:ext>
            </a:extLst>
          </p:cNvPr>
          <p:cNvGrpSpPr/>
          <p:nvPr/>
        </p:nvGrpSpPr>
        <p:grpSpPr>
          <a:xfrm>
            <a:off x="114300" y="1473200"/>
            <a:ext cx="6772275" cy="2270125"/>
            <a:chOff x="114300" y="1473200"/>
            <a:chExt cx="8715375" cy="28496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FC8FE1-00E4-2B44-9CF7-D837B6BB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" y="1473200"/>
              <a:ext cx="8715375" cy="284961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82B2D2-FFD7-5A41-99CC-0919C1E35CCC}"/>
                </a:ext>
              </a:extLst>
            </p:cNvPr>
            <p:cNvSpPr/>
            <p:nvPr/>
          </p:nvSpPr>
          <p:spPr>
            <a:xfrm>
              <a:off x="3579597" y="1736125"/>
              <a:ext cx="1161535" cy="227866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4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5F252DE-2F11-6546-91FC-DAD98DD535F8}"/>
              </a:ext>
            </a:extLst>
          </p:cNvPr>
          <p:cNvGrpSpPr/>
          <p:nvPr/>
        </p:nvGrpSpPr>
        <p:grpSpPr>
          <a:xfrm>
            <a:off x="103778" y="641350"/>
            <a:ext cx="10716622" cy="4237292"/>
            <a:chOff x="103778" y="641350"/>
            <a:chExt cx="10716622" cy="4237292"/>
          </a:xfrm>
        </p:grpSpPr>
        <p:sp>
          <p:nvSpPr>
            <p:cNvPr id="5" name="Rectangle 38">
              <a:extLst>
                <a:ext uri="{FF2B5EF4-FFF2-40B4-BE49-F238E27FC236}">
                  <a16:creationId xmlns:a16="http://schemas.microsoft.com/office/drawing/2014/main" id="{F6C3E8F2-4164-A84E-B86B-19FB9EF3BD69}"/>
                </a:ext>
              </a:extLst>
            </p:cNvPr>
            <p:cNvSpPr/>
            <p:nvPr/>
          </p:nvSpPr>
          <p:spPr>
            <a:xfrm>
              <a:off x="433978" y="2088109"/>
              <a:ext cx="2160066" cy="1144815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664BA3AF-154A-4F40-8BBF-4110F5B1C80B}"/>
                </a:ext>
              </a:extLst>
            </p:cNvPr>
            <p:cNvSpPr/>
            <p:nvPr/>
          </p:nvSpPr>
          <p:spPr>
            <a:xfrm>
              <a:off x="3473884" y="641350"/>
              <a:ext cx="7346516" cy="40119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7" name="Graphic 11">
              <a:extLst>
                <a:ext uri="{FF2B5EF4-FFF2-40B4-BE49-F238E27FC236}">
                  <a16:creationId xmlns:a16="http://schemas.microsoft.com/office/drawing/2014/main" id="{92B5513A-88CF-3943-A98F-C424D6287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4194" y="641350"/>
              <a:ext cx="330200" cy="330200"/>
            </a:xfrm>
            <a:prstGeom prst="rect">
              <a:avLst/>
            </a:prstGeom>
          </p:spPr>
        </p:pic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DD85160C-A78F-6048-903F-B71F37331776}"/>
                </a:ext>
              </a:extLst>
            </p:cNvPr>
            <p:cNvSpPr/>
            <p:nvPr/>
          </p:nvSpPr>
          <p:spPr>
            <a:xfrm>
              <a:off x="5251612" y="1189990"/>
              <a:ext cx="5385908" cy="300609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SAP HANA VPC</a:t>
              </a:r>
            </a:p>
          </p:txBody>
        </p:sp>
        <p:pic>
          <p:nvPicPr>
            <p:cNvPr id="9" name="Graphic 66">
              <a:extLst>
                <a:ext uri="{FF2B5EF4-FFF2-40B4-BE49-F238E27FC236}">
                  <a16:creationId xmlns:a16="http://schemas.microsoft.com/office/drawing/2014/main" id="{B5B1A33D-C721-9148-BB43-463C3A943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1611" y="1189990"/>
              <a:ext cx="330200" cy="330200"/>
            </a:xfrm>
            <a:prstGeom prst="rect">
              <a:avLst/>
            </a:prstGeom>
          </p:spPr>
        </p:pic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DAF9FF1-0EBD-C944-ABF5-D277116099CE}"/>
                </a:ext>
              </a:extLst>
            </p:cNvPr>
            <p:cNvSpPr/>
            <p:nvPr/>
          </p:nvSpPr>
          <p:spPr>
            <a:xfrm>
              <a:off x="5640312" y="2067790"/>
              <a:ext cx="2166301" cy="145827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5" name="Graphic 13">
              <a:extLst>
                <a:ext uri="{FF2B5EF4-FFF2-40B4-BE49-F238E27FC236}">
                  <a16:creationId xmlns:a16="http://schemas.microsoft.com/office/drawing/2014/main" id="{9EA7667F-3C04-5B47-9D13-F14653C32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9010" y="2109680"/>
              <a:ext cx="218099" cy="218742"/>
            </a:xfrm>
            <a:prstGeom prst="rect">
              <a:avLst/>
            </a:prstGeom>
          </p:spPr>
        </p:pic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38F0C57-B0ED-8444-B12A-CD1D28BEB772}"/>
                </a:ext>
              </a:extLst>
            </p:cNvPr>
            <p:cNvSpPr/>
            <p:nvPr/>
          </p:nvSpPr>
          <p:spPr>
            <a:xfrm>
              <a:off x="8173695" y="2067790"/>
              <a:ext cx="2166301" cy="145827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7" name="Graphic 13">
              <a:extLst>
                <a:ext uri="{FF2B5EF4-FFF2-40B4-BE49-F238E27FC236}">
                  <a16:creationId xmlns:a16="http://schemas.microsoft.com/office/drawing/2014/main" id="{0AC8EE63-EF59-A648-A2DC-1CECE4989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3695" y="2067789"/>
              <a:ext cx="218099" cy="218742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700015-DE56-584C-A0EC-130831BAEBE1}"/>
                </a:ext>
              </a:extLst>
            </p:cNvPr>
            <p:cNvSpPr/>
            <p:nvPr/>
          </p:nvSpPr>
          <p:spPr>
            <a:xfrm>
              <a:off x="103778" y="1240765"/>
              <a:ext cx="2741236" cy="300609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Custom VPC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90A853-6738-AA40-B427-47FAE5B537F7}"/>
                </a:ext>
              </a:extLst>
            </p:cNvPr>
            <p:cNvSpPr txBox="1"/>
            <p:nvPr/>
          </p:nvSpPr>
          <p:spPr>
            <a:xfrm>
              <a:off x="3139263" y="2961899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200"/>
              </a:lvl1pPr>
            </a:lstStyle>
            <a:p>
              <a:r>
                <a:rPr lang="en-US" dirty="0"/>
                <a:t>AWS Transit Gateway </a:t>
              </a:r>
            </a:p>
          </p:txBody>
        </p:sp>
        <p:pic>
          <p:nvPicPr>
            <p:cNvPr id="29" name="Graphic 19">
              <a:extLst>
                <a:ext uri="{FF2B5EF4-FFF2-40B4-BE49-F238E27FC236}">
                  <a16:creationId xmlns:a16="http://schemas.microsoft.com/office/drawing/2014/main" id="{03740BB9-48B6-0540-8B39-EECB0FC6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72637" y="2446891"/>
              <a:ext cx="513237" cy="513237"/>
            </a:xfrm>
            <a:prstGeom prst="rect">
              <a:avLst/>
            </a:prstGeom>
          </p:spPr>
        </p:pic>
        <p:pic>
          <p:nvPicPr>
            <p:cNvPr id="30" name="Graphic 49">
              <a:extLst>
                <a:ext uri="{FF2B5EF4-FFF2-40B4-BE49-F238E27FC236}">
                  <a16:creationId xmlns:a16="http://schemas.microsoft.com/office/drawing/2014/main" id="{D324E9D6-3635-4C44-9768-706AC6FEF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03250" y="2418309"/>
              <a:ext cx="469900" cy="4699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2D3D1D-D0F3-9B4D-9D7C-B10D0C83F9B9}"/>
                </a:ext>
              </a:extLst>
            </p:cNvPr>
            <p:cNvSpPr txBox="1"/>
            <p:nvPr/>
          </p:nvSpPr>
          <p:spPr>
            <a:xfrm>
              <a:off x="899349" y="285953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r>
                <a:rPr lang="en-US" dirty="0"/>
                <a:t>Bastion Host</a:t>
              </a:r>
            </a:p>
          </p:txBody>
        </p:sp>
        <p:pic>
          <p:nvPicPr>
            <p:cNvPr id="32" name="Graphic 10">
              <a:extLst>
                <a:ext uri="{FF2B5EF4-FFF2-40B4-BE49-F238E27FC236}">
                  <a16:creationId xmlns:a16="http://schemas.microsoft.com/office/drawing/2014/main" id="{B6F26090-8B85-BB4B-A344-C4B7AA464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3977" y="2088495"/>
              <a:ext cx="218099" cy="2187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168669-AD88-7B44-9C2F-F184D44EEA45}"/>
                </a:ext>
              </a:extLst>
            </p:cNvPr>
            <p:cNvSpPr txBox="1"/>
            <p:nvPr/>
          </p:nvSpPr>
          <p:spPr>
            <a:xfrm>
              <a:off x="6651531" y="1212413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10.0.0.0/16</a:t>
              </a:r>
              <a:endParaRPr kumimoji="1" lang="ko-Kore-KR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5721A2-95A0-B64C-861C-0ADF269EC791}"/>
                </a:ext>
              </a:extLst>
            </p:cNvPr>
            <p:cNvSpPr txBox="1"/>
            <p:nvPr/>
          </p:nvSpPr>
          <p:spPr>
            <a:xfrm>
              <a:off x="1274772" y="1263188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10.1.0.0/16</a:t>
              </a:r>
              <a:endParaRPr kumimoji="1" lang="ko-Kore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C590C4-1872-1844-BB7A-61D2B1CD13B7}"/>
                </a:ext>
              </a:extLst>
            </p:cNvPr>
            <p:cNvSpPr txBox="1"/>
            <p:nvPr/>
          </p:nvSpPr>
          <p:spPr>
            <a:xfrm>
              <a:off x="7406558" y="2456140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>
                <a:defRPr kumimoji="1" sz="1400"/>
              </a:lvl1pPr>
            </a:lstStyle>
            <a:p>
              <a:pPr algn="ctr"/>
              <a:r>
                <a:rPr lang="en-US" altLang="ko-Kore-KR" dirty="0"/>
                <a:t>192.168.1.99</a:t>
              </a:r>
              <a:endParaRPr lang="ko-Kore-KR" altLang="en-US" dirty="0"/>
            </a:p>
          </p:txBody>
        </p: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DDBE4E1F-1CBA-A84E-9231-A35B884D99FB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 flipV="1">
              <a:off x="6984698" y="2723490"/>
              <a:ext cx="1863168" cy="25390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C7C4284A-CA62-C748-AC39-8EA84857E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74840" y="2530468"/>
              <a:ext cx="357741" cy="35774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3A3ED9-A164-C549-9C30-A316AC4601F5}"/>
                </a:ext>
              </a:extLst>
            </p:cNvPr>
            <p:cNvSpPr txBox="1"/>
            <p:nvPr/>
          </p:nvSpPr>
          <p:spPr>
            <a:xfrm>
              <a:off x="7569399" y="2890485"/>
              <a:ext cx="821190" cy="738664"/>
            </a:xfrm>
            <a:prstGeom prst="rect">
              <a:avLst/>
            </a:prstGeom>
            <a:noFill/>
            <a:ln w="38100">
              <a:solidFill>
                <a:srgbClr val="02D35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zon Ember"/>
                  <a:cs typeface="Arial" panose="020B0604020202020204" pitchFamily="34" charset="0"/>
                </a:rPr>
                <a:t>SUSE </a:t>
              </a:r>
            </a:p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zon Ember"/>
                  <a:cs typeface="Arial" panose="020B0604020202020204" pitchFamily="34" charset="0"/>
                </a:rPr>
                <a:t>HA Cluster</a:t>
              </a:r>
            </a:p>
          </p:txBody>
        </p:sp>
        <p:pic>
          <p:nvPicPr>
            <p:cNvPr id="46" name="Graphic 128">
              <a:extLst>
                <a:ext uri="{FF2B5EF4-FFF2-40B4-BE49-F238E27FC236}">
                  <a16:creationId xmlns:a16="http://schemas.microsoft.com/office/drawing/2014/main" id="{680C3B2B-2BA9-924C-B543-F1ED26C9A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18739" y="2456143"/>
              <a:ext cx="585473" cy="585473"/>
            </a:xfrm>
            <a:prstGeom prst="rect">
              <a:avLst/>
            </a:prstGeom>
          </p:spPr>
        </p:pic>
        <p:pic>
          <p:nvPicPr>
            <p:cNvPr id="47" name="Graphic 128">
              <a:extLst>
                <a:ext uri="{FF2B5EF4-FFF2-40B4-BE49-F238E27FC236}">
                  <a16:creationId xmlns:a16="http://schemas.microsoft.com/office/drawing/2014/main" id="{68D1CFFE-2A2E-914A-BF17-D523D48E7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47866" y="2456143"/>
              <a:ext cx="585473" cy="585473"/>
            </a:xfrm>
            <a:prstGeom prst="rect">
              <a:avLst/>
            </a:prstGeom>
          </p:spPr>
        </p:pic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447B1B0B-0C05-9543-AD83-51A08F8965AE}"/>
                </a:ext>
              </a:extLst>
            </p:cNvPr>
            <p:cNvSpPr/>
            <p:nvPr/>
          </p:nvSpPr>
          <p:spPr>
            <a:xfrm>
              <a:off x="5506779" y="1631924"/>
              <a:ext cx="2434430" cy="2320315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Availability Zone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tangle 36">
              <a:extLst>
                <a:ext uri="{FF2B5EF4-FFF2-40B4-BE49-F238E27FC236}">
                  <a16:creationId xmlns:a16="http://schemas.microsoft.com/office/drawing/2014/main" id="{61B2A482-6DAC-FA43-A9BF-14E82B327F46}"/>
                </a:ext>
              </a:extLst>
            </p:cNvPr>
            <p:cNvSpPr/>
            <p:nvPr/>
          </p:nvSpPr>
          <p:spPr>
            <a:xfrm>
              <a:off x="8038813" y="1631923"/>
              <a:ext cx="2434430" cy="2320315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Availability Zone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2" name="Graphic 19">
              <a:extLst>
                <a:ext uri="{FF2B5EF4-FFF2-40B4-BE49-F238E27FC236}">
                  <a16:creationId xmlns:a16="http://schemas.microsoft.com/office/drawing/2014/main" id="{E5660DA0-C058-124F-9AF2-1F8A656F1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8147" y="1240763"/>
              <a:ext cx="330200" cy="330200"/>
            </a:xfrm>
            <a:prstGeom prst="rect">
              <a:avLst/>
            </a:prstGeom>
          </p:spPr>
        </p:pic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5467F05A-32A4-664A-8FD7-6215ED3D7BE8}"/>
                </a:ext>
              </a:extLst>
            </p:cNvPr>
            <p:cNvCxnSpPr>
              <a:stCxn id="43" idx="3"/>
              <a:endCxn id="29" idx="1"/>
            </p:cNvCxnSpPr>
            <p:nvPr/>
          </p:nvCxnSpPr>
          <p:spPr>
            <a:xfrm flipV="1">
              <a:off x="3032581" y="2703510"/>
              <a:ext cx="940056" cy="5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FB266B1-7005-A94D-90D6-3046E55B5830}"/>
                </a:ext>
              </a:extLst>
            </p:cNvPr>
            <p:cNvCxnSpPr>
              <a:cxnSpLocks/>
              <a:stCxn id="29" idx="3"/>
              <a:endCxn id="8" idx="1"/>
            </p:cNvCxnSpPr>
            <p:nvPr/>
          </p:nvCxnSpPr>
          <p:spPr>
            <a:xfrm flipV="1">
              <a:off x="4485874" y="2693035"/>
              <a:ext cx="765738" cy="10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A306BC-A99D-6E4D-B4F8-C0B4F6D13874}"/>
                </a:ext>
              </a:extLst>
            </p:cNvPr>
            <p:cNvSpPr txBox="1"/>
            <p:nvPr/>
          </p:nvSpPr>
          <p:spPr>
            <a:xfrm>
              <a:off x="5780870" y="2949169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Primary</a:t>
              </a:r>
            </a:p>
            <a:p>
              <a:pPr algn="ctr"/>
              <a:r>
                <a:rPr lang="en-US" sz="1200" dirty="0"/>
                <a:t>SAP HANA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D213C3-089C-3E49-9D20-40051C3E29B2}"/>
                </a:ext>
              </a:extLst>
            </p:cNvPr>
            <p:cNvSpPr txBox="1"/>
            <p:nvPr/>
          </p:nvSpPr>
          <p:spPr>
            <a:xfrm>
              <a:off x="8109453" y="2982818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sz="1200" dirty="0"/>
                <a:t>Primary</a:t>
              </a:r>
            </a:p>
            <a:p>
              <a:pPr algn="ctr"/>
              <a:r>
                <a:rPr lang="en-US" altLang="ko-Kore-KR" sz="1200" dirty="0"/>
                <a:t>SAP HANA</a:t>
              </a:r>
            </a:p>
          </p:txBody>
        </p:sp>
        <p:sp>
          <p:nvSpPr>
            <p:cNvPr id="36" name="Rounded Rectangle 50">
              <a:extLst>
                <a:ext uri="{FF2B5EF4-FFF2-40B4-BE49-F238E27FC236}">
                  <a16:creationId xmlns:a16="http://schemas.microsoft.com/office/drawing/2014/main" id="{82E22E2D-D6DC-374B-8D4E-8E895076EE03}"/>
                </a:ext>
              </a:extLst>
            </p:cNvPr>
            <p:cNvSpPr/>
            <p:nvPr/>
          </p:nvSpPr>
          <p:spPr>
            <a:xfrm>
              <a:off x="5565453" y="1189990"/>
              <a:ext cx="2148416" cy="3688652"/>
            </a:xfrm>
            <a:prstGeom prst="roundRect">
              <a:avLst>
                <a:gd name="adj" fmla="val 13875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ore-KR" sz="20000" dirty="0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9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3F8B74-2B6A-244F-B1B2-3FDAA54D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81636"/>
            <a:ext cx="12192000" cy="26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2E2086-D1E6-6443-AF86-CDF0CA55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5054"/>
            <a:ext cx="12192000" cy="25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0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D760AE-7E0A-BC42-9698-A7D06539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3003550"/>
            <a:ext cx="2368550" cy="4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8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EB8E8C2-2C90-494A-8387-ADAB96528A7C}"/>
              </a:ext>
            </a:extLst>
          </p:cNvPr>
          <p:cNvGrpSpPr/>
          <p:nvPr/>
        </p:nvGrpSpPr>
        <p:grpSpPr>
          <a:xfrm>
            <a:off x="680292" y="222535"/>
            <a:ext cx="6249146" cy="3915381"/>
            <a:chOff x="680292" y="222535"/>
            <a:chExt cx="6249146" cy="39153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1706CB0-3EE8-7D44-862E-64E6F13C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293" y="222535"/>
              <a:ext cx="6249145" cy="3915381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DCA578-8AA4-A148-B844-02CD52227D7F}"/>
                </a:ext>
              </a:extLst>
            </p:cNvPr>
            <p:cNvSpPr/>
            <p:nvPr/>
          </p:nvSpPr>
          <p:spPr>
            <a:xfrm>
              <a:off x="680292" y="1125444"/>
              <a:ext cx="4120307" cy="7319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8413260-F53F-C74C-91EB-E0A54AE825D4}"/>
              </a:ext>
            </a:extLst>
          </p:cNvPr>
          <p:cNvGrpSpPr/>
          <p:nvPr/>
        </p:nvGrpSpPr>
        <p:grpSpPr>
          <a:xfrm>
            <a:off x="1228724" y="1996213"/>
            <a:ext cx="9434513" cy="2204312"/>
            <a:chOff x="128588" y="2067651"/>
            <a:chExt cx="12192000" cy="27226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4F2EFD-55C9-1340-84C7-BA1DBA235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8" y="2067651"/>
              <a:ext cx="12192000" cy="272269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0A39E49-2912-F14B-8934-1D6B602C6145}"/>
                </a:ext>
              </a:extLst>
            </p:cNvPr>
            <p:cNvSpPr/>
            <p:nvPr/>
          </p:nvSpPr>
          <p:spPr>
            <a:xfrm>
              <a:off x="2509092" y="3682906"/>
              <a:ext cx="891333" cy="7319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619DB9-2FF5-C34E-ADF4-48DF046DFC4C}"/>
                </a:ext>
              </a:extLst>
            </p:cNvPr>
            <p:cNvSpPr/>
            <p:nvPr/>
          </p:nvSpPr>
          <p:spPr>
            <a:xfrm>
              <a:off x="8919417" y="3682906"/>
              <a:ext cx="891333" cy="7319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45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4785C07-A0DC-2049-85B2-2AF931064D54}"/>
              </a:ext>
            </a:extLst>
          </p:cNvPr>
          <p:cNvGrpSpPr/>
          <p:nvPr/>
        </p:nvGrpSpPr>
        <p:grpSpPr>
          <a:xfrm>
            <a:off x="2128837" y="1878012"/>
            <a:ext cx="8224837" cy="2451100"/>
            <a:chOff x="152400" y="1549400"/>
            <a:chExt cx="11887200" cy="37592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23390B-6E9D-AE45-9368-45BDC25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549400"/>
              <a:ext cx="11887200" cy="37592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F78C44A-A579-BF4F-B72E-DF8CA79C4136}"/>
                </a:ext>
              </a:extLst>
            </p:cNvPr>
            <p:cNvSpPr/>
            <p:nvPr/>
          </p:nvSpPr>
          <p:spPr>
            <a:xfrm>
              <a:off x="5013925" y="1760882"/>
              <a:ext cx="1215425" cy="326831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826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4A99B3D-60FF-F543-8856-3D5CBDCF818B}"/>
              </a:ext>
            </a:extLst>
          </p:cNvPr>
          <p:cNvGrpSpPr/>
          <p:nvPr/>
        </p:nvGrpSpPr>
        <p:grpSpPr>
          <a:xfrm>
            <a:off x="385762" y="2444172"/>
            <a:ext cx="11420475" cy="1604113"/>
            <a:chOff x="385762" y="2444172"/>
            <a:chExt cx="11420475" cy="16041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EB588F6-4A99-894A-A977-E591B888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2444172"/>
              <a:ext cx="11420475" cy="160411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E696AF-7C5B-AD42-994B-216DA1028F7D}"/>
                </a:ext>
              </a:extLst>
            </p:cNvPr>
            <p:cNvSpPr/>
            <p:nvPr/>
          </p:nvSpPr>
          <p:spPr>
            <a:xfrm>
              <a:off x="385762" y="3629025"/>
              <a:ext cx="6186488" cy="2571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89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D7F88AF-1436-0C4B-91F8-0AB7739153E0}"/>
              </a:ext>
            </a:extLst>
          </p:cNvPr>
          <p:cNvGrpSpPr/>
          <p:nvPr/>
        </p:nvGrpSpPr>
        <p:grpSpPr>
          <a:xfrm>
            <a:off x="2832100" y="2000250"/>
            <a:ext cx="4297363" cy="1971675"/>
            <a:chOff x="2832100" y="2000250"/>
            <a:chExt cx="6527800" cy="2857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EE04645-3E65-1241-89CB-4D587B9B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2100" y="2000250"/>
              <a:ext cx="6527800" cy="28575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6DBBEB-E38A-9242-879E-CCAC1ED1A7FC}"/>
                </a:ext>
              </a:extLst>
            </p:cNvPr>
            <p:cNvSpPr/>
            <p:nvPr/>
          </p:nvSpPr>
          <p:spPr>
            <a:xfrm>
              <a:off x="3002756" y="4014788"/>
              <a:ext cx="297657" cy="2571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DC83DE-3D51-2641-A7F7-D576F3B9F2CC}"/>
                </a:ext>
              </a:extLst>
            </p:cNvPr>
            <p:cNvSpPr/>
            <p:nvPr/>
          </p:nvSpPr>
          <p:spPr>
            <a:xfrm>
              <a:off x="5584031" y="3471864"/>
              <a:ext cx="2159794" cy="3000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CDBE57-6E64-A746-9353-4478D5C38FCF}"/>
                </a:ext>
              </a:extLst>
            </p:cNvPr>
            <p:cNvSpPr/>
            <p:nvPr/>
          </p:nvSpPr>
          <p:spPr>
            <a:xfrm>
              <a:off x="7850981" y="3471864"/>
              <a:ext cx="1278732" cy="3000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18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B7F8D5A-953C-3542-8CF2-474A42E4460D}"/>
              </a:ext>
            </a:extLst>
          </p:cNvPr>
          <p:cNvGrpSpPr/>
          <p:nvPr/>
        </p:nvGrpSpPr>
        <p:grpSpPr>
          <a:xfrm>
            <a:off x="3467100" y="1974850"/>
            <a:ext cx="5257800" cy="2908300"/>
            <a:chOff x="3467100" y="1974850"/>
            <a:chExt cx="5257800" cy="2908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83A4F4-9732-304A-87C3-AA3E85CAC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00" y="1974850"/>
              <a:ext cx="5257800" cy="29083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B52F83-EAB3-A14F-B5B7-F726C421BA58}"/>
                </a:ext>
              </a:extLst>
            </p:cNvPr>
            <p:cNvSpPr/>
            <p:nvPr/>
          </p:nvSpPr>
          <p:spPr>
            <a:xfrm>
              <a:off x="3467100" y="2853639"/>
              <a:ext cx="3588608" cy="3896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96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1F8C0FF-1DB0-8248-BFBD-297CB62CFEF2}"/>
              </a:ext>
            </a:extLst>
          </p:cNvPr>
          <p:cNvGrpSpPr/>
          <p:nvPr/>
        </p:nvGrpSpPr>
        <p:grpSpPr>
          <a:xfrm>
            <a:off x="190500" y="1676399"/>
            <a:ext cx="6038850" cy="1752601"/>
            <a:chOff x="190500" y="1676399"/>
            <a:chExt cx="8071922" cy="23955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53C06F4-EAC9-2840-980F-3C5CA273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" y="1676400"/>
              <a:ext cx="8071922" cy="239553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6205A6-9553-B841-A4B2-87DD54240B77}"/>
                </a:ext>
              </a:extLst>
            </p:cNvPr>
            <p:cNvSpPr/>
            <p:nvPr/>
          </p:nvSpPr>
          <p:spPr>
            <a:xfrm>
              <a:off x="3395663" y="1676399"/>
              <a:ext cx="862012" cy="2238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6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595F3D-43D6-B745-AE05-6EF8E5358797}"/>
              </a:ext>
            </a:extLst>
          </p:cNvPr>
          <p:cNvGrpSpPr/>
          <p:nvPr/>
        </p:nvGrpSpPr>
        <p:grpSpPr>
          <a:xfrm>
            <a:off x="103778" y="641350"/>
            <a:ext cx="10716622" cy="4237292"/>
            <a:chOff x="103778" y="641350"/>
            <a:chExt cx="10716622" cy="4237292"/>
          </a:xfrm>
        </p:grpSpPr>
        <p:sp>
          <p:nvSpPr>
            <p:cNvPr id="5" name="Rectangle 38">
              <a:extLst>
                <a:ext uri="{FF2B5EF4-FFF2-40B4-BE49-F238E27FC236}">
                  <a16:creationId xmlns:a16="http://schemas.microsoft.com/office/drawing/2014/main" id="{F6C3E8F2-4164-A84E-B86B-19FB9EF3BD69}"/>
                </a:ext>
              </a:extLst>
            </p:cNvPr>
            <p:cNvSpPr/>
            <p:nvPr/>
          </p:nvSpPr>
          <p:spPr>
            <a:xfrm>
              <a:off x="433978" y="2088109"/>
              <a:ext cx="2160066" cy="1144815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664BA3AF-154A-4F40-8BBF-4110F5B1C80B}"/>
                </a:ext>
              </a:extLst>
            </p:cNvPr>
            <p:cNvSpPr/>
            <p:nvPr/>
          </p:nvSpPr>
          <p:spPr>
            <a:xfrm>
              <a:off x="3473884" y="641350"/>
              <a:ext cx="7346516" cy="40119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7" name="Graphic 11">
              <a:extLst>
                <a:ext uri="{FF2B5EF4-FFF2-40B4-BE49-F238E27FC236}">
                  <a16:creationId xmlns:a16="http://schemas.microsoft.com/office/drawing/2014/main" id="{92B5513A-88CF-3943-A98F-C424D6287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4194" y="641350"/>
              <a:ext cx="330200" cy="330200"/>
            </a:xfrm>
            <a:prstGeom prst="rect">
              <a:avLst/>
            </a:prstGeom>
          </p:spPr>
        </p:pic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DD85160C-A78F-6048-903F-B71F37331776}"/>
                </a:ext>
              </a:extLst>
            </p:cNvPr>
            <p:cNvSpPr/>
            <p:nvPr/>
          </p:nvSpPr>
          <p:spPr>
            <a:xfrm>
              <a:off x="5251612" y="1189990"/>
              <a:ext cx="5385908" cy="300609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SAP HANA VPC</a:t>
              </a:r>
            </a:p>
          </p:txBody>
        </p:sp>
        <p:pic>
          <p:nvPicPr>
            <p:cNvPr id="9" name="Graphic 66">
              <a:extLst>
                <a:ext uri="{FF2B5EF4-FFF2-40B4-BE49-F238E27FC236}">
                  <a16:creationId xmlns:a16="http://schemas.microsoft.com/office/drawing/2014/main" id="{B5B1A33D-C721-9148-BB43-463C3A943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1611" y="1189990"/>
              <a:ext cx="330200" cy="330200"/>
            </a:xfrm>
            <a:prstGeom prst="rect">
              <a:avLst/>
            </a:prstGeom>
          </p:spPr>
        </p:pic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DAF9FF1-0EBD-C944-ABF5-D277116099CE}"/>
                </a:ext>
              </a:extLst>
            </p:cNvPr>
            <p:cNvSpPr/>
            <p:nvPr/>
          </p:nvSpPr>
          <p:spPr>
            <a:xfrm>
              <a:off x="5640312" y="2067790"/>
              <a:ext cx="2166301" cy="145827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5" name="Graphic 13">
              <a:extLst>
                <a:ext uri="{FF2B5EF4-FFF2-40B4-BE49-F238E27FC236}">
                  <a16:creationId xmlns:a16="http://schemas.microsoft.com/office/drawing/2014/main" id="{9EA7667F-3C04-5B47-9D13-F14653C32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9010" y="2109680"/>
              <a:ext cx="218099" cy="218742"/>
            </a:xfrm>
            <a:prstGeom prst="rect">
              <a:avLst/>
            </a:prstGeom>
          </p:spPr>
        </p:pic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38F0C57-B0ED-8444-B12A-CD1D28BEB772}"/>
                </a:ext>
              </a:extLst>
            </p:cNvPr>
            <p:cNvSpPr/>
            <p:nvPr/>
          </p:nvSpPr>
          <p:spPr>
            <a:xfrm>
              <a:off x="8173695" y="2067790"/>
              <a:ext cx="2166301" cy="145827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7" name="Graphic 13">
              <a:extLst>
                <a:ext uri="{FF2B5EF4-FFF2-40B4-BE49-F238E27FC236}">
                  <a16:creationId xmlns:a16="http://schemas.microsoft.com/office/drawing/2014/main" id="{0AC8EE63-EF59-A648-A2DC-1CECE4989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3695" y="2067789"/>
              <a:ext cx="218099" cy="218742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700015-DE56-584C-A0EC-130831BAEBE1}"/>
                </a:ext>
              </a:extLst>
            </p:cNvPr>
            <p:cNvSpPr/>
            <p:nvPr/>
          </p:nvSpPr>
          <p:spPr>
            <a:xfrm>
              <a:off x="103778" y="1240765"/>
              <a:ext cx="2741236" cy="300609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Custom VPC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90A853-6738-AA40-B427-47FAE5B537F7}"/>
                </a:ext>
              </a:extLst>
            </p:cNvPr>
            <p:cNvSpPr txBox="1"/>
            <p:nvPr/>
          </p:nvSpPr>
          <p:spPr>
            <a:xfrm>
              <a:off x="3139263" y="2961899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200"/>
              </a:lvl1pPr>
            </a:lstStyle>
            <a:p>
              <a:r>
                <a:rPr lang="en-US" dirty="0"/>
                <a:t>AWS Transit Gateway </a:t>
              </a:r>
            </a:p>
          </p:txBody>
        </p:sp>
        <p:pic>
          <p:nvPicPr>
            <p:cNvPr id="29" name="Graphic 19">
              <a:extLst>
                <a:ext uri="{FF2B5EF4-FFF2-40B4-BE49-F238E27FC236}">
                  <a16:creationId xmlns:a16="http://schemas.microsoft.com/office/drawing/2014/main" id="{03740BB9-48B6-0540-8B39-EECB0FC6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72637" y="2446891"/>
              <a:ext cx="513237" cy="513237"/>
            </a:xfrm>
            <a:prstGeom prst="rect">
              <a:avLst/>
            </a:prstGeom>
          </p:spPr>
        </p:pic>
        <p:pic>
          <p:nvPicPr>
            <p:cNvPr id="30" name="Graphic 49">
              <a:extLst>
                <a:ext uri="{FF2B5EF4-FFF2-40B4-BE49-F238E27FC236}">
                  <a16:creationId xmlns:a16="http://schemas.microsoft.com/office/drawing/2014/main" id="{D324E9D6-3635-4C44-9768-706AC6FEF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03250" y="2418309"/>
              <a:ext cx="469900" cy="4699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2D3D1D-D0F3-9B4D-9D7C-B10D0C83F9B9}"/>
                </a:ext>
              </a:extLst>
            </p:cNvPr>
            <p:cNvSpPr txBox="1"/>
            <p:nvPr/>
          </p:nvSpPr>
          <p:spPr>
            <a:xfrm>
              <a:off x="899349" y="285953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r>
                <a:rPr lang="en-US" dirty="0"/>
                <a:t>Bastion Host</a:t>
              </a:r>
            </a:p>
          </p:txBody>
        </p:sp>
        <p:pic>
          <p:nvPicPr>
            <p:cNvPr id="32" name="Graphic 10">
              <a:extLst>
                <a:ext uri="{FF2B5EF4-FFF2-40B4-BE49-F238E27FC236}">
                  <a16:creationId xmlns:a16="http://schemas.microsoft.com/office/drawing/2014/main" id="{B6F26090-8B85-BB4B-A344-C4B7AA464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3977" y="2088495"/>
              <a:ext cx="218099" cy="2187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168669-AD88-7B44-9C2F-F184D44EEA45}"/>
                </a:ext>
              </a:extLst>
            </p:cNvPr>
            <p:cNvSpPr txBox="1"/>
            <p:nvPr/>
          </p:nvSpPr>
          <p:spPr>
            <a:xfrm>
              <a:off x="6651531" y="1212413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10.0.0.0/16</a:t>
              </a:r>
              <a:endParaRPr kumimoji="1" lang="ko-Kore-KR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5721A2-95A0-B64C-861C-0ADF269EC791}"/>
                </a:ext>
              </a:extLst>
            </p:cNvPr>
            <p:cNvSpPr txBox="1"/>
            <p:nvPr/>
          </p:nvSpPr>
          <p:spPr>
            <a:xfrm>
              <a:off x="1274772" y="1263188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10.1.0.0/16</a:t>
              </a:r>
              <a:endParaRPr kumimoji="1" lang="ko-Kore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C590C4-1872-1844-BB7A-61D2B1CD13B7}"/>
                </a:ext>
              </a:extLst>
            </p:cNvPr>
            <p:cNvSpPr txBox="1"/>
            <p:nvPr/>
          </p:nvSpPr>
          <p:spPr>
            <a:xfrm>
              <a:off x="7406558" y="2456140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>
                <a:defRPr kumimoji="1" sz="1400"/>
              </a:lvl1pPr>
            </a:lstStyle>
            <a:p>
              <a:pPr algn="ctr"/>
              <a:r>
                <a:rPr lang="en-US" altLang="ko-Kore-KR" dirty="0"/>
                <a:t>192.168.1.99</a:t>
              </a:r>
              <a:endParaRPr lang="ko-Kore-KR" altLang="en-US" dirty="0"/>
            </a:p>
          </p:txBody>
        </p: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DDBE4E1F-1CBA-A84E-9231-A35B884D99FB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 flipV="1">
              <a:off x="6984698" y="2723490"/>
              <a:ext cx="1863168" cy="25390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C7C4284A-CA62-C748-AC39-8EA84857E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74840" y="2530468"/>
              <a:ext cx="357741" cy="35774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3A3ED9-A164-C549-9C30-A316AC4601F5}"/>
                </a:ext>
              </a:extLst>
            </p:cNvPr>
            <p:cNvSpPr txBox="1"/>
            <p:nvPr/>
          </p:nvSpPr>
          <p:spPr>
            <a:xfrm>
              <a:off x="7569399" y="2890485"/>
              <a:ext cx="821190" cy="738664"/>
            </a:xfrm>
            <a:prstGeom prst="rect">
              <a:avLst/>
            </a:prstGeom>
            <a:noFill/>
            <a:ln w="38100">
              <a:solidFill>
                <a:srgbClr val="02D35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zon Ember"/>
                  <a:cs typeface="Arial" panose="020B0604020202020204" pitchFamily="34" charset="0"/>
                </a:rPr>
                <a:t>SUSE </a:t>
              </a:r>
            </a:p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zon Ember"/>
                  <a:cs typeface="Arial" panose="020B0604020202020204" pitchFamily="34" charset="0"/>
                </a:rPr>
                <a:t>HA Cluster</a:t>
              </a:r>
            </a:p>
          </p:txBody>
        </p:sp>
        <p:pic>
          <p:nvPicPr>
            <p:cNvPr id="46" name="Graphic 128">
              <a:extLst>
                <a:ext uri="{FF2B5EF4-FFF2-40B4-BE49-F238E27FC236}">
                  <a16:creationId xmlns:a16="http://schemas.microsoft.com/office/drawing/2014/main" id="{680C3B2B-2BA9-924C-B543-F1ED26C9A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18739" y="2456143"/>
              <a:ext cx="585473" cy="585473"/>
            </a:xfrm>
            <a:prstGeom prst="rect">
              <a:avLst/>
            </a:prstGeom>
          </p:spPr>
        </p:pic>
        <p:pic>
          <p:nvPicPr>
            <p:cNvPr id="47" name="Graphic 128">
              <a:extLst>
                <a:ext uri="{FF2B5EF4-FFF2-40B4-BE49-F238E27FC236}">
                  <a16:creationId xmlns:a16="http://schemas.microsoft.com/office/drawing/2014/main" id="{68D1CFFE-2A2E-914A-BF17-D523D48E7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47866" y="2456143"/>
              <a:ext cx="585473" cy="585473"/>
            </a:xfrm>
            <a:prstGeom prst="rect">
              <a:avLst/>
            </a:prstGeom>
          </p:spPr>
        </p:pic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447B1B0B-0C05-9543-AD83-51A08F8965AE}"/>
                </a:ext>
              </a:extLst>
            </p:cNvPr>
            <p:cNvSpPr/>
            <p:nvPr/>
          </p:nvSpPr>
          <p:spPr>
            <a:xfrm>
              <a:off x="5506779" y="1631924"/>
              <a:ext cx="2434430" cy="2320315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Availability Zone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tangle 36">
              <a:extLst>
                <a:ext uri="{FF2B5EF4-FFF2-40B4-BE49-F238E27FC236}">
                  <a16:creationId xmlns:a16="http://schemas.microsoft.com/office/drawing/2014/main" id="{61B2A482-6DAC-FA43-A9BF-14E82B327F46}"/>
                </a:ext>
              </a:extLst>
            </p:cNvPr>
            <p:cNvSpPr/>
            <p:nvPr/>
          </p:nvSpPr>
          <p:spPr>
            <a:xfrm>
              <a:off x="8038813" y="1631923"/>
              <a:ext cx="2434430" cy="2320315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Availability Zone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2" name="Graphic 19">
              <a:extLst>
                <a:ext uri="{FF2B5EF4-FFF2-40B4-BE49-F238E27FC236}">
                  <a16:creationId xmlns:a16="http://schemas.microsoft.com/office/drawing/2014/main" id="{E5660DA0-C058-124F-9AF2-1F8A656F1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8147" y="1240763"/>
              <a:ext cx="330200" cy="330200"/>
            </a:xfrm>
            <a:prstGeom prst="rect">
              <a:avLst/>
            </a:prstGeom>
          </p:spPr>
        </p:pic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5467F05A-32A4-664A-8FD7-6215ED3D7BE8}"/>
                </a:ext>
              </a:extLst>
            </p:cNvPr>
            <p:cNvCxnSpPr>
              <a:stCxn id="43" idx="3"/>
              <a:endCxn id="29" idx="1"/>
            </p:cNvCxnSpPr>
            <p:nvPr/>
          </p:nvCxnSpPr>
          <p:spPr>
            <a:xfrm flipV="1">
              <a:off x="3032581" y="2703510"/>
              <a:ext cx="940056" cy="5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FB266B1-7005-A94D-90D6-3046E55B5830}"/>
                </a:ext>
              </a:extLst>
            </p:cNvPr>
            <p:cNvCxnSpPr>
              <a:cxnSpLocks/>
              <a:stCxn id="29" idx="3"/>
              <a:endCxn id="8" idx="1"/>
            </p:cNvCxnSpPr>
            <p:nvPr/>
          </p:nvCxnSpPr>
          <p:spPr>
            <a:xfrm flipV="1">
              <a:off x="4485874" y="2693035"/>
              <a:ext cx="765738" cy="10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6134A-5084-D441-8400-0E8A11B68CA3}"/>
                </a:ext>
              </a:extLst>
            </p:cNvPr>
            <p:cNvSpPr txBox="1"/>
            <p:nvPr/>
          </p:nvSpPr>
          <p:spPr>
            <a:xfrm>
              <a:off x="5780870" y="2949169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Primary</a:t>
              </a:r>
            </a:p>
            <a:p>
              <a:pPr algn="ctr"/>
              <a:r>
                <a:rPr lang="en-US" sz="1200" dirty="0"/>
                <a:t>SAP HANA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6AA505-71F4-2B40-96E2-88AF90FB8226}"/>
                </a:ext>
              </a:extLst>
            </p:cNvPr>
            <p:cNvSpPr txBox="1"/>
            <p:nvPr/>
          </p:nvSpPr>
          <p:spPr>
            <a:xfrm>
              <a:off x="8109453" y="2982818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sz="1200" dirty="0"/>
                <a:t>Secondary</a:t>
              </a:r>
            </a:p>
            <a:p>
              <a:pPr algn="ctr"/>
              <a:r>
                <a:rPr lang="en-US" altLang="ko-Kore-KR" sz="1200" dirty="0"/>
                <a:t>SAP HANA</a:t>
              </a:r>
            </a:p>
          </p:txBody>
        </p:sp>
        <p:sp>
          <p:nvSpPr>
            <p:cNvPr id="41" name="Rounded Rectangle 50">
              <a:extLst>
                <a:ext uri="{FF2B5EF4-FFF2-40B4-BE49-F238E27FC236}">
                  <a16:creationId xmlns:a16="http://schemas.microsoft.com/office/drawing/2014/main" id="{8AB83B70-21C7-4C40-AA64-86C4CB3657FC}"/>
                </a:ext>
              </a:extLst>
            </p:cNvPr>
            <p:cNvSpPr/>
            <p:nvPr/>
          </p:nvSpPr>
          <p:spPr>
            <a:xfrm>
              <a:off x="8166413" y="1189990"/>
              <a:ext cx="2148416" cy="3688652"/>
            </a:xfrm>
            <a:prstGeom prst="roundRect">
              <a:avLst>
                <a:gd name="adj" fmla="val 13875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ore-KR" sz="20000" dirty="0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222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FFA1E5-73A6-7A4B-B197-203A4C06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63850"/>
            <a:ext cx="4267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0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CF768F2-D037-4548-8F33-EA4CB4DB78F9}"/>
              </a:ext>
            </a:extLst>
          </p:cNvPr>
          <p:cNvGrpSpPr/>
          <p:nvPr/>
        </p:nvGrpSpPr>
        <p:grpSpPr>
          <a:xfrm>
            <a:off x="647700" y="177800"/>
            <a:ext cx="7596188" cy="4532923"/>
            <a:chOff x="647700" y="177800"/>
            <a:chExt cx="7596188" cy="45329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672BB53-9636-DF45-A807-276F535DE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700" y="177800"/>
              <a:ext cx="7596188" cy="453292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C98262-B2BF-1E4C-AD1D-6F5B60FF4A17}"/>
                </a:ext>
              </a:extLst>
            </p:cNvPr>
            <p:cNvSpPr/>
            <p:nvPr/>
          </p:nvSpPr>
          <p:spPr>
            <a:xfrm>
              <a:off x="647700" y="1347786"/>
              <a:ext cx="5010150" cy="723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823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3388926-5F2A-E94F-B5C0-AE9967239612}"/>
              </a:ext>
            </a:extLst>
          </p:cNvPr>
          <p:cNvGrpSpPr/>
          <p:nvPr/>
        </p:nvGrpSpPr>
        <p:grpSpPr>
          <a:xfrm>
            <a:off x="0" y="2030185"/>
            <a:ext cx="12192000" cy="2797629"/>
            <a:chOff x="0" y="2030185"/>
            <a:chExt cx="12192000" cy="27976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B1D9D21-927A-8F49-A8A4-FBE8646A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30185"/>
              <a:ext cx="12192000" cy="279762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9964AA-ED77-BC4A-BA76-47B7045845CC}"/>
                </a:ext>
              </a:extLst>
            </p:cNvPr>
            <p:cNvSpPr/>
            <p:nvPr/>
          </p:nvSpPr>
          <p:spPr>
            <a:xfrm>
              <a:off x="2362200" y="3633786"/>
              <a:ext cx="938213" cy="7667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98CB88-5361-4D4A-9921-CDC66C81D9B9}"/>
                </a:ext>
              </a:extLst>
            </p:cNvPr>
            <p:cNvSpPr/>
            <p:nvPr/>
          </p:nvSpPr>
          <p:spPr>
            <a:xfrm>
              <a:off x="8701087" y="3643311"/>
              <a:ext cx="938213" cy="7667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8833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7383F7B-AA11-C340-AE12-9CFCF6BE5096}"/>
              </a:ext>
            </a:extLst>
          </p:cNvPr>
          <p:cNvGrpSpPr/>
          <p:nvPr/>
        </p:nvGrpSpPr>
        <p:grpSpPr>
          <a:xfrm>
            <a:off x="1028699" y="1477962"/>
            <a:ext cx="9196387" cy="2968146"/>
            <a:chOff x="1028699" y="1477962"/>
            <a:chExt cx="9196387" cy="29681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2552288-B9E2-614F-89D4-DA7F7767D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699" y="1477962"/>
              <a:ext cx="9196387" cy="296814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2060A2-BF00-8247-9ECB-A6B988C31DE2}"/>
                </a:ext>
              </a:extLst>
            </p:cNvPr>
            <p:cNvSpPr/>
            <p:nvPr/>
          </p:nvSpPr>
          <p:spPr>
            <a:xfrm>
              <a:off x="8148637" y="1633535"/>
              <a:ext cx="938213" cy="23955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006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C71C4A-92CF-7445-B824-A5E2572C2B06}"/>
              </a:ext>
            </a:extLst>
          </p:cNvPr>
          <p:cNvGrpSpPr/>
          <p:nvPr/>
        </p:nvGrpSpPr>
        <p:grpSpPr>
          <a:xfrm>
            <a:off x="0" y="2292362"/>
            <a:ext cx="12192000" cy="2273276"/>
            <a:chOff x="0" y="2292362"/>
            <a:chExt cx="12192000" cy="22732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79424D-0BBC-5344-B4E6-FDAB35DD2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92362"/>
              <a:ext cx="12192000" cy="227327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51015C-7B6D-0640-B6E2-1CA0BC35020E}"/>
                </a:ext>
              </a:extLst>
            </p:cNvPr>
            <p:cNvSpPr/>
            <p:nvPr/>
          </p:nvSpPr>
          <p:spPr>
            <a:xfrm>
              <a:off x="0" y="3829050"/>
              <a:ext cx="6872288" cy="3000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809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41C2D43-93D4-504E-BF3D-E8EAED3F4A38}"/>
              </a:ext>
            </a:extLst>
          </p:cNvPr>
          <p:cNvGrpSpPr/>
          <p:nvPr/>
        </p:nvGrpSpPr>
        <p:grpSpPr>
          <a:xfrm>
            <a:off x="2870200" y="2051050"/>
            <a:ext cx="6451600" cy="2755900"/>
            <a:chOff x="2870200" y="2051050"/>
            <a:chExt cx="6451600" cy="27559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B269D50-3957-C24C-AE12-EA89F9F6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200" y="2051050"/>
              <a:ext cx="6451600" cy="27559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BFC5B8-3CA0-A343-A2FA-9660A8937C7A}"/>
                </a:ext>
              </a:extLst>
            </p:cNvPr>
            <p:cNvSpPr/>
            <p:nvPr/>
          </p:nvSpPr>
          <p:spPr>
            <a:xfrm>
              <a:off x="2971800" y="3729038"/>
              <a:ext cx="314325" cy="3000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25BAED-25E6-F946-B06A-3DBFC9DBF824}"/>
                </a:ext>
              </a:extLst>
            </p:cNvPr>
            <p:cNvSpPr/>
            <p:nvPr/>
          </p:nvSpPr>
          <p:spPr>
            <a:xfrm>
              <a:off x="5567363" y="3545681"/>
              <a:ext cx="2133600" cy="3000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5C0448-72EB-6C49-B534-FB46F3DA6AA3}"/>
                </a:ext>
              </a:extLst>
            </p:cNvPr>
            <p:cNvSpPr/>
            <p:nvPr/>
          </p:nvSpPr>
          <p:spPr>
            <a:xfrm>
              <a:off x="7848601" y="3545680"/>
              <a:ext cx="1223962" cy="3000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165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C7224DF-CF4A-0448-BDE7-840519446AF7}"/>
              </a:ext>
            </a:extLst>
          </p:cNvPr>
          <p:cNvGrpSpPr/>
          <p:nvPr/>
        </p:nvGrpSpPr>
        <p:grpSpPr>
          <a:xfrm>
            <a:off x="1216025" y="567531"/>
            <a:ext cx="6770688" cy="4161632"/>
            <a:chOff x="1216025" y="567531"/>
            <a:chExt cx="10160000" cy="59563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0619DCD-EA84-CF4F-9581-540D2055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6025" y="567531"/>
              <a:ext cx="10160000" cy="59563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115B67-E9C5-BC40-9A94-4E15B11BA5E9}"/>
                </a:ext>
              </a:extLst>
            </p:cNvPr>
            <p:cNvSpPr/>
            <p:nvPr/>
          </p:nvSpPr>
          <p:spPr>
            <a:xfrm>
              <a:off x="1216025" y="3245644"/>
              <a:ext cx="7270750" cy="6977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00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A974535-39FB-9D42-96CE-2A0C795D70EE}"/>
              </a:ext>
            </a:extLst>
          </p:cNvPr>
          <p:cNvGrpSpPr/>
          <p:nvPr/>
        </p:nvGrpSpPr>
        <p:grpSpPr>
          <a:xfrm>
            <a:off x="0" y="2638069"/>
            <a:ext cx="12192000" cy="2587472"/>
            <a:chOff x="0" y="2638069"/>
            <a:chExt cx="12192000" cy="25874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56BF281-3AFD-FD4D-AACB-E2CEFDBDF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38069"/>
              <a:ext cx="12192000" cy="258747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09D075-1253-6746-B734-A1ED8EF95FFB}"/>
                </a:ext>
              </a:extLst>
            </p:cNvPr>
            <p:cNvSpPr/>
            <p:nvPr/>
          </p:nvSpPr>
          <p:spPr>
            <a:xfrm>
              <a:off x="8558212" y="4167501"/>
              <a:ext cx="846361" cy="8188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289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966D390-7916-FB40-AD0B-CF64DE5ADD05}"/>
              </a:ext>
            </a:extLst>
          </p:cNvPr>
          <p:cNvGrpSpPr/>
          <p:nvPr/>
        </p:nvGrpSpPr>
        <p:grpSpPr>
          <a:xfrm>
            <a:off x="1786561" y="1384300"/>
            <a:ext cx="9321176" cy="3516313"/>
            <a:chOff x="1786561" y="1384300"/>
            <a:chExt cx="9321176" cy="35163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702ABD3-8A9B-9642-BC77-8232A399C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6561" y="1384300"/>
              <a:ext cx="9321176" cy="351631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EC2DFF-ED9E-264B-B26E-2383FA68914F}"/>
                </a:ext>
              </a:extLst>
            </p:cNvPr>
            <p:cNvSpPr/>
            <p:nvPr/>
          </p:nvSpPr>
          <p:spPr>
            <a:xfrm>
              <a:off x="8858249" y="2038663"/>
              <a:ext cx="1042989" cy="26047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81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6A49340-AD35-B941-9FE6-6A7879CBD1E3}"/>
              </a:ext>
            </a:extLst>
          </p:cNvPr>
          <p:cNvGrpSpPr/>
          <p:nvPr/>
        </p:nvGrpSpPr>
        <p:grpSpPr>
          <a:xfrm>
            <a:off x="934720" y="2372360"/>
            <a:ext cx="7112000" cy="1422400"/>
            <a:chOff x="934720" y="2372360"/>
            <a:chExt cx="7112000" cy="1422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ADC13E-7D78-6B41-91BD-5C59CDBB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720" y="2372360"/>
              <a:ext cx="7112000" cy="1422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E0F2DF-203A-8E43-86B5-1D4297399A98}"/>
                </a:ext>
              </a:extLst>
            </p:cNvPr>
            <p:cNvSpPr/>
            <p:nvPr/>
          </p:nvSpPr>
          <p:spPr>
            <a:xfrm>
              <a:off x="985520" y="3332480"/>
              <a:ext cx="193040" cy="1727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BF5-5269-4C43-8AE0-73AF72CE39BF}"/>
                </a:ext>
              </a:extLst>
            </p:cNvPr>
            <p:cNvSpPr/>
            <p:nvPr/>
          </p:nvSpPr>
          <p:spPr>
            <a:xfrm>
              <a:off x="1829899" y="2372360"/>
              <a:ext cx="406674" cy="2349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00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551499-C743-A447-958A-69687316AA37}"/>
              </a:ext>
            </a:extLst>
          </p:cNvPr>
          <p:cNvGrpSpPr/>
          <p:nvPr/>
        </p:nvGrpSpPr>
        <p:grpSpPr>
          <a:xfrm>
            <a:off x="4318000" y="2381250"/>
            <a:ext cx="3556000" cy="2095500"/>
            <a:chOff x="4318000" y="2381250"/>
            <a:chExt cx="3556000" cy="2095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C57699-AD1E-D244-A6D0-DC46E975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8000" y="2381250"/>
              <a:ext cx="3556000" cy="20955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F18500-256D-0248-A509-639642DD1D37}"/>
                </a:ext>
              </a:extLst>
            </p:cNvPr>
            <p:cNvSpPr/>
            <p:nvPr/>
          </p:nvSpPr>
          <p:spPr>
            <a:xfrm>
              <a:off x="5252721" y="2817203"/>
              <a:ext cx="233679" cy="1484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48A90E-68D5-2B4E-9315-897B94800F07}"/>
                </a:ext>
              </a:extLst>
            </p:cNvPr>
            <p:cNvSpPr/>
            <p:nvPr/>
          </p:nvSpPr>
          <p:spPr>
            <a:xfrm>
              <a:off x="7246278" y="4168209"/>
              <a:ext cx="451981" cy="2184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2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9968A81-0527-6C41-8546-8B9FCFE37079}"/>
              </a:ext>
            </a:extLst>
          </p:cNvPr>
          <p:cNvGrpSpPr/>
          <p:nvPr/>
        </p:nvGrpSpPr>
        <p:grpSpPr>
          <a:xfrm>
            <a:off x="4083050" y="1371600"/>
            <a:ext cx="4025900" cy="4114800"/>
            <a:chOff x="4083050" y="1371600"/>
            <a:chExt cx="4025900" cy="41148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8405D1E-F0D0-1646-A9B3-B7967F33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3050" y="1371600"/>
              <a:ext cx="4025900" cy="41148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68D543-1058-C34E-AE3F-CF88F955B031}"/>
                </a:ext>
              </a:extLst>
            </p:cNvPr>
            <p:cNvSpPr/>
            <p:nvPr/>
          </p:nvSpPr>
          <p:spPr>
            <a:xfrm>
              <a:off x="4083050" y="4646002"/>
              <a:ext cx="1563988" cy="58090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46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D2B669E-C50C-ED4F-87CC-21BBB3AFCE36}"/>
              </a:ext>
            </a:extLst>
          </p:cNvPr>
          <p:cNvGrpSpPr/>
          <p:nvPr/>
        </p:nvGrpSpPr>
        <p:grpSpPr>
          <a:xfrm>
            <a:off x="200025" y="2168719"/>
            <a:ext cx="12192000" cy="1787137"/>
            <a:chOff x="200025" y="2168719"/>
            <a:chExt cx="12192000" cy="178713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2C0E3E0-6987-FF4A-B5B4-34077D529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2168719"/>
              <a:ext cx="12192000" cy="177761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096DF6-FA89-0342-B9E4-920C015B9415}"/>
                </a:ext>
              </a:extLst>
            </p:cNvPr>
            <p:cNvSpPr/>
            <p:nvPr/>
          </p:nvSpPr>
          <p:spPr>
            <a:xfrm>
              <a:off x="960437" y="2328863"/>
              <a:ext cx="668338" cy="16174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569EBB-8C4A-C944-ABA9-FEB2F0919C82}"/>
                </a:ext>
              </a:extLst>
            </p:cNvPr>
            <p:cNvSpPr/>
            <p:nvPr/>
          </p:nvSpPr>
          <p:spPr>
            <a:xfrm>
              <a:off x="5313378" y="2338388"/>
              <a:ext cx="782621" cy="16174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65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39665D8-34DB-4B43-BB4E-32B6557DE9BC}"/>
              </a:ext>
            </a:extLst>
          </p:cNvPr>
          <p:cNvGrpSpPr/>
          <p:nvPr/>
        </p:nvGrpSpPr>
        <p:grpSpPr>
          <a:xfrm>
            <a:off x="2571750" y="2552700"/>
            <a:ext cx="7048500" cy="1752600"/>
            <a:chOff x="2571750" y="2552700"/>
            <a:chExt cx="7048500" cy="1752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AEBF199-7EDB-2141-8E61-53E0F266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50" y="2552700"/>
              <a:ext cx="7048500" cy="17526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213C23-DC6B-1648-86D9-205CCCC84749}"/>
                </a:ext>
              </a:extLst>
            </p:cNvPr>
            <p:cNvSpPr/>
            <p:nvPr/>
          </p:nvSpPr>
          <p:spPr>
            <a:xfrm>
              <a:off x="7133796" y="3669819"/>
              <a:ext cx="1034020" cy="4944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0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F77A847-350F-3143-B096-628505AB5C54}"/>
              </a:ext>
            </a:extLst>
          </p:cNvPr>
          <p:cNvGrpSpPr/>
          <p:nvPr/>
        </p:nvGrpSpPr>
        <p:grpSpPr>
          <a:xfrm>
            <a:off x="2501900" y="1003300"/>
            <a:ext cx="7188200" cy="4851400"/>
            <a:chOff x="2501900" y="1003300"/>
            <a:chExt cx="7188200" cy="4851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12EBAEE-E80E-7946-B02A-676AC64F1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900" y="1003300"/>
              <a:ext cx="7188200" cy="4851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B6C388-C5BE-1443-A564-F21DC401473A}"/>
                </a:ext>
              </a:extLst>
            </p:cNvPr>
            <p:cNvSpPr/>
            <p:nvPr/>
          </p:nvSpPr>
          <p:spPr>
            <a:xfrm>
              <a:off x="2870715" y="3719246"/>
              <a:ext cx="5074680" cy="1731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16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110</Words>
  <Application>Microsoft Macintosh PowerPoint</Application>
  <PresentationFormat>와이드스크린</PresentationFormat>
  <Paragraphs>59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Amazon Ember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6</cp:revision>
  <dcterms:created xsi:type="dcterms:W3CDTF">2020-09-09T02:31:23Z</dcterms:created>
  <dcterms:modified xsi:type="dcterms:W3CDTF">2020-09-09T17:05:22Z</dcterms:modified>
</cp:coreProperties>
</file>