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3C9A2-E4DD-C644-A55D-BE4E1317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AB783-3DDC-2A40-8D06-5FD70C12E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9BFFA-99F9-1E4D-8D22-86C6469F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C692A-4C5F-AC42-B7F7-7029344B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2A4C3-E4CF-4040-AEB0-8DFF4BEE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553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6A3D-5002-FE43-9641-288BF63F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B4A7A-4323-1C4B-9F73-D31975257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38F05-3223-7643-9FC1-AB4BC91E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0E457-290C-0C49-BBEE-AB0B823F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7BE4B-2ED4-4B45-8EBA-09B39CE3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30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DCF26D-64BC-1940-BF78-DD8164DD4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C3AFE-1131-EE40-95B6-94FF1E062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D4E00-805C-7E40-83D9-BCD97448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12272-E7D8-7D45-ACBC-881CB0DD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46DC5-26A3-2B40-ABA9-19C6AC90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49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E40F0-3C69-F543-8813-FC529E65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37186-DEB7-7743-9EAB-7C3F0239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0A316-6B38-E241-BC31-0E963C8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2E868-DF38-4542-929B-9C199184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8130A-F56F-6144-AEAC-13E67CAA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153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42949-2C96-8A48-8C33-DCE77BD8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84CD8-93A3-2147-8055-EDD91476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A80F8-C921-E74F-AE82-3BD94220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26606-8B60-2545-805D-9218FDFF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3EEC2-2536-094D-99FA-96FCF774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731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2443B-24AE-2243-8E63-563BCC0F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4FF13-1B35-534E-AE7C-0C944A2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03D9A-FD5C-B04D-B1A2-24633ABD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78A8B-9D4F-DF48-8179-2E577BF3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81292-DFAE-D942-A725-50D9D06D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83F4C-C5BF-F347-AFD9-9818ED5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216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B80A-F754-7B4A-B95A-87BAEF64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C99BF-9826-C443-B787-4EBFAB7D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C402C3-451E-E243-89C9-776454B6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C9A446-BBBF-0246-99E2-ADD97482D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B206F-0301-FC40-B6A3-76F91C69F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40B5AC-DA5D-C24F-86EE-71CF73F0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6FE1D7-F2EF-3C44-8721-A628EB5F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5EC493-54AE-BE44-AA84-DF8109AD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463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77D12-05AA-DE4F-A968-5EC5185A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44BFB-4F42-B548-ADBD-54DE2040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2C28A6-1427-3142-9541-156AE296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F255C2-DE32-5444-8BA1-49F955C8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862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3003C-B098-BF42-96C0-3B98F0A0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CA54D-E989-6444-AECF-56840B65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380F2-C6A5-5241-8CF2-F1F7EE11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676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67D6E-4B11-D94A-A0B9-BC341C0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A9091-850A-FF43-A0FD-129D6E618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047A8-B86C-8F4B-A6EE-692ECC88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25680-01F2-4446-AFFE-637D31B0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F93EDC-D9CB-3241-B19E-40DCE3A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1B235-DEA5-A248-A2B6-90F0B329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4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037B5-C2F6-C74A-A70D-A92AEC4D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C68FB0-424B-9846-B573-104729E82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0A218-82D5-294D-818C-6AD76EC02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91EC2-C442-7048-AACF-5F86B0D7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C5987-5E60-4349-9F53-0CC8AC51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1FAE2-200C-4140-9B80-609E3BA9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971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2B7AC9-78D6-4C49-818C-DC0A6BE8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2DC5D-1226-3345-89AE-F96F9D46C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7C130-4B71-F742-9F81-8C908F399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C546-0BEB-F743-956E-871E0C19F15F}" type="datetimeFigureOut">
              <a:rPr kumimoji="1" lang="ko-Kore-KR" altLang="en-US" smtClean="0"/>
              <a:t>2020. 9. 10.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2621E-B388-0345-BF9D-15CF8E94E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19D7D-2BB8-3B45-8E37-6DC7828A1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8A00-031D-A047-A3CA-E05212E0EE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155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F278CA-DB99-B143-9C0C-40DC4F76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066800"/>
            <a:ext cx="10312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4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2020-09-09T17:05:36Z</dcterms:created>
  <dcterms:modified xsi:type="dcterms:W3CDTF">2020-09-09T17:06:11Z</dcterms:modified>
</cp:coreProperties>
</file>