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B8534-7DB8-0745-850A-B03CE5CD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62B6D-E116-4F41-87A8-D6C2D585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CF747-0E61-BC40-8E7C-AA043DEF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E045-6E0A-9D4A-B866-CC6CB7F1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9AFA1-0B93-E044-8FB5-DCF20EB6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5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DFC-46B1-9C4C-99AB-7E3D472E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1FFFB-19C4-7A40-980B-387A8319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9FF0C-3CE5-9547-A3DB-EF5D66A6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29CB8-4E1B-B946-A106-E2A1E97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AFEA9-4606-654D-9E21-5E6F615E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6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0B38F8-F700-A944-B627-FB8ABC087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F0C69-60E8-9949-AB28-2940219C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0706-B1A9-824E-9BFE-0146E903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80BD6-0504-B34D-B5FA-1EC57964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5936E-BB0D-F24C-9001-3040FD65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986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7F74F-0CBA-C446-BA22-70366005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CE3DD-873B-0C4E-B22E-625CDC00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3134-30AF-0A42-9676-A5873982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82C76-3C64-8B49-A3A2-3222BE1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6F006-3223-1A43-9A5E-A53119F7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626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B56A7-B25E-1F46-94A8-47ADEB46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4E976-9407-7645-AA2F-F4D93AA4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C33D-529F-814B-A9B8-2642F5B3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E2003-D2E8-CF46-9125-BA59C12A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80531-7761-6A44-B8A2-1DDD23C5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23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5546-8117-3D44-9E78-2ACD01AA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905EF-5AC0-824B-8CEE-BBA5850C3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998F9A-99E9-B844-B6C6-73BD46709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C03D4-13E0-2B44-B3E7-2DDB7AD0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D25A8-E293-774A-83F5-92A28B13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8BB32-9C9C-AA40-AA10-848F5F5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45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02EA6-DA87-D14F-9E48-C75489A8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6F9B7-E94F-5849-994A-ACBCB424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E80DC-A861-2F49-BB17-2C2DDA971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D6D3AF-F9FE-5146-A4B7-A4DD4208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6FC380-41BA-7944-A336-E46ECC82B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D8258-47C6-EC42-A923-C0976ED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B8665-F69F-0F4E-8EAC-B49B00F0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394B0-773F-C24B-A816-ADFDBABA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1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8E9A8-EF7E-DC41-821C-05206FDC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160143-48E7-2F46-8745-AA8F84F3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00DAE-334A-C343-9648-61A37711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9923C1-BB35-0949-961E-3CDD1F5D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23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EEA61-B73F-1D4B-B1D9-756E319C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F9518-6FC9-664D-89C1-4D49845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730A1-AB16-9248-915E-BEA999EA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722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CAAE5-F7CB-0743-BE2D-BEF52A38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F17A0-4B75-524C-BB82-7ED7DC995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8307E-929B-214D-8238-292B57BCC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9A3E6-ADF4-0848-A80E-01DECFDC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A1587-D258-6240-882C-5E208D27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C6341-F941-C74E-B7C1-80C449B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82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7D67-4463-4E43-989E-502DEEA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D16D4-7270-5744-B91F-90949D2A9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DDB68-310C-D04E-B114-6E6D723A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51BD4-5CB9-154E-9749-5650A38C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956DD-091C-5D49-BAA7-F4324B37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D8EEF-A99D-8D47-A5D7-9A1EDF96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5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56B78-2C96-354B-B67C-C9398E3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561A7-E82F-654A-8008-7464AA68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121AD-A984-CD41-BBD8-57CF3C97F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A74E-EE29-1443-8B36-A33675BD1DD1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BAB97-FBD6-274C-957B-98577A00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03D15-56AF-2044-8F9F-EA5BCC41F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3930A-7F80-AF4B-B303-25E5DBF24E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8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973985D-E5B1-8D41-AE30-8375C927EBA2}"/>
              </a:ext>
            </a:extLst>
          </p:cNvPr>
          <p:cNvGrpSpPr/>
          <p:nvPr/>
        </p:nvGrpSpPr>
        <p:grpSpPr>
          <a:xfrm>
            <a:off x="2146300" y="2635250"/>
            <a:ext cx="7543800" cy="1587500"/>
            <a:chOff x="2146300" y="2635250"/>
            <a:chExt cx="7543800" cy="15875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67516D-9F5E-A642-B77F-95F13D20E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6300" y="2635250"/>
              <a:ext cx="7543800" cy="15875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6F73C5-6CCE-CE40-A547-0C4E8FCEF5C1}"/>
                </a:ext>
              </a:extLst>
            </p:cNvPr>
            <p:cNvSpPr/>
            <p:nvPr/>
          </p:nvSpPr>
          <p:spPr>
            <a:xfrm>
              <a:off x="2199845" y="3594183"/>
              <a:ext cx="302055" cy="1777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54CCCE-1D5B-3F40-942F-9FDC528EAD29}"/>
                </a:ext>
              </a:extLst>
            </p:cNvPr>
            <p:cNvSpPr/>
            <p:nvPr/>
          </p:nvSpPr>
          <p:spPr>
            <a:xfrm>
              <a:off x="7595758" y="3132220"/>
              <a:ext cx="576692" cy="1824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1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DC9476-0B57-7545-A67D-F412C8CC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441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2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BAE843-3F6C-984C-9261-6BBB6B82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3314700"/>
            <a:ext cx="3365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2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E5C315-FFAF-0E48-BC1B-B5D0457D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62100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B50F2EE-EB55-7849-B4A7-E36B154E1702}"/>
              </a:ext>
            </a:extLst>
          </p:cNvPr>
          <p:cNvGrpSpPr/>
          <p:nvPr/>
        </p:nvGrpSpPr>
        <p:grpSpPr>
          <a:xfrm>
            <a:off x="1549400" y="1250950"/>
            <a:ext cx="9093200" cy="4356100"/>
            <a:chOff x="1549400" y="1250950"/>
            <a:chExt cx="9093200" cy="4356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B4F088-6D06-554B-BE3D-9F1ED0E7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9400" y="1250950"/>
              <a:ext cx="9093200" cy="43561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739326-055E-6544-B284-B8C4CB64557E}"/>
                </a:ext>
              </a:extLst>
            </p:cNvPr>
            <p:cNvSpPr/>
            <p:nvPr/>
          </p:nvSpPr>
          <p:spPr>
            <a:xfrm>
              <a:off x="1549400" y="2865438"/>
              <a:ext cx="9093200" cy="6778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6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D9F6B60-E03D-8441-B9B0-24E652DD4BF1}"/>
              </a:ext>
            </a:extLst>
          </p:cNvPr>
          <p:cNvGrpSpPr/>
          <p:nvPr/>
        </p:nvGrpSpPr>
        <p:grpSpPr>
          <a:xfrm>
            <a:off x="3416300" y="1003300"/>
            <a:ext cx="5359400" cy="4851400"/>
            <a:chOff x="3416300" y="1003300"/>
            <a:chExt cx="5359400" cy="4851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3130DF5-2EC5-724B-AE00-EA37B304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300" y="1003300"/>
              <a:ext cx="5359400" cy="48514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035356-306C-BD4C-8512-CC05C551D639}"/>
                </a:ext>
              </a:extLst>
            </p:cNvPr>
            <p:cNvSpPr/>
            <p:nvPr/>
          </p:nvSpPr>
          <p:spPr>
            <a:xfrm>
              <a:off x="3416300" y="3922713"/>
              <a:ext cx="5359400" cy="12493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93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697BCF-E287-3742-A8D2-3A4B70DDA5E9}"/>
              </a:ext>
            </a:extLst>
          </p:cNvPr>
          <p:cNvGrpSpPr/>
          <p:nvPr/>
        </p:nvGrpSpPr>
        <p:grpSpPr>
          <a:xfrm>
            <a:off x="1325561" y="2273300"/>
            <a:ext cx="9169401" cy="2311400"/>
            <a:chOff x="1325561" y="2273300"/>
            <a:chExt cx="9169401" cy="2311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E997A1-6EAB-464B-8C06-2B76227E4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562" y="2273300"/>
              <a:ext cx="9169400" cy="2311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E8890E0-50E4-4F40-AA79-40C62F8D082B}"/>
                </a:ext>
              </a:extLst>
            </p:cNvPr>
            <p:cNvSpPr/>
            <p:nvPr/>
          </p:nvSpPr>
          <p:spPr>
            <a:xfrm>
              <a:off x="1325561" y="3751263"/>
              <a:ext cx="9169399" cy="8334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27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391A7F7-B2C7-C74B-9E2F-49942D232BA1}"/>
              </a:ext>
            </a:extLst>
          </p:cNvPr>
          <p:cNvGrpSpPr/>
          <p:nvPr/>
        </p:nvGrpSpPr>
        <p:grpSpPr>
          <a:xfrm>
            <a:off x="4330700" y="1314450"/>
            <a:ext cx="3530600" cy="4229100"/>
            <a:chOff x="4330700" y="1314450"/>
            <a:chExt cx="3530600" cy="4229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36DECA-1192-024B-BD2C-EDA524916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700" y="1314450"/>
              <a:ext cx="3530600" cy="42291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6AEC49-0E9F-2B4D-8744-C76C5BEE8320}"/>
                </a:ext>
              </a:extLst>
            </p:cNvPr>
            <p:cNvSpPr/>
            <p:nvPr/>
          </p:nvSpPr>
          <p:spPr>
            <a:xfrm>
              <a:off x="4330701" y="4779962"/>
              <a:ext cx="1765300" cy="1778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595F40-FBB4-3546-98BE-1AB124102FEE}"/>
                </a:ext>
              </a:extLst>
            </p:cNvPr>
            <p:cNvSpPr/>
            <p:nvPr/>
          </p:nvSpPr>
          <p:spPr>
            <a:xfrm>
              <a:off x="4330701" y="5311772"/>
              <a:ext cx="1870074" cy="23177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1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18224E-434F-A84B-84E0-9DA4631C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68550"/>
            <a:ext cx="6591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6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B0A5E52-846F-6543-B05B-69EE46A327C6}"/>
              </a:ext>
            </a:extLst>
          </p:cNvPr>
          <p:cNvGrpSpPr/>
          <p:nvPr/>
        </p:nvGrpSpPr>
        <p:grpSpPr>
          <a:xfrm>
            <a:off x="1739900" y="2971800"/>
            <a:ext cx="4547884" cy="685800"/>
            <a:chOff x="1739900" y="2971800"/>
            <a:chExt cx="8712200" cy="914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37A80A-32B8-B844-9D59-DF4157378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900" y="2971800"/>
              <a:ext cx="8712200" cy="914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017E2A-079C-7641-9ED1-21F783255708}"/>
                </a:ext>
              </a:extLst>
            </p:cNvPr>
            <p:cNvSpPr/>
            <p:nvPr/>
          </p:nvSpPr>
          <p:spPr>
            <a:xfrm>
              <a:off x="1739900" y="3429000"/>
              <a:ext cx="8421242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8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DA403E-0D84-9945-9DB7-14BA65F5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489200"/>
            <a:ext cx="7602448" cy="13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6EE4412-09CA-0F43-AE8D-2B70B8586AE9}"/>
              </a:ext>
            </a:extLst>
          </p:cNvPr>
          <p:cNvGrpSpPr/>
          <p:nvPr/>
        </p:nvGrpSpPr>
        <p:grpSpPr>
          <a:xfrm>
            <a:off x="3663950" y="2051050"/>
            <a:ext cx="3279775" cy="1935163"/>
            <a:chOff x="3663950" y="2051050"/>
            <a:chExt cx="4864100" cy="27559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DB49E64-29C5-1644-80EE-E1CA6084F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2051050"/>
              <a:ext cx="4864100" cy="27559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03354D3-D8EE-D34B-8EA6-1530CCE63ED9}"/>
                </a:ext>
              </a:extLst>
            </p:cNvPr>
            <p:cNvSpPr/>
            <p:nvPr/>
          </p:nvSpPr>
          <p:spPr>
            <a:xfrm>
              <a:off x="5033382" y="2987133"/>
              <a:ext cx="895931" cy="2704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7AAB1F-05CA-154C-95AC-03DCD8514CAE}"/>
                </a:ext>
              </a:extLst>
            </p:cNvPr>
            <p:cNvSpPr/>
            <p:nvPr/>
          </p:nvSpPr>
          <p:spPr>
            <a:xfrm>
              <a:off x="7815263" y="4461374"/>
              <a:ext cx="712787" cy="31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6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1430C5-D8EE-6D4A-B87D-33C6151B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708150"/>
            <a:ext cx="4581133" cy="18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37DAFB-063B-474C-8208-5D9B49A9ECF6}"/>
              </a:ext>
            </a:extLst>
          </p:cNvPr>
          <p:cNvGrpSpPr/>
          <p:nvPr/>
        </p:nvGrpSpPr>
        <p:grpSpPr>
          <a:xfrm>
            <a:off x="1644650" y="2012950"/>
            <a:ext cx="6235629" cy="1983659"/>
            <a:chOff x="1644650" y="2012950"/>
            <a:chExt cx="6235629" cy="19836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91E8C8-CD74-0647-BD05-1E5675124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4650" y="2012950"/>
              <a:ext cx="6235629" cy="198365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3E72DB-86A8-2F46-B512-16C716AF458C}"/>
                </a:ext>
              </a:extLst>
            </p:cNvPr>
            <p:cNvSpPr/>
            <p:nvPr/>
          </p:nvSpPr>
          <p:spPr>
            <a:xfrm>
              <a:off x="1669178" y="3154166"/>
              <a:ext cx="4396000" cy="174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3B7457-A291-ED4C-8562-082765641B2F}"/>
                </a:ext>
              </a:extLst>
            </p:cNvPr>
            <p:cNvSpPr/>
            <p:nvPr/>
          </p:nvSpPr>
          <p:spPr>
            <a:xfrm>
              <a:off x="1669178" y="3758629"/>
              <a:ext cx="4396000" cy="174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626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419A1DB-10A2-A945-A796-3800DD98F103}"/>
              </a:ext>
            </a:extLst>
          </p:cNvPr>
          <p:cNvGrpSpPr/>
          <p:nvPr/>
        </p:nvGrpSpPr>
        <p:grpSpPr>
          <a:xfrm>
            <a:off x="101599" y="1479550"/>
            <a:ext cx="9699947" cy="3154538"/>
            <a:chOff x="101599" y="1479550"/>
            <a:chExt cx="9699947" cy="31545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2B577C-B87D-BC49-819A-3ECE60A9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" y="1479550"/>
              <a:ext cx="9699946" cy="315453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7DAC11-1E88-1842-A912-733414B0F21B}"/>
                </a:ext>
              </a:extLst>
            </p:cNvPr>
            <p:cNvSpPr/>
            <p:nvPr/>
          </p:nvSpPr>
          <p:spPr>
            <a:xfrm>
              <a:off x="292441" y="2794571"/>
              <a:ext cx="4396000" cy="174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33F7E0-99C9-7844-93E2-EA362B3C0D5C}"/>
                </a:ext>
              </a:extLst>
            </p:cNvPr>
            <p:cNvSpPr/>
            <p:nvPr/>
          </p:nvSpPr>
          <p:spPr>
            <a:xfrm>
              <a:off x="101599" y="4284253"/>
              <a:ext cx="5425897" cy="3498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38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1B1858E-4DAC-7740-BAC5-A0FD9DB0E480}"/>
              </a:ext>
            </a:extLst>
          </p:cNvPr>
          <p:cNvGrpSpPr/>
          <p:nvPr/>
        </p:nvGrpSpPr>
        <p:grpSpPr>
          <a:xfrm>
            <a:off x="2047840" y="2395591"/>
            <a:ext cx="7747000" cy="1676400"/>
            <a:chOff x="2047840" y="2395591"/>
            <a:chExt cx="7747000" cy="1676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C316FA-3BDC-8741-A61B-ACAE2FEC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40" y="2395591"/>
              <a:ext cx="7747000" cy="1676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38FC76-0187-DE49-92C4-15D99C14C5E4}"/>
                </a:ext>
              </a:extLst>
            </p:cNvPr>
            <p:cNvSpPr/>
            <p:nvPr/>
          </p:nvSpPr>
          <p:spPr>
            <a:xfrm>
              <a:off x="2047840" y="3303510"/>
              <a:ext cx="5425897" cy="4900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634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0FCAB9-B015-7F43-84D9-06A75695F1A0}"/>
              </a:ext>
            </a:extLst>
          </p:cNvPr>
          <p:cNvGrpSpPr/>
          <p:nvPr/>
        </p:nvGrpSpPr>
        <p:grpSpPr>
          <a:xfrm>
            <a:off x="1714500" y="1866900"/>
            <a:ext cx="8763000" cy="3124200"/>
            <a:chOff x="1714500" y="1866900"/>
            <a:chExt cx="8763000" cy="31242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A547B79-E68D-4242-A85D-C909605F2F41}"/>
                </a:ext>
              </a:extLst>
            </p:cNvPr>
            <p:cNvGrpSpPr/>
            <p:nvPr/>
          </p:nvGrpSpPr>
          <p:grpSpPr>
            <a:xfrm>
              <a:off x="1714500" y="1866900"/>
              <a:ext cx="8763000" cy="3124200"/>
              <a:chOff x="1714500" y="1866900"/>
              <a:chExt cx="8763000" cy="31242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431B10E-C4CB-C045-B34F-FE0E6D564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14500" y="1866900"/>
                <a:ext cx="8763000" cy="312420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5E666B8-4B11-2746-AD41-065BA6B34235}"/>
                  </a:ext>
                </a:extLst>
              </p:cNvPr>
              <p:cNvSpPr/>
              <p:nvPr/>
            </p:nvSpPr>
            <p:spPr>
              <a:xfrm>
                <a:off x="1714500" y="2586819"/>
                <a:ext cx="6255608" cy="45294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88CEDA-9CFB-BE46-A6E0-1E5F2B8E2B38}"/>
                  </a:ext>
                </a:extLst>
              </p:cNvPr>
              <p:cNvSpPr txBox="1"/>
              <p:nvPr/>
            </p:nvSpPr>
            <p:spPr>
              <a:xfrm>
                <a:off x="6573795" y="3228715"/>
                <a:ext cx="1791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FFFF00"/>
                    </a:solidFill>
                    <a:latin typeface="Amazon Ember" panose="020B0603020204020204" pitchFamily="34" charset="0"/>
                    <a:cs typeface="Amazon Ember" panose="020B0603020204020204" pitchFamily="34" charset="0"/>
                  </a:rPr>
                  <a:t>Init12345!</a:t>
                </a:r>
                <a:endParaRPr kumimoji="1" lang="ko-Kore-KR" altLang="en-US" sz="1200" b="1" dirty="0">
                  <a:solidFill>
                    <a:srgbClr val="FFFF00"/>
                  </a:solidFill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6DB63-4B9B-254A-9B62-9B83CC1C3C85}"/>
                  </a:ext>
                </a:extLst>
              </p:cNvPr>
              <p:cNvSpPr txBox="1"/>
              <p:nvPr/>
            </p:nvSpPr>
            <p:spPr>
              <a:xfrm>
                <a:off x="6733917" y="3429000"/>
                <a:ext cx="1791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FFFF00"/>
                    </a:solidFill>
                    <a:latin typeface="Amazon Ember" panose="020B0603020204020204" pitchFamily="34" charset="0"/>
                    <a:cs typeface="Amazon Ember" panose="020B0603020204020204" pitchFamily="34" charset="0"/>
                  </a:rPr>
                  <a:t>Init12345!</a:t>
                </a:r>
                <a:endParaRPr kumimoji="1" lang="ko-Kore-KR" altLang="en-US" sz="1200" b="1" dirty="0">
                  <a:solidFill>
                    <a:srgbClr val="FFFF00"/>
                  </a:solidFill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003AEC-C18C-2B48-B43E-1455E62F68C6}"/>
                  </a:ext>
                </a:extLst>
              </p:cNvPr>
              <p:cNvSpPr txBox="1"/>
              <p:nvPr/>
            </p:nvSpPr>
            <p:spPr>
              <a:xfrm>
                <a:off x="6453830" y="4263078"/>
                <a:ext cx="1791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FFFF00"/>
                    </a:solidFill>
                    <a:latin typeface="Amazon Ember" panose="020B0603020204020204" pitchFamily="34" charset="0"/>
                    <a:cs typeface="Amazon Ember" panose="020B0603020204020204" pitchFamily="34" charset="0"/>
                  </a:rPr>
                  <a:t>Init12345!</a:t>
                </a:r>
                <a:endParaRPr kumimoji="1" lang="ko-Kore-KR" altLang="en-US" sz="1200" b="1" dirty="0">
                  <a:solidFill>
                    <a:srgbClr val="FFFF00"/>
                  </a:solidFill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5ABE3-D26F-B847-8406-EA9605B80FB3}"/>
                  </a:ext>
                </a:extLst>
              </p:cNvPr>
              <p:cNvSpPr txBox="1"/>
              <p:nvPr/>
            </p:nvSpPr>
            <p:spPr>
              <a:xfrm>
                <a:off x="6661578" y="4488589"/>
                <a:ext cx="1791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FFFF00"/>
                    </a:solidFill>
                    <a:latin typeface="Amazon Ember" panose="020B0603020204020204" pitchFamily="34" charset="0"/>
                    <a:cs typeface="Amazon Ember" panose="020B0603020204020204" pitchFamily="34" charset="0"/>
                  </a:rPr>
                  <a:t>Init12345!</a:t>
                </a:r>
                <a:endParaRPr kumimoji="1" lang="ko-Kore-KR" altLang="en-US" sz="1200" b="1" dirty="0">
                  <a:solidFill>
                    <a:srgbClr val="FFFF00"/>
                  </a:solidFill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F34A26-764C-8445-9807-2D71C0FBB386}"/>
                </a:ext>
              </a:extLst>
            </p:cNvPr>
            <p:cNvSpPr/>
            <p:nvPr/>
          </p:nvSpPr>
          <p:spPr>
            <a:xfrm>
              <a:off x="1714500" y="1901224"/>
              <a:ext cx="6255608" cy="2426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86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E115B75-056A-7045-B3F9-E672F38E87AE}"/>
              </a:ext>
            </a:extLst>
          </p:cNvPr>
          <p:cNvGrpSpPr/>
          <p:nvPr/>
        </p:nvGrpSpPr>
        <p:grpSpPr>
          <a:xfrm>
            <a:off x="1011458" y="0"/>
            <a:ext cx="10169084" cy="6870357"/>
            <a:chOff x="1011458" y="0"/>
            <a:chExt cx="10169084" cy="687035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F6B25E1-72E4-4C41-9DEB-CADC29B0E919}"/>
                </a:ext>
              </a:extLst>
            </p:cNvPr>
            <p:cNvGrpSpPr/>
            <p:nvPr/>
          </p:nvGrpSpPr>
          <p:grpSpPr>
            <a:xfrm>
              <a:off x="1011458" y="0"/>
              <a:ext cx="10169084" cy="6858000"/>
              <a:chOff x="1011458" y="0"/>
              <a:chExt cx="10169084" cy="68580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6EF952-7A46-414F-8864-631269ED2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1458" y="0"/>
                <a:ext cx="10169084" cy="685800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0E3E11-FD6D-BB41-A6B8-EF2D3A976ADD}"/>
                  </a:ext>
                </a:extLst>
              </p:cNvPr>
              <p:cNvSpPr/>
              <p:nvPr/>
            </p:nvSpPr>
            <p:spPr>
              <a:xfrm>
                <a:off x="1405581" y="1456381"/>
                <a:ext cx="6255608" cy="36006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A9F67A-541E-4A40-AC79-7E1178312979}"/>
                  </a:ext>
                </a:extLst>
              </p:cNvPr>
              <p:cNvSpPr/>
              <p:nvPr/>
            </p:nvSpPr>
            <p:spPr>
              <a:xfrm>
                <a:off x="1405581" y="2461397"/>
                <a:ext cx="6255608" cy="36006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D2EF110-10A8-EA4C-AA82-6C65AE3324A8}"/>
                </a:ext>
              </a:extLst>
            </p:cNvPr>
            <p:cNvSpPr/>
            <p:nvPr/>
          </p:nvSpPr>
          <p:spPr>
            <a:xfrm>
              <a:off x="1011458" y="6510295"/>
              <a:ext cx="6255608" cy="3600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36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0118C4-BAE2-8A40-BE0D-D7C23D6182D6}"/>
              </a:ext>
            </a:extLst>
          </p:cNvPr>
          <p:cNvGrpSpPr/>
          <p:nvPr/>
        </p:nvGrpSpPr>
        <p:grpSpPr>
          <a:xfrm>
            <a:off x="95250" y="2501900"/>
            <a:ext cx="12001500" cy="1854200"/>
            <a:chOff x="95250" y="2501900"/>
            <a:chExt cx="12001500" cy="18542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1D7B16-C1A9-8340-B1EB-2FFF6735C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2501900"/>
              <a:ext cx="12001500" cy="18542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9B4D1E-8603-1C42-8B13-1DDE29C8D938}"/>
                </a:ext>
              </a:extLst>
            </p:cNvPr>
            <p:cNvSpPr/>
            <p:nvPr/>
          </p:nvSpPr>
          <p:spPr>
            <a:xfrm>
              <a:off x="95250" y="3429000"/>
              <a:ext cx="6255608" cy="228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21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3B29DC-3C18-A14B-BA2C-72DF0E01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459"/>
            <a:ext cx="12192000" cy="232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25B0D0-FFF0-C740-A484-1117E3FB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977"/>
            <a:ext cx="12192000" cy="33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5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84374-17ED-6543-8778-527119A5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041"/>
            <a:ext cx="12192000" cy="3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418AA64-E61F-8648-94F1-12D6A5C74FB3}"/>
              </a:ext>
            </a:extLst>
          </p:cNvPr>
          <p:cNvGrpSpPr/>
          <p:nvPr/>
        </p:nvGrpSpPr>
        <p:grpSpPr>
          <a:xfrm>
            <a:off x="2705099" y="2127250"/>
            <a:ext cx="6781801" cy="2603500"/>
            <a:chOff x="2705099" y="2127250"/>
            <a:chExt cx="6781801" cy="260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87E22A-12A1-8D48-B859-A42512F18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100" y="2127250"/>
              <a:ext cx="6781800" cy="26035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FB4533-2AC5-774D-83F0-319F3205BF21}"/>
                </a:ext>
              </a:extLst>
            </p:cNvPr>
            <p:cNvSpPr/>
            <p:nvPr/>
          </p:nvSpPr>
          <p:spPr>
            <a:xfrm>
              <a:off x="2705099" y="3096240"/>
              <a:ext cx="1552575" cy="1327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960182-0A77-E745-8A04-3181AC8AB904}"/>
                </a:ext>
              </a:extLst>
            </p:cNvPr>
            <p:cNvSpPr/>
            <p:nvPr/>
          </p:nvSpPr>
          <p:spPr>
            <a:xfrm>
              <a:off x="2705099" y="3609976"/>
              <a:ext cx="1552575" cy="1327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774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7D9BF6-464C-174A-B50C-9560AC2A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548"/>
            <a:ext cx="12192000" cy="3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9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1FD524-7215-054C-B4CE-C16CC132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7415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119">
                  <a:extLst>
                    <a:ext uri="{9D8B030D-6E8A-4147-A177-3AD203B41FA5}">
                      <a16:colId xmlns:a16="http://schemas.microsoft.com/office/drawing/2014/main" val="3534924814"/>
                    </a:ext>
                  </a:extLst>
                </a:gridCol>
                <a:gridCol w="2410940">
                  <a:extLst>
                    <a:ext uri="{9D8B030D-6E8A-4147-A177-3AD203B41FA5}">
                      <a16:colId xmlns:a16="http://schemas.microsoft.com/office/drawing/2014/main" val="1855845907"/>
                    </a:ext>
                  </a:extLst>
                </a:gridCol>
                <a:gridCol w="2410940">
                  <a:extLst>
                    <a:ext uri="{9D8B030D-6E8A-4147-A177-3AD203B41FA5}">
                      <a16:colId xmlns:a16="http://schemas.microsoft.com/office/drawing/2014/main" val="70472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inherit"/>
                        </a:rPr>
                        <a:t>Parameter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inherit"/>
                        </a:rPr>
                        <a:t>Performance Optimized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inherit"/>
                        </a:rPr>
                        <a:t>Cost Optimized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70933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PREFER_SITE_TAKEOVER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354564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AUTOMATED_REGISTER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/ true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/ true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9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DUPLICATE_PRIMARY_TIMEOUT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7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63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4117F8-BFD2-2149-A325-7AC2ABDF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995"/>
            <a:ext cx="12192000" cy="18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0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3F19224-7C55-1246-A76D-9D11CB5FA05A}"/>
              </a:ext>
            </a:extLst>
          </p:cNvPr>
          <p:cNvGrpSpPr/>
          <p:nvPr/>
        </p:nvGrpSpPr>
        <p:grpSpPr>
          <a:xfrm>
            <a:off x="181747" y="2687241"/>
            <a:ext cx="12192000" cy="1483517"/>
            <a:chOff x="95250" y="2687241"/>
            <a:chExt cx="12192000" cy="14835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3E22477-5863-E648-97E2-AA4F9E703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2687241"/>
              <a:ext cx="12192000" cy="148351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5D4286-B7C3-BD4C-8268-37CE6D4C3DCE}"/>
                </a:ext>
              </a:extLst>
            </p:cNvPr>
            <p:cNvSpPr/>
            <p:nvPr/>
          </p:nvSpPr>
          <p:spPr>
            <a:xfrm>
              <a:off x="3954162" y="3942158"/>
              <a:ext cx="2532620" cy="228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215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5AD9DD-0893-0247-B6DC-E2B6D29E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2425700"/>
            <a:ext cx="5608766" cy="15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FC072-5B70-644D-872D-DB277CFE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5" y="2476329"/>
            <a:ext cx="7934240" cy="10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9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E23952-507B-B249-BB0F-626F455E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654300"/>
            <a:ext cx="6569504" cy="11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5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EBECB8-13F5-1C43-8377-38F77796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" y="2227228"/>
            <a:ext cx="11178746" cy="1201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6E65C4-A76C-5447-B2C4-EB1FCDC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9" y="4158049"/>
            <a:ext cx="11178746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7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E184A4-048C-E240-87E3-8AA9D8255CDB}"/>
              </a:ext>
            </a:extLst>
          </p:cNvPr>
          <p:cNvGrpSpPr/>
          <p:nvPr/>
        </p:nvGrpSpPr>
        <p:grpSpPr>
          <a:xfrm>
            <a:off x="0" y="243069"/>
            <a:ext cx="9675341" cy="5056589"/>
            <a:chOff x="0" y="243069"/>
            <a:chExt cx="9675341" cy="50565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F81229-28E9-6C42-9464-D8922248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3069"/>
              <a:ext cx="9675341" cy="505658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1FB2D6-A60F-2F4A-AC3A-D68AB07CF17F}"/>
                </a:ext>
              </a:extLst>
            </p:cNvPr>
            <p:cNvSpPr/>
            <p:nvPr/>
          </p:nvSpPr>
          <p:spPr>
            <a:xfrm>
              <a:off x="556053" y="2718485"/>
              <a:ext cx="5239266" cy="1977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00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2C586D2-C1FB-3A46-AA7C-6AE015EBC101}"/>
              </a:ext>
            </a:extLst>
          </p:cNvPr>
          <p:cNvGrpSpPr/>
          <p:nvPr/>
        </p:nvGrpSpPr>
        <p:grpSpPr>
          <a:xfrm>
            <a:off x="0" y="2222777"/>
            <a:ext cx="12192000" cy="2956142"/>
            <a:chOff x="0" y="2210421"/>
            <a:chExt cx="12192000" cy="29561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FDF566-8DE6-6443-9710-3153AAA35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10421"/>
              <a:ext cx="12192000" cy="295614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A39430-0946-374A-B07D-EF13D5FFD635}"/>
                </a:ext>
              </a:extLst>
            </p:cNvPr>
            <p:cNvSpPr/>
            <p:nvPr/>
          </p:nvSpPr>
          <p:spPr>
            <a:xfrm>
              <a:off x="9502346" y="3589637"/>
              <a:ext cx="852616" cy="11430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78F91B0-CFE3-5F42-A889-82986B47A069}"/>
              </a:ext>
            </a:extLst>
          </p:cNvPr>
          <p:cNvGrpSpPr/>
          <p:nvPr/>
        </p:nvGrpSpPr>
        <p:grpSpPr>
          <a:xfrm>
            <a:off x="2679700" y="2133600"/>
            <a:ext cx="6832600" cy="2590800"/>
            <a:chOff x="2679700" y="2133600"/>
            <a:chExt cx="6832600" cy="25908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0CB50F-8873-8C4E-ACA5-AE925609A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700" y="2133600"/>
              <a:ext cx="6832600" cy="2590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0EE60D-6A6B-4B4C-A654-B479419BE60E}"/>
                </a:ext>
              </a:extLst>
            </p:cNvPr>
            <p:cNvSpPr/>
            <p:nvPr/>
          </p:nvSpPr>
          <p:spPr>
            <a:xfrm>
              <a:off x="2705099" y="3096240"/>
              <a:ext cx="1552575" cy="1327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AB6C2A-D118-A041-94C4-E86CAD75E197}"/>
                </a:ext>
              </a:extLst>
            </p:cNvPr>
            <p:cNvSpPr/>
            <p:nvPr/>
          </p:nvSpPr>
          <p:spPr>
            <a:xfrm>
              <a:off x="2705099" y="3609976"/>
              <a:ext cx="1552575" cy="1327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38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D11947-61F6-DA4C-8C69-3689E1F0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2" y="2335644"/>
            <a:ext cx="10239632" cy="1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8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A5118F-9818-E542-AE0E-538DCDAC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" y="1845928"/>
            <a:ext cx="10177849" cy="20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078D8B-F836-284F-887E-506A37BBE942}"/>
              </a:ext>
            </a:extLst>
          </p:cNvPr>
          <p:cNvGrpSpPr/>
          <p:nvPr/>
        </p:nvGrpSpPr>
        <p:grpSpPr>
          <a:xfrm>
            <a:off x="185350" y="874205"/>
            <a:ext cx="12192001" cy="5480290"/>
            <a:chOff x="111209" y="861848"/>
            <a:chExt cx="12192001" cy="54802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3A25BCE-A67D-4E49-97B2-52369BF1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10" y="861848"/>
              <a:ext cx="12192000" cy="54802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455366-8C36-9245-B6DF-B3D289D7F05F}"/>
                </a:ext>
              </a:extLst>
            </p:cNvPr>
            <p:cNvSpPr/>
            <p:nvPr/>
          </p:nvSpPr>
          <p:spPr>
            <a:xfrm>
              <a:off x="111209" y="2285999"/>
              <a:ext cx="6993925" cy="39541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508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06C96F5-A6E5-0944-975F-6BDE0DAD9ABD}"/>
              </a:ext>
            </a:extLst>
          </p:cNvPr>
          <p:cNvGrpSpPr/>
          <p:nvPr/>
        </p:nvGrpSpPr>
        <p:grpSpPr>
          <a:xfrm>
            <a:off x="123567" y="503520"/>
            <a:ext cx="12192000" cy="5850960"/>
            <a:chOff x="123567" y="503520"/>
            <a:chExt cx="12192000" cy="58509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0D44A7-D38A-0D43-A85B-8F374018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67" y="503520"/>
              <a:ext cx="12192000" cy="58509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979EAA-2905-794D-8E73-17DFFBDA81C5}"/>
                </a:ext>
              </a:extLst>
            </p:cNvPr>
            <p:cNvSpPr/>
            <p:nvPr/>
          </p:nvSpPr>
          <p:spPr>
            <a:xfrm>
              <a:off x="135922" y="2224214"/>
              <a:ext cx="6993925" cy="3459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2D24C5-72AA-DA47-9371-7983E07298AD}"/>
                </a:ext>
              </a:extLst>
            </p:cNvPr>
            <p:cNvSpPr/>
            <p:nvPr/>
          </p:nvSpPr>
          <p:spPr>
            <a:xfrm>
              <a:off x="135922" y="3558746"/>
              <a:ext cx="6993925" cy="2162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57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919442-A9C8-3E45-88B5-CB9636B3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4" y="424434"/>
            <a:ext cx="11067535" cy="54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7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260A91D-C158-8A4D-A143-BD9B65B90CEA}"/>
              </a:ext>
            </a:extLst>
          </p:cNvPr>
          <p:cNvGrpSpPr/>
          <p:nvPr/>
        </p:nvGrpSpPr>
        <p:grpSpPr>
          <a:xfrm>
            <a:off x="0" y="2162490"/>
            <a:ext cx="12192000" cy="2533019"/>
            <a:chOff x="0" y="2162490"/>
            <a:chExt cx="12192000" cy="25330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94D713-4E55-3444-AF5B-C00F6D84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2490"/>
              <a:ext cx="12192000" cy="253301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3AA6E6-C0B4-8045-A13F-04573A2ABE3D}"/>
                </a:ext>
              </a:extLst>
            </p:cNvPr>
            <p:cNvSpPr/>
            <p:nvPr/>
          </p:nvSpPr>
          <p:spPr>
            <a:xfrm>
              <a:off x="6919784" y="3320876"/>
              <a:ext cx="1828798" cy="2749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97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C4230E8-C34A-A740-95B6-64200829161D}"/>
              </a:ext>
            </a:extLst>
          </p:cNvPr>
          <p:cNvGrpSpPr/>
          <p:nvPr/>
        </p:nvGrpSpPr>
        <p:grpSpPr>
          <a:xfrm>
            <a:off x="758603" y="1406021"/>
            <a:ext cx="10160651" cy="4587006"/>
            <a:chOff x="758603" y="1406021"/>
            <a:chExt cx="10160651" cy="458700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8B0469-1E39-034F-A4A0-8E2BB03C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604" y="1406021"/>
              <a:ext cx="10160650" cy="458700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AF534C-E5CA-AB45-AC9C-E507A48D2421}"/>
                </a:ext>
              </a:extLst>
            </p:cNvPr>
            <p:cNvSpPr/>
            <p:nvPr/>
          </p:nvSpPr>
          <p:spPr>
            <a:xfrm>
              <a:off x="758603" y="2727751"/>
              <a:ext cx="4876077" cy="2996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241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514274B-F106-9746-A05D-52F6ADCF9886}"/>
              </a:ext>
            </a:extLst>
          </p:cNvPr>
          <p:cNvGrpSpPr/>
          <p:nvPr/>
        </p:nvGrpSpPr>
        <p:grpSpPr>
          <a:xfrm>
            <a:off x="621162" y="1509657"/>
            <a:ext cx="11570837" cy="3643111"/>
            <a:chOff x="621162" y="1509657"/>
            <a:chExt cx="11570837" cy="36431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DDD79E-5265-324D-A0E6-FF1C9700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162" y="1509657"/>
              <a:ext cx="11570837" cy="364311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436B97-D313-754A-9E4F-97EF2B375FA6}"/>
                </a:ext>
              </a:extLst>
            </p:cNvPr>
            <p:cNvSpPr/>
            <p:nvPr/>
          </p:nvSpPr>
          <p:spPr>
            <a:xfrm>
              <a:off x="9662984" y="2814248"/>
              <a:ext cx="778474" cy="107812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96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AD69481-4EF9-B745-AEE2-276AA054398F}"/>
              </a:ext>
            </a:extLst>
          </p:cNvPr>
          <p:cNvGrpSpPr/>
          <p:nvPr/>
        </p:nvGrpSpPr>
        <p:grpSpPr>
          <a:xfrm>
            <a:off x="691978" y="1846384"/>
            <a:ext cx="11500022" cy="2985583"/>
            <a:chOff x="691978" y="1846384"/>
            <a:chExt cx="11500022" cy="29855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AF9FA9-6E56-8744-B58B-5E8F99C6C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978" y="1846384"/>
              <a:ext cx="11500022" cy="29855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3E17C3-70B8-AC47-84F0-98D5754C435F}"/>
                </a:ext>
              </a:extLst>
            </p:cNvPr>
            <p:cNvSpPr/>
            <p:nvPr/>
          </p:nvSpPr>
          <p:spPr>
            <a:xfrm>
              <a:off x="1445740" y="4062280"/>
              <a:ext cx="5572897" cy="2378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643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8C00C7F-1CA8-8949-9431-04D6508B0664}"/>
              </a:ext>
            </a:extLst>
          </p:cNvPr>
          <p:cNvGrpSpPr/>
          <p:nvPr/>
        </p:nvGrpSpPr>
        <p:grpSpPr>
          <a:xfrm>
            <a:off x="1149418" y="0"/>
            <a:ext cx="9893164" cy="6858000"/>
            <a:chOff x="1149418" y="0"/>
            <a:chExt cx="989316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DFF1B3A-B50F-E148-BCB1-9EBBF1B4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9418" y="0"/>
              <a:ext cx="9893164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9845AD-B2F1-9E4B-8A16-1D25E7703A83}"/>
                </a:ext>
              </a:extLst>
            </p:cNvPr>
            <p:cNvSpPr/>
            <p:nvPr/>
          </p:nvSpPr>
          <p:spPr>
            <a:xfrm>
              <a:off x="1149419" y="5335026"/>
              <a:ext cx="3397868" cy="2502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249399-263E-5148-8E83-34615139FDFF}"/>
                </a:ext>
              </a:extLst>
            </p:cNvPr>
            <p:cNvSpPr/>
            <p:nvPr/>
          </p:nvSpPr>
          <p:spPr>
            <a:xfrm>
              <a:off x="1149419" y="6204117"/>
              <a:ext cx="3397868" cy="3696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90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466EEC-EC3C-5B46-A554-6827F62B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2546350"/>
            <a:ext cx="7213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5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434660C-8B62-3142-A3EB-F231413A1496}"/>
              </a:ext>
            </a:extLst>
          </p:cNvPr>
          <p:cNvGrpSpPr/>
          <p:nvPr/>
        </p:nvGrpSpPr>
        <p:grpSpPr>
          <a:xfrm>
            <a:off x="0" y="797777"/>
            <a:ext cx="12192000" cy="5262445"/>
            <a:chOff x="0" y="797777"/>
            <a:chExt cx="12192000" cy="52624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67E767-33DE-F64F-8DBD-005F9B83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7777"/>
              <a:ext cx="12192000" cy="526244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BD0B2B-F6D5-B441-9CE6-9B1168E63893}"/>
                </a:ext>
              </a:extLst>
            </p:cNvPr>
            <p:cNvSpPr/>
            <p:nvPr/>
          </p:nvSpPr>
          <p:spPr>
            <a:xfrm>
              <a:off x="0" y="3178770"/>
              <a:ext cx="7636476" cy="8124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039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CF117B-EBF3-E345-849B-B23B7DF23A7A}"/>
              </a:ext>
            </a:extLst>
          </p:cNvPr>
          <p:cNvGrpSpPr/>
          <p:nvPr/>
        </p:nvGrpSpPr>
        <p:grpSpPr>
          <a:xfrm>
            <a:off x="234778" y="1604136"/>
            <a:ext cx="10845114" cy="3649727"/>
            <a:chOff x="234778" y="1604136"/>
            <a:chExt cx="10845114" cy="36497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8CA8FB-95A2-B54B-8E9D-7C261F8D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778" y="1604136"/>
              <a:ext cx="10845114" cy="364972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91F81BB-E3CA-EA4A-9E2C-38F66B97D3B9}"/>
                </a:ext>
              </a:extLst>
            </p:cNvPr>
            <p:cNvSpPr/>
            <p:nvPr/>
          </p:nvSpPr>
          <p:spPr>
            <a:xfrm>
              <a:off x="9242853" y="2808068"/>
              <a:ext cx="827903" cy="9978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875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D9726CF-14B5-C64A-9DFF-712E100B8427}"/>
              </a:ext>
            </a:extLst>
          </p:cNvPr>
          <p:cNvGrpSpPr/>
          <p:nvPr/>
        </p:nvGrpSpPr>
        <p:grpSpPr>
          <a:xfrm>
            <a:off x="2222500" y="2660650"/>
            <a:ext cx="7747000" cy="1536700"/>
            <a:chOff x="2222500" y="2660650"/>
            <a:chExt cx="7747000" cy="1536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DEE35B-3BB8-C241-9899-99F605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2500" y="2660650"/>
              <a:ext cx="7747000" cy="15367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63CC2-A456-BA48-AAF0-1565212F723A}"/>
                </a:ext>
              </a:extLst>
            </p:cNvPr>
            <p:cNvSpPr/>
            <p:nvPr/>
          </p:nvSpPr>
          <p:spPr>
            <a:xfrm>
              <a:off x="2285999" y="3608173"/>
              <a:ext cx="284206" cy="1853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64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F19D12C-AA98-6141-94F6-1674F20AA8F7}"/>
              </a:ext>
            </a:extLst>
          </p:cNvPr>
          <p:cNvGrpSpPr/>
          <p:nvPr/>
        </p:nvGrpSpPr>
        <p:grpSpPr>
          <a:xfrm>
            <a:off x="1140620" y="1238250"/>
            <a:ext cx="5346700" cy="4216400"/>
            <a:chOff x="3422650" y="1320800"/>
            <a:chExt cx="5346700" cy="4216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2285720-599B-BF41-AA73-C2F63C93D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2650" y="1320800"/>
              <a:ext cx="5346700" cy="4216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5D1295-28DA-8E4F-83A6-643543620D30}"/>
                </a:ext>
              </a:extLst>
            </p:cNvPr>
            <p:cNvSpPr/>
            <p:nvPr/>
          </p:nvSpPr>
          <p:spPr>
            <a:xfrm>
              <a:off x="3422650" y="4210051"/>
              <a:ext cx="1735138" cy="1762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44CDAB-16C5-014F-8867-985DCBC5EB9C}"/>
                </a:ext>
              </a:extLst>
            </p:cNvPr>
            <p:cNvSpPr/>
            <p:nvPr/>
          </p:nvSpPr>
          <p:spPr>
            <a:xfrm>
              <a:off x="3422650" y="5313362"/>
              <a:ext cx="1849438" cy="2238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BEC820-2E42-9044-9193-C27CD257E2C5}"/>
              </a:ext>
            </a:extLst>
          </p:cNvPr>
          <p:cNvGrpSpPr/>
          <p:nvPr/>
        </p:nvGrpSpPr>
        <p:grpSpPr>
          <a:xfrm>
            <a:off x="7306469" y="1155700"/>
            <a:ext cx="4279900" cy="4381500"/>
            <a:chOff x="7306469" y="1155700"/>
            <a:chExt cx="4279900" cy="43815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225F8F-0F20-9049-B56D-FA7865AA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6469" y="1155700"/>
              <a:ext cx="4279900" cy="43815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DBD99B-29C7-184F-8FFC-F6E831763CB4}"/>
                </a:ext>
              </a:extLst>
            </p:cNvPr>
            <p:cNvSpPr/>
            <p:nvPr/>
          </p:nvSpPr>
          <p:spPr>
            <a:xfrm>
              <a:off x="7306469" y="4608514"/>
              <a:ext cx="1735138" cy="1762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C19089-C544-2949-9553-E925B9F390D3}"/>
                </a:ext>
              </a:extLst>
            </p:cNvPr>
            <p:cNvSpPr/>
            <p:nvPr/>
          </p:nvSpPr>
          <p:spPr>
            <a:xfrm>
              <a:off x="7306469" y="5163343"/>
              <a:ext cx="1849438" cy="2238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44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276239-6765-2E40-9F34-B581230C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617662"/>
            <a:ext cx="2527300" cy="39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205F3-DE98-BF43-B321-A9611228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429000"/>
            <a:ext cx="6578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0000EE-8D9F-CF44-A398-62637902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568325"/>
            <a:ext cx="7886700" cy="97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736E3-663E-5F48-AFA0-8189C1EC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562225"/>
            <a:ext cx="6248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6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8A5527-C803-B94E-9FE0-7784F59C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330450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36</Words>
  <Application>Microsoft Macintosh PowerPoint</Application>
  <PresentationFormat>와이드스크린</PresentationFormat>
  <Paragraphs>16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inherit</vt:lpstr>
      <vt:lpstr>Amazon Ember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</cp:revision>
  <dcterms:created xsi:type="dcterms:W3CDTF">2020-10-09T14:56:28Z</dcterms:created>
  <dcterms:modified xsi:type="dcterms:W3CDTF">2020-10-10T19:11:57Z</dcterms:modified>
</cp:coreProperties>
</file>