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64" r:id="rId3"/>
    <p:sldId id="259" r:id="rId4"/>
    <p:sldId id="261" r:id="rId5"/>
    <p:sldId id="26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5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26" autoAdjust="0"/>
    <p:restoredTop sz="94318" autoAdjust="0"/>
  </p:normalViewPr>
  <p:slideViewPr>
    <p:cSldViewPr snapToGrid="0">
      <p:cViewPr>
        <p:scale>
          <a:sx n="200" d="100"/>
          <a:sy n="200" d="100"/>
        </p:scale>
        <p:origin x="-3677" y="-30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34F0D-643F-420C-8DBB-0D6C4A7DFB53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2E1D0-0CB3-4D76-8890-EB59EA05A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438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CAFAF-3C2C-4848-9D5F-B0DC6A06B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87DBBC-46B7-47D4-B3A1-28AFA7EA3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0A08DF-2860-4C77-AC77-26A92BAC0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9366-C4D2-41EB-BFB7-3384EDC63C0B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F0434F-C478-4197-B4F5-379D2C99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655D9F-3FAE-43B9-A729-678B6C488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81BE-887A-4F0D-B0F5-E9BFCD4FE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47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5EEB7-D9E4-40F8-A898-863BE5FCE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4DB90E-B122-4F8E-A90A-EECD6300D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E86B65-B4D4-4A4E-99A0-DE58D87B2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9366-C4D2-41EB-BFB7-3384EDC63C0B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D8B1D0-73DB-4450-AFA5-E4A6A24E9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0BDBF2-7253-4C20-BC5D-A2252C01C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81BE-887A-4F0D-B0F5-E9BFCD4FE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403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0F6004-E316-4134-95A4-96BAF9A3DC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49BBDE-3202-4FED-B565-AC4B3CA09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7F7906-C6DA-47DE-A393-568269C25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9366-C4D2-41EB-BFB7-3384EDC63C0B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F5FABB-B155-42C4-8069-23ECA02FE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6798B9-0B13-4041-B902-1EA3CD0AD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81BE-887A-4F0D-B0F5-E9BFCD4FE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284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051041-88E3-476F-A2A6-9E1CA9333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69E68C-42EB-43A6-A7D3-5F4EE3701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1DA5FC-9AA0-40A5-919E-4DE93DFB7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9366-C4D2-41EB-BFB7-3384EDC63C0B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DCE1F5-E304-4D7C-A95C-CF89EEB71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DA9706-C275-4973-A56D-60F4FD361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81BE-887A-4F0D-B0F5-E9BFCD4FE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10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AEDB2-29CA-4BC6-A274-418A8EA75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C0804C-5C3C-4452-B4F0-F02B9F460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8CCE55-FE10-4FAB-B3E4-3F8708067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9366-C4D2-41EB-BFB7-3384EDC63C0B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F60760-49FF-4EB4-9738-6042FF402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027987-154E-4A84-A19F-DBD6D6976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81BE-887A-4F0D-B0F5-E9BFCD4FE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91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8332E-7590-4F94-9DB3-735B4C669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610BCC-3212-4842-90B6-CF6BE3AFD0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7B1C60-15B9-4A92-8578-940DDE4A6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353149-8C32-4853-A579-BA9C0CA50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9366-C4D2-41EB-BFB7-3384EDC63C0B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610C36-0F7C-40B8-8FEF-5A6001E64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F2BE30-5449-4894-A318-C9322FFD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81BE-887A-4F0D-B0F5-E9BFCD4FE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622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93A9C-1F62-4F46-83B2-089F22A07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BECBCD-162D-45EF-99F2-451D85ED6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404145-2C29-4A26-99FB-C8AB36891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342278-B661-40C5-9A1F-43BF0B4C4A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377D68-25B8-446D-AC02-0870FBAAEE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70E45C-8FF9-4C78-80D4-0941A0798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9366-C4D2-41EB-BFB7-3384EDC63C0B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5CD834-7083-403F-98EA-4B15A8BEC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42EBCB-BE39-4604-95FB-0572B9626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81BE-887A-4F0D-B0F5-E9BFCD4FE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203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BCB2AC-223D-4C2E-A76F-5BFFBFEC2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1D0BAD-ECD3-4669-B0A8-96B641FF2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9366-C4D2-41EB-BFB7-3384EDC63C0B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067DCD-45EA-4265-BB64-FC2A70E91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BB9C6E-37E9-4B5A-B16A-439034726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81BE-887A-4F0D-B0F5-E9BFCD4FE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914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7D3939-BEDA-49D8-8B19-2E94BDD30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9366-C4D2-41EB-BFB7-3384EDC63C0B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167C91-9C16-4C98-AFEE-BFB417971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B2794D-8F92-4DA5-8F17-86F168E8B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81BE-887A-4F0D-B0F5-E9BFCD4FE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65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F4BE1-7AD9-44BC-95DE-4892DDE4B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ED555B-D213-431D-A9F9-97C32138B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07AA31-6DA2-4414-A24A-E8B48B6C1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B09B42-04B5-4E33-84D1-368812F4D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9366-C4D2-41EB-BFB7-3384EDC63C0B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542C37-F88D-48D2-B631-EF152D5D7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B4355C-2CE0-4BA6-BB87-E3D31D24E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81BE-887A-4F0D-B0F5-E9BFCD4FE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54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199664-2970-481A-8BE2-8CC837225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624321-E7E8-4862-8661-EAD5769B94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FB6FC6-3348-4BAC-8DD0-BAFECD36B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6214D-7ACF-4897-87B9-B8E35DE76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9366-C4D2-41EB-BFB7-3384EDC63C0B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578FE6-F222-4325-8C4C-5010EE06E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7B71B7-1166-4A63-88E4-C9F37AA6E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81BE-887A-4F0D-B0F5-E9BFCD4FE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091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F52AF5-0DB5-48FF-9774-B4B5BC1E6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BC5C2C-67F2-4514-9D0D-47C050AF8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936456-5D60-4BE4-9632-DA0B43681A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F9366-C4D2-41EB-BFB7-3384EDC63C0B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EE4B9C-AFFB-45AB-AF0B-E55729A797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C0A349-1F03-41C4-8B0F-F2598157E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081BE-887A-4F0D-B0F5-E9BFCD4FE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971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46BC66-F9E2-494C-8F93-EE25FDD99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956" y="143638"/>
            <a:ext cx="3933097" cy="2828122"/>
          </a:xfrm>
          <a:prstGeom prst="rect">
            <a:avLst/>
          </a:prstGeom>
        </p:spPr>
      </p:pic>
      <p:pic>
        <p:nvPicPr>
          <p:cNvPr id="213" name="그림 212">
            <a:extLst>
              <a:ext uri="{FF2B5EF4-FFF2-40B4-BE49-F238E27FC236}">
                <a16:creationId xmlns:a16="http://schemas.microsoft.com/office/drawing/2014/main" id="{DEC96AE1-26EF-4B43-AD40-653116A944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5228"/>
          <a:stretch/>
        </p:blipFill>
        <p:spPr>
          <a:xfrm>
            <a:off x="3198569" y="2912589"/>
            <a:ext cx="4886846" cy="3773704"/>
          </a:xfrm>
          <a:prstGeom prst="rect">
            <a:avLst/>
          </a:prstGeom>
        </p:spPr>
      </p:pic>
      <p:sp>
        <p:nvSpPr>
          <p:cNvPr id="214" name="타원 213">
            <a:extLst>
              <a:ext uri="{FF2B5EF4-FFF2-40B4-BE49-F238E27FC236}">
                <a16:creationId xmlns:a16="http://schemas.microsoft.com/office/drawing/2014/main" id="{BE53D410-8977-4B61-92E0-DF8F85A981CC}"/>
              </a:ext>
            </a:extLst>
          </p:cNvPr>
          <p:cNvSpPr/>
          <p:nvPr/>
        </p:nvSpPr>
        <p:spPr>
          <a:xfrm>
            <a:off x="6742408" y="3090800"/>
            <a:ext cx="92665" cy="8706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79353FE0-ADA9-4BCC-B69F-211BC578785A}"/>
              </a:ext>
            </a:extLst>
          </p:cNvPr>
          <p:cNvSpPr/>
          <p:nvPr/>
        </p:nvSpPr>
        <p:spPr>
          <a:xfrm>
            <a:off x="7015623" y="2996891"/>
            <a:ext cx="92665" cy="8706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790375DD-BB64-4048-AA32-212AEF58D264}"/>
              </a:ext>
            </a:extLst>
          </p:cNvPr>
          <p:cNvSpPr/>
          <p:nvPr/>
        </p:nvSpPr>
        <p:spPr>
          <a:xfrm>
            <a:off x="4517603" y="2953360"/>
            <a:ext cx="92665" cy="8706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6247E086-9954-44D7-A2C2-63078546E174}"/>
              </a:ext>
            </a:extLst>
          </p:cNvPr>
          <p:cNvSpPr txBox="1"/>
          <p:nvPr/>
        </p:nvSpPr>
        <p:spPr>
          <a:xfrm flipH="1">
            <a:off x="6785731" y="3035504"/>
            <a:ext cx="3225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>
                <a:solidFill>
                  <a:srgbClr val="00B050"/>
                </a:solidFill>
              </a:rPr>
              <a:t>131</a:t>
            </a:r>
            <a:endParaRPr lang="ko-KR" altLang="en-US" sz="600" b="1" dirty="0">
              <a:solidFill>
                <a:srgbClr val="00B050"/>
              </a:solidFill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8B436C5F-C11E-4ACB-9AD4-A8E9FEBB76DC}"/>
              </a:ext>
            </a:extLst>
          </p:cNvPr>
          <p:cNvSpPr txBox="1"/>
          <p:nvPr/>
        </p:nvSpPr>
        <p:spPr>
          <a:xfrm>
            <a:off x="7916457" y="319063"/>
            <a:ext cx="1373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통합 </a:t>
            </a:r>
            <a:r>
              <a:rPr lang="en-US" altLang="ko-KR" dirty="0" err="1"/>
              <a:t>ver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211F66-DCD2-4D59-A825-55E5112C4161}"/>
              </a:ext>
            </a:extLst>
          </p:cNvPr>
          <p:cNvSpPr txBox="1"/>
          <p:nvPr/>
        </p:nvSpPr>
        <p:spPr>
          <a:xfrm>
            <a:off x="4610268" y="4005262"/>
            <a:ext cx="11480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ko-KR" altLang="en-US" sz="9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13AF67-513F-44F8-82FC-24085199CF3C}"/>
              </a:ext>
            </a:extLst>
          </p:cNvPr>
          <p:cNvSpPr txBox="1"/>
          <p:nvPr/>
        </p:nvSpPr>
        <p:spPr>
          <a:xfrm>
            <a:off x="4506534" y="4207990"/>
            <a:ext cx="11480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ko-KR" altLang="en-US" sz="9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B2E2F8-5F2C-4D87-90C7-C1C5A97EB34D}"/>
              </a:ext>
            </a:extLst>
          </p:cNvPr>
          <p:cNvSpPr txBox="1"/>
          <p:nvPr/>
        </p:nvSpPr>
        <p:spPr>
          <a:xfrm>
            <a:off x="4411859" y="4349162"/>
            <a:ext cx="15006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ko-KR" altLang="en-US" sz="9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9F4DDE-5139-4BF6-8059-991AE2044FD6}"/>
              </a:ext>
            </a:extLst>
          </p:cNvPr>
          <p:cNvSpPr txBox="1"/>
          <p:nvPr/>
        </p:nvSpPr>
        <p:spPr>
          <a:xfrm>
            <a:off x="4692690" y="4592582"/>
            <a:ext cx="15006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ko-KR" altLang="en-US" sz="9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A6338A-C79C-407A-ADE6-6D88906BD8A2}"/>
              </a:ext>
            </a:extLst>
          </p:cNvPr>
          <p:cNvSpPr txBox="1"/>
          <p:nvPr/>
        </p:nvSpPr>
        <p:spPr>
          <a:xfrm>
            <a:off x="4826595" y="4425822"/>
            <a:ext cx="15006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ko-KR" altLang="en-US" sz="9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6AE220-AD9B-442A-83DE-48A9D460090D}"/>
              </a:ext>
            </a:extLst>
          </p:cNvPr>
          <p:cNvSpPr txBox="1"/>
          <p:nvPr/>
        </p:nvSpPr>
        <p:spPr>
          <a:xfrm>
            <a:off x="4976661" y="4269545"/>
            <a:ext cx="15006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ko-KR" altLang="en-US" sz="9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AD5B0A-B4F3-4D73-991E-939C5E519482}"/>
              </a:ext>
            </a:extLst>
          </p:cNvPr>
          <p:cNvSpPr txBox="1"/>
          <p:nvPr/>
        </p:nvSpPr>
        <p:spPr>
          <a:xfrm>
            <a:off x="4546303" y="4764386"/>
            <a:ext cx="15006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ko-KR" altLang="en-US" sz="9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672328-64FE-44A2-A0C0-B1D0EC14EB38}"/>
              </a:ext>
            </a:extLst>
          </p:cNvPr>
          <p:cNvSpPr txBox="1"/>
          <p:nvPr/>
        </p:nvSpPr>
        <p:spPr>
          <a:xfrm>
            <a:off x="4872534" y="4764386"/>
            <a:ext cx="15006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ko-KR" altLang="en-US" sz="9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AE3E3A-A3C1-4FCA-813F-A47645D9FC64}"/>
              </a:ext>
            </a:extLst>
          </p:cNvPr>
          <p:cNvSpPr txBox="1"/>
          <p:nvPr/>
        </p:nvSpPr>
        <p:spPr>
          <a:xfrm>
            <a:off x="4722468" y="4935998"/>
            <a:ext cx="15006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ko-KR" altLang="en-US" sz="9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275F40-9002-4068-91DD-6186F250C903}"/>
              </a:ext>
            </a:extLst>
          </p:cNvPr>
          <p:cNvSpPr txBox="1"/>
          <p:nvPr/>
        </p:nvSpPr>
        <p:spPr>
          <a:xfrm>
            <a:off x="4947567" y="4684591"/>
            <a:ext cx="15006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ko-KR" altLang="en-US" sz="9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B233EB-146B-47FC-AD36-37654F2E7078}"/>
              </a:ext>
            </a:extLst>
          </p:cNvPr>
          <p:cNvSpPr txBox="1"/>
          <p:nvPr/>
        </p:nvSpPr>
        <p:spPr>
          <a:xfrm>
            <a:off x="5407019" y="4226051"/>
            <a:ext cx="15006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ko-KR" altLang="en-US" sz="9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6FFEA7-5CF8-4C74-BF11-0A52264C1F84}"/>
              </a:ext>
            </a:extLst>
          </p:cNvPr>
          <p:cNvSpPr txBox="1"/>
          <p:nvPr/>
        </p:nvSpPr>
        <p:spPr>
          <a:xfrm>
            <a:off x="5256953" y="4452270"/>
            <a:ext cx="15006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  <a:endParaRPr lang="ko-KR" altLang="en-US" sz="9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935FD5-C5C3-481C-8C9F-3CAB0CEAF029}"/>
              </a:ext>
            </a:extLst>
          </p:cNvPr>
          <p:cNvSpPr txBox="1"/>
          <p:nvPr/>
        </p:nvSpPr>
        <p:spPr>
          <a:xfrm>
            <a:off x="5379180" y="4699770"/>
            <a:ext cx="15006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  <a:endParaRPr lang="ko-KR" altLang="en-US" sz="9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4938D3-178C-45E0-A12E-DA27C57B0F8E}"/>
              </a:ext>
            </a:extLst>
          </p:cNvPr>
          <p:cNvSpPr txBox="1"/>
          <p:nvPr/>
        </p:nvSpPr>
        <p:spPr>
          <a:xfrm>
            <a:off x="6471204" y="4887553"/>
            <a:ext cx="15006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</a:t>
            </a:r>
            <a:endParaRPr lang="ko-KR" altLang="en-US" sz="9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2AAE0A-021C-41A8-B197-94CD3081B79F}"/>
              </a:ext>
            </a:extLst>
          </p:cNvPr>
          <p:cNvSpPr txBox="1"/>
          <p:nvPr/>
        </p:nvSpPr>
        <p:spPr>
          <a:xfrm>
            <a:off x="6258479" y="5112978"/>
            <a:ext cx="15006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</a:t>
            </a:r>
            <a:endParaRPr lang="ko-KR" altLang="en-US" sz="9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385CF2-155B-451A-9DE2-95F94A711D74}"/>
              </a:ext>
            </a:extLst>
          </p:cNvPr>
          <p:cNvSpPr txBox="1"/>
          <p:nvPr/>
        </p:nvSpPr>
        <p:spPr>
          <a:xfrm>
            <a:off x="5743569" y="3860326"/>
            <a:ext cx="15006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</a:t>
            </a:r>
            <a:endParaRPr lang="ko-KR" altLang="en-US" sz="9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062A4C-CF55-4C71-A6FF-39A5C0B87C4D}"/>
              </a:ext>
            </a:extLst>
          </p:cNvPr>
          <p:cNvSpPr txBox="1"/>
          <p:nvPr/>
        </p:nvSpPr>
        <p:spPr>
          <a:xfrm>
            <a:off x="4722468" y="3915646"/>
            <a:ext cx="15006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</a:t>
            </a:r>
            <a:endParaRPr lang="ko-KR" altLang="en-US" sz="9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125AD0-48B8-4C42-8465-BA8C78F65352}"/>
              </a:ext>
            </a:extLst>
          </p:cNvPr>
          <p:cNvSpPr txBox="1"/>
          <p:nvPr/>
        </p:nvSpPr>
        <p:spPr>
          <a:xfrm>
            <a:off x="6315762" y="3479497"/>
            <a:ext cx="15006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</a:t>
            </a:r>
            <a:endParaRPr lang="ko-KR" altLang="en-US" sz="9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A35B8F-B132-4E62-876E-8FDAE8D3B516}"/>
              </a:ext>
            </a:extLst>
          </p:cNvPr>
          <p:cNvSpPr txBox="1"/>
          <p:nvPr/>
        </p:nvSpPr>
        <p:spPr>
          <a:xfrm>
            <a:off x="6958222" y="3557304"/>
            <a:ext cx="15006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</a:t>
            </a:r>
            <a:endParaRPr lang="ko-KR" altLang="en-US" sz="9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9F222A-84AD-47FB-BCB7-F1A92650818A}"/>
              </a:ext>
            </a:extLst>
          </p:cNvPr>
          <p:cNvSpPr txBox="1"/>
          <p:nvPr/>
        </p:nvSpPr>
        <p:spPr>
          <a:xfrm>
            <a:off x="6649372" y="5236089"/>
            <a:ext cx="15006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26</a:t>
            </a:r>
            <a:endParaRPr lang="ko-KR" altLang="en-US" sz="9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AA9BB7-1541-4FD4-B0F8-DBC6565DE875}"/>
              </a:ext>
            </a:extLst>
          </p:cNvPr>
          <p:cNvSpPr txBox="1"/>
          <p:nvPr/>
        </p:nvSpPr>
        <p:spPr>
          <a:xfrm>
            <a:off x="7345675" y="3554656"/>
            <a:ext cx="15006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</a:t>
            </a:r>
            <a:endParaRPr lang="ko-KR" altLang="en-US" sz="9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15FC87C-4BEC-49E5-9748-1387DBEA6C7A}"/>
              </a:ext>
            </a:extLst>
          </p:cNvPr>
          <p:cNvSpPr txBox="1"/>
          <p:nvPr/>
        </p:nvSpPr>
        <p:spPr>
          <a:xfrm>
            <a:off x="6649372" y="5556295"/>
            <a:ext cx="15006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27</a:t>
            </a:r>
            <a:endParaRPr lang="ko-KR" altLang="en-US" sz="9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FDF9A6-49CF-4D2F-A614-17C0FBC28EEB}"/>
              </a:ext>
            </a:extLst>
          </p:cNvPr>
          <p:cNvSpPr txBox="1"/>
          <p:nvPr/>
        </p:nvSpPr>
        <p:spPr>
          <a:xfrm>
            <a:off x="7363122" y="4134005"/>
            <a:ext cx="15006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</a:t>
            </a:r>
            <a:endParaRPr lang="ko-KR" altLang="en-US" sz="9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990479-ABCE-4264-9CB1-77F2CBE4E897}"/>
              </a:ext>
            </a:extLst>
          </p:cNvPr>
          <p:cNvSpPr txBox="1"/>
          <p:nvPr/>
        </p:nvSpPr>
        <p:spPr>
          <a:xfrm>
            <a:off x="7376465" y="4469471"/>
            <a:ext cx="15006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</a:t>
            </a:r>
            <a:endParaRPr lang="ko-KR" altLang="en-US" sz="9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B253CD-6E83-4643-AB1E-12351A27B0D0}"/>
              </a:ext>
            </a:extLst>
          </p:cNvPr>
          <p:cNvSpPr txBox="1"/>
          <p:nvPr/>
        </p:nvSpPr>
        <p:spPr>
          <a:xfrm>
            <a:off x="6523761" y="4070508"/>
            <a:ext cx="15006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</a:t>
            </a:r>
            <a:endParaRPr lang="ko-KR" altLang="en-US" sz="9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9AD8A59-E65F-4BBE-8E4E-21DEBABFECE5}"/>
              </a:ext>
            </a:extLst>
          </p:cNvPr>
          <p:cNvSpPr txBox="1"/>
          <p:nvPr/>
        </p:nvSpPr>
        <p:spPr>
          <a:xfrm>
            <a:off x="6523761" y="4390714"/>
            <a:ext cx="15006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23</a:t>
            </a:r>
            <a:endParaRPr lang="ko-KR" altLang="en-US" sz="9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9131AD-5F97-4D2B-B581-769A1A7B99FA}"/>
              </a:ext>
            </a:extLst>
          </p:cNvPr>
          <p:cNvSpPr txBox="1"/>
          <p:nvPr/>
        </p:nvSpPr>
        <p:spPr>
          <a:xfrm>
            <a:off x="7301432" y="5074495"/>
            <a:ext cx="15006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24</a:t>
            </a:r>
            <a:endParaRPr lang="ko-KR" altLang="en-US" sz="9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1EE3EAD-ABEB-4D2D-8CFF-8BFC86C036C2}"/>
              </a:ext>
            </a:extLst>
          </p:cNvPr>
          <p:cNvSpPr txBox="1"/>
          <p:nvPr/>
        </p:nvSpPr>
        <p:spPr>
          <a:xfrm>
            <a:off x="7301432" y="5394701"/>
            <a:ext cx="15006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</a:t>
            </a:r>
            <a:endParaRPr lang="ko-KR" altLang="en-US" sz="9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3178D05-B218-48B5-9F08-CDADBAA68C52}"/>
              </a:ext>
            </a:extLst>
          </p:cNvPr>
          <p:cNvSpPr txBox="1"/>
          <p:nvPr/>
        </p:nvSpPr>
        <p:spPr>
          <a:xfrm>
            <a:off x="6235353" y="5728536"/>
            <a:ext cx="15006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28</a:t>
            </a:r>
            <a:endParaRPr lang="ko-KR" altLang="en-US" sz="9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618191-E490-46A2-9B6B-C1B4C15E7E83}"/>
              </a:ext>
            </a:extLst>
          </p:cNvPr>
          <p:cNvSpPr txBox="1"/>
          <p:nvPr/>
        </p:nvSpPr>
        <p:spPr>
          <a:xfrm>
            <a:off x="6236040" y="6096023"/>
            <a:ext cx="15006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29</a:t>
            </a:r>
            <a:endParaRPr lang="ko-KR" altLang="en-US" sz="9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693ECED-162E-4DF4-A137-E53EAC0FF9F5}"/>
              </a:ext>
            </a:extLst>
          </p:cNvPr>
          <p:cNvSpPr txBox="1"/>
          <p:nvPr/>
        </p:nvSpPr>
        <p:spPr>
          <a:xfrm>
            <a:off x="6958221" y="6280272"/>
            <a:ext cx="1388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</a:t>
            </a:r>
            <a:endParaRPr lang="ko-KR" altLang="en-US" sz="9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E2E6CB-0F1C-4C12-ABB0-0F9620193458}"/>
              </a:ext>
            </a:extLst>
          </p:cNvPr>
          <p:cNvSpPr txBox="1"/>
          <p:nvPr/>
        </p:nvSpPr>
        <p:spPr>
          <a:xfrm>
            <a:off x="7108288" y="5897834"/>
            <a:ext cx="1388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31</a:t>
            </a:r>
            <a:endParaRPr lang="ko-KR" altLang="en-US" sz="9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8D1931F-CC62-494D-B6E2-95588B5C579E}"/>
              </a:ext>
            </a:extLst>
          </p:cNvPr>
          <p:cNvSpPr txBox="1"/>
          <p:nvPr/>
        </p:nvSpPr>
        <p:spPr>
          <a:xfrm>
            <a:off x="7535825" y="6096022"/>
            <a:ext cx="1388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32</a:t>
            </a:r>
            <a:endParaRPr lang="ko-KR" altLang="en-US" sz="9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B65E93-74F9-4EB2-B654-4E86B2393699}"/>
              </a:ext>
            </a:extLst>
          </p:cNvPr>
          <p:cNvSpPr txBox="1"/>
          <p:nvPr/>
        </p:nvSpPr>
        <p:spPr>
          <a:xfrm>
            <a:off x="5893635" y="5518573"/>
            <a:ext cx="15006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33</a:t>
            </a:r>
            <a:endParaRPr lang="ko-KR" altLang="en-US" sz="9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0D38FFC-ECDE-452B-9D20-EB98DEFF53C4}"/>
              </a:ext>
            </a:extLst>
          </p:cNvPr>
          <p:cNvSpPr txBox="1"/>
          <p:nvPr/>
        </p:nvSpPr>
        <p:spPr>
          <a:xfrm>
            <a:off x="5655504" y="5728535"/>
            <a:ext cx="15006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34</a:t>
            </a:r>
            <a:endParaRPr lang="ko-KR" altLang="en-US" sz="9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2A8BBFE-D532-4896-9F06-A284D8E53976}"/>
              </a:ext>
            </a:extLst>
          </p:cNvPr>
          <p:cNvSpPr txBox="1"/>
          <p:nvPr/>
        </p:nvSpPr>
        <p:spPr>
          <a:xfrm>
            <a:off x="5331986" y="5728535"/>
            <a:ext cx="15006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35</a:t>
            </a:r>
            <a:endParaRPr lang="ko-KR" altLang="en-US" sz="9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4DD103A-2454-4DA8-97E8-9ED433C044F3}"/>
              </a:ext>
            </a:extLst>
          </p:cNvPr>
          <p:cNvSpPr txBox="1"/>
          <p:nvPr/>
        </p:nvSpPr>
        <p:spPr>
          <a:xfrm>
            <a:off x="4947567" y="5577144"/>
            <a:ext cx="15006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36</a:t>
            </a:r>
            <a:endParaRPr lang="ko-KR" altLang="en-US" sz="9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ABC972-0C9F-46EC-B072-548E4A197B8F}"/>
              </a:ext>
            </a:extLst>
          </p:cNvPr>
          <p:cNvSpPr txBox="1"/>
          <p:nvPr/>
        </p:nvSpPr>
        <p:spPr>
          <a:xfrm>
            <a:off x="4517603" y="5112977"/>
            <a:ext cx="15006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37</a:t>
            </a:r>
            <a:endParaRPr lang="ko-KR" altLang="en-US" sz="9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AABD996-F23E-43C5-945F-BBF7F5B5DC20}"/>
              </a:ext>
            </a:extLst>
          </p:cNvPr>
          <p:cNvSpPr txBox="1"/>
          <p:nvPr/>
        </p:nvSpPr>
        <p:spPr>
          <a:xfrm>
            <a:off x="3241940" y="4171146"/>
            <a:ext cx="15006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39</a:t>
            </a:r>
            <a:endParaRPr lang="ko-KR" altLang="en-US" sz="9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9D4A81-F8B4-4992-9EE6-E88718060529}"/>
              </a:ext>
            </a:extLst>
          </p:cNvPr>
          <p:cNvSpPr txBox="1"/>
          <p:nvPr/>
        </p:nvSpPr>
        <p:spPr>
          <a:xfrm>
            <a:off x="4409995" y="4985175"/>
            <a:ext cx="15006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38</a:t>
            </a:r>
            <a:endParaRPr lang="ko-KR" altLang="en-US" sz="9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D798FAA-9169-49AA-A83C-F2FEBFF25320}"/>
              </a:ext>
            </a:extLst>
          </p:cNvPr>
          <p:cNvSpPr txBox="1"/>
          <p:nvPr/>
        </p:nvSpPr>
        <p:spPr>
          <a:xfrm>
            <a:off x="5126727" y="5355667"/>
            <a:ext cx="15006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41</a:t>
            </a:r>
            <a:endParaRPr lang="ko-KR" altLang="en-US" sz="9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D056726-104F-4E99-AFB3-FC968EED8EBF}"/>
              </a:ext>
            </a:extLst>
          </p:cNvPr>
          <p:cNvSpPr txBox="1"/>
          <p:nvPr/>
        </p:nvSpPr>
        <p:spPr>
          <a:xfrm>
            <a:off x="5106887" y="4066817"/>
            <a:ext cx="15006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</a:t>
            </a:r>
            <a:endParaRPr lang="ko-KR" altLang="en-US" sz="9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46C1A2C-C05E-46AF-B03A-5E636E824D8E}"/>
              </a:ext>
            </a:extLst>
          </p:cNvPr>
          <p:cNvSpPr txBox="1"/>
          <p:nvPr/>
        </p:nvSpPr>
        <p:spPr>
          <a:xfrm>
            <a:off x="4976661" y="5466740"/>
            <a:ext cx="15006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42</a:t>
            </a:r>
            <a:endParaRPr lang="ko-KR" altLang="en-US" sz="9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8A0AB9-300B-4095-8393-F0C2E28339AE}"/>
              </a:ext>
            </a:extLst>
          </p:cNvPr>
          <p:cNvSpPr txBox="1"/>
          <p:nvPr/>
        </p:nvSpPr>
        <p:spPr>
          <a:xfrm>
            <a:off x="4592636" y="5259226"/>
            <a:ext cx="15006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43</a:t>
            </a:r>
            <a:endParaRPr lang="ko-KR" altLang="en-US" sz="9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0DD68F9-69B0-44B1-BAF0-E87A80DE67F8}"/>
              </a:ext>
            </a:extLst>
          </p:cNvPr>
          <p:cNvSpPr txBox="1"/>
          <p:nvPr/>
        </p:nvSpPr>
        <p:spPr>
          <a:xfrm>
            <a:off x="4668506" y="5123390"/>
            <a:ext cx="15006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44</a:t>
            </a:r>
            <a:endParaRPr lang="ko-KR" altLang="en-US" sz="9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A71ECE5-AB77-4E55-A9D7-6EAC1CC3E181}"/>
              </a:ext>
            </a:extLst>
          </p:cNvPr>
          <p:cNvSpPr txBox="1"/>
          <p:nvPr/>
        </p:nvSpPr>
        <p:spPr>
          <a:xfrm>
            <a:off x="4114690" y="4746146"/>
            <a:ext cx="15006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45</a:t>
            </a:r>
            <a:endParaRPr lang="ko-KR" altLang="en-US" sz="9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1712F55-DBAA-4BD4-A714-675D4FEE9CCA}"/>
              </a:ext>
            </a:extLst>
          </p:cNvPr>
          <p:cNvSpPr txBox="1"/>
          <p:nvPr/>
        </p:nvSpPr>
        <p:spPr>
          <a:xfrm>
            <a:off x="3560773" y="3977201"/>
            <a:ext cx="15006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46</a:t>
            </a:r>
            <a:endParaRPr lang="ko-KR" altLang="en-US" sz="9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B4BE373-844B-411F-AECA-8D17B5D8E61B}"/>
              </a:ext>
            </a:extLst>
          </p:cNvPr>
          <p:cNvSpPr txBox="1"/>
          <p:nvPr/>
        </p:nvSpPr>
        <p:spPr>
          <a:xfrm>
            <a:off x="4039657" y="5010664"/>
            <a:ext cx="15006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49</a:t>
            </a:r>
            <a:endParaRPr lang="ko-KR" altLang="en-US" sz="9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0A0A1B0-C6FD-4095-9FDE-18D80C71CDC1}"/>
              </a:ext>
            </a:extLst>
          </p:cNvPr>
          <p:cNvSpPr txBox="1"/>
          <p:nvPr/>
        </p:nvSpPr>
        <p:spPr>
          <a:xfrm>
            <a:off x="6062829" y="5354222"/>
            <a:ext cx="15006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48</a:t>
            </a:r>
            <a:endParaRPr lang="ko-KR" altLang="en-US" sz="9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9620FE8-71CC-43DE-B641-8634596B54EC}"/>
              </a:ext>
            </a:extLst>
          </p:cNvPr>
          <p:cNvSpPr txBox="1"/>
          <p:nvPr/>
        </p:nvSpPr>
        <p:spPr>
          <a:xfrm>
            <a:off x="4797501" y="3667585"/>
            <a:ext cx="15006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47</a:t>
            </a:r>
            <a:endParaRPr lang="ko-KR" altLang="en-US" sz="9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A06C305-B08A-41AA-8D10-7622F074F3EC}"/>
              </a:ext>
            </a:extLst>
          </p:cNvPr>
          <p:cNvSpPr txBox="1"/>
          <p:nvPr/>
        </p:nvSpPr>
        <p:spPr>
          <a:xfrm>
            <a:off x="5799110" y="2789478"/>
            <a:ext cx="15006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</a:t>
            </a:r>
            <a:endParaRPr lang="ko-KR" altLang="en-US" sz="9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E9560D4-5122-4582-8C36-3A6B35A4E3BA}"/>
              </a:ext>
            </a:extLst>
          </p:cNvPr>
          <p:cNvSpPr txBox="1"/>
          <p:nvPr/>
        </p:nvSpPr>
        <p:spPr>
          <a:xfrm>
            <a:off x="6649372" y="2620722"/>
            <a:ext cx="15006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51</a:t>
            </a:r>
            <a:endParaRPr lang="ko-KR" altLang="en-US" sz="9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F4F1DA6-3414-4FD3-B4E4-0EC2EFB8EF76}"/>
              </a:ext>
            </a:extLst>
          </p:cNvPr>
          <p:cNvSpPr txBox="1"/>
          <p:nvPr/>
        </p:nvSpPr>
        <p:spPr>
          <a:xfrm>
            <a:off x="6592097" y="1951049"/>
            <a:ext cx="15006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52</a:t>
            </a:r>
            <a:endParaRPr lang="ko-KR" altLang="en-US" sz="9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AC320CA-F065-4D4C-AF6B-EFF033053CE5}"/>
              </a:ext>
            </a:extLst>
          </p:cNvPr>
          <p:cNvSpPr txBox="1"/>
          <p:nvPr/>
        </p:nvSpPr>
        <p:spPr>
          <a:xfrm>
            <a:off x="5641992" y="2145981"/>
            <a:ext cx="15006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53</a:t>
            </a:r>
            <a:endParaRPr lang="ko-KR" altLang="en-US" sz="9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29A73D8-5524-4312-AFAA-89FB99B11F9D}"/>
              </a:ext>
            </a:extLst>
          </p:cNvPr>
          <p:cNvSpPr txBox="1"/>
          <p:nvPr/>
        </p:nvSpPr>
        <p:spPr>
          <a:xfrm>
            <a:off x="6354090" y="1638909"/>
            <a:ext cx="15006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54</a:t>
            </a:r>
            <a:endParaRPr lang="ko-KR" altLang="en-US" sz="9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6CADBB6-CBE4-4790-A69C-3CB42F5DA49D}"/>
              </a:ext>
            </a:extLst>
          </p:cNvPr>
          <p:cNvSpPr txBox="1"/>
          <p:nvPr/>
        </p:nvSpPr>
        <p:spPr>
          <a:xfrm>
            <a:off x="5256953" y="1179437"/>
            <a:ext cx="15006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</a:t>
            </a:r>
            <a:endParaRPr lang="ko-KR" altLang="en-US" sz="9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4DA2321-BA2B-4041-A0DF-687DD611EF15}"/>
              </a:ext>
            </a:extLst>
          </p:cNvPr>
          <p:cNvSpPr txBox="1"/>
          <p:nvPr/>
        </p:nvSpPr>
        <p:spPr>
          <a:xfrm>
            <a:off x="4763408" y="2099477"/>
            <a:ext cx="15006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58</a:t>
            </a:r>
            <a:endParaRPr lang="ko-KR" altLang="en-US" sz="9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79AC07A-0451-4F93-A33F-F3D68F841E75}"/>
              </a:ext>
            </a:extLst>
          </p:cNvPr>
          <p:cNvSpPr txBox="1"/>
          <p:nvPr/>
        </p:nvSpPr>
        <p:spPr>
          <a:xfrm>
            <a:off x="4463935" y="1558131"/>
            <a:ext cx="51334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56,74,75</a:t>
            </a:r>
            <a:endParaRPr lang="ko-KR" altLang="en-US" sz="9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A50B619-14D8-4E43-BAA1-4BC783C685EB}"/>
              </a:ext>
            </a:extLst>
          </p:cNvPr>
          <p:cNvSpPr txBox="1"/>
          <p:nvPr/>
        </p:nvSpPr>
        <p:spPr>
          <a:xfrm>
            <a:off x="4842756" y="3097059"/>
            <a:ext cx="15006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59</a:t>
            </a:r>
            <a:endParaRPr lang="ko-KR" altLang="en-US" sz="9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889BA42-D440-44A9-85EF-43454C393FCD}"/>
              </a:ext>
            </a:extLst>
          </p:cNvPr>
          <p:cNvSpPr txBox="1"/>
          <p:nvPr/>
        </p:nvSpPr>
        <p:spPr>
          <a:xfrm>
            <a:off x="3858625" y="2830249"/>
            <a:ext cx="15006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</a:t>
            </a:r>
            <a:endParaRPr lang="ko-KR" altLang="en-US" sz="9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C7EDB2-5B0E-41C4-9869-1ADFC679FD1D}"/>
              </a:ext>
            </a:extLst>
          </p:cNvPr>
          <p:cNvSpPr txBox="1"/>
          <p:nvPr/>
        </p:nvSpPr>
        <p:spPr>
          <a:xfrm>
            <a:off x="6806621" y="1555346"/>
            <a:ext cx="15006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61</a:t>
            </a:r>
            <a:endParaRPr lang="ko-KR" altLang="en-US" sz="9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5192F21-F786-4803-8F52-4C83A0101579}"/>
              </a:ext>
            </a:extLst>
          </p:cNvPr>
          <p:cNvSpPr txBox="1"/>
          <p:nvPr/>
        </p:nvSpPr>
        <p:spPr>
          <a:xfrm>
            <a:off x="4068218" y="2696973"/>
            <a:ext cx="15006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57</a:t>
            </a:r>
            <a:endParaRPr lang="ko-KR" altLang="en-US" sz="9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7974D6A-EB47-479D-B484-809BD0B9235C}"/>
              </a:ext>
            </a:extLst>
          </p:cNvPr>
          <p:cNvSpPr txBox="1"/>
          <p:nvPr/>
        </p:nvSpPr>
        <p:spPr>
          <a:xfrm>
            <a:off x="5054624" y="681580"/>
            <a:ext cx="15006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62</a:t>
            </a:r>
            <a:endParaRPr lang="ko-KR" altLang="en-US" sz="9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2475EC7-F2D0-4FE8-B3BB-0782F8D512BC}"/>
              </a:ext>
            </a:extLst>
          </p:cNvPr>
          <p:cNvSpPr txBox="1"/>
          <p:nvPr/>
        </p:nvSpPr>
        <p:spPr>
          <a:xfrm>
            <a:off x="7033255" y="1547052"/>
            <a:ext cx="15006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63</a:t>
            </a:r>
            <a:endParaRPr lang="ko-KR" altLang="en-US" sz="9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956C247-BBA0-4263-A91A-E4D9519954B3}"/>
              </a:ext>
            </a:extLst>
          </p:cNvPr>
          <p:cNvSpPr txBox="1"/>
          <p:nvPr/>
        </p:nvSpPr>
        <p:spPr>
          <a:xfrm>
            <a:off x="7108288" y="2252217"/>
            <a:ext cx="15006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64</a:t>
            </a:r>
            <a:endParaRPr lang="ko-KR" altLang="en-US" sz="9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BB91C08-9B37-4003-93FB-CB3EC17A244A}"/>
              </a:ext>
            </a:extLst>
          </p:cNvPr>
          <p:cNvSpPr txBox="1"/>
          <p:nvPr/>
        </p:nvSpPr>
        <p:spPr>
          <a:xfrm>
            <a:off x="6881654" y="1222335"/>
            <a:ext cx="15006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65</a:t>
            </a:r>
            <a:endParaRPr lang="ko-KR" altLang="en-US" sz="9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7C7B03B-7DC6-47B3-BD03-62070B71AE1F}"/>
              </a:ext>
            </a:extLst>
          </p:cNvPr>
          <p:cNvSpPr txBox="1"/>
          <p:nvPr/>
        </p:nvSpPr>
        <p:spPr>
          <a:xfrm>
            <a:off x="6871976" y="933898"/>
            <a:ext cx="15006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66</a:t>
            </a:r>
            <a:endParaRPr lang="ko-KR" altLang="en-US" sz="9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28A7CD2-888F-458C-9031-1C90A8A37BF2}"/>
              </a:ext>
            </a:extLst>
          </p:cNvPr>
          <p:cNvSpPr txBox="1"/>
          <p:nvPr/>
        </p:nvSpPr>
        <p:spPr>
          <a:xfrm>
            <a:off x="6799438" y="227997"/>
            <a:ext cx="15006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67</a:t>
            </a:r>
            <a:endParaRPr lang="ko-KR" altLang="en-US" sz="9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9E8CE57-523F-4FA8-A37E-5B4804D5C1B7}"/>
              </a:ext>
            </a:extLst>
          </p:cNvPr>
          <p:cNvSpPr txBox="1"/>
          <p:nvPr/>
        </p:nvSpPr>
        <p:spPr>
          <a:xfrm>
            <a:off x="6408545" y="284893"/>
            <a:ext cx="15006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68</a:t>
            </a:r>
            <a:endParaRPr lang="ko-KR" altLang="en-US" sz="9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2C1C971-3463-480F-B77E-26BDCF276DEB}"/>
              </a:ext>
            </a:extLst>
          </p:cNvPr>
          <p:cNvSpPr txBox="1"/>
          <p:nvPr/>
        </p:nvSpPr>
        <p:spPr>
          <a:xfrm>
            <a:off x="5234291" y="800309"/>
            <a:ext cx="15006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69</a:t>
            </a:r>
            <a:endParaRPr lang="ko-KR" altLang="en-US" sz="9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937F4F-DF12-44CD-B55C-F909F8BC3901}"/>
              </a:ext>
            </a:extLst>
          </p:cNvPr>
          <p:cNvSpPr txBox="1"/>
          <p:nvPr/>
        </p:nvSpPr>
        <p:spPr>
          <a:xfrm>
            <a:off x="5396069" y="797676"/>
            <a:ext cx="15006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70</a:t>
            </a:r>
            <a:endParaRPr lang="ko-KR" altLang="en-US" sz="9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2D49819-2074-4ECF-86C9-7DF89703A000}"/>
              </a:ext>
            </a:extLst>
          </p:cNvPr>
          <p:cNvSpPr txBox="1"/>
          <p:nvPr/>
        </p:nvSpPr>
        <p:spPr>
          <a:xfrm>
            <a:off x="5894390" y="750402"/>
            <a:ext cx="15006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71</a:t>
            </a:r>
            <a:endParaRPr lang="ko-KR" altLang="en-US" sz="9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1134699-3EA5-4328-9EBC-EAB6CB5AABF1}"/>
              </a:ext>
            </a:extLst>
          </p:cNvPr>
          <p:cNvSpPr txBox="1"/>
          <p:nvPr/>
        </p:nvSpPr>
        <p:spPr>
          <a:xfrm>
            <a:off x="5775010" y="944798"/>
            <a:ext cx="15006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72</a:t>
            </a:r>
            <a:endParaRPr lang="ko-KR" altLang="en-US" sz="9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1608266-AA83-411F-A734-25A190C4677F}"/>
              </a:ext>
            </a:extLst>
          </p:cNvPr>
          <p:cNvSpPr txBox="1"/>
          <p:nvPr/>
        </p:nvSpPr>
        <p:spPr>
          <a:xfrm>
            <a:off x="7255960" y="1491907"/>
            <a:ext cx="15006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73</a:t>
            </a:r>
            <a:endParaRPr lang="ko-KR" altLang="en-US" sz="9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D27000-2279-4058-B0E8-4128EDCC6C4A}"/>
              </a:ext>
            </a:extLst>
          </p:cNvPr>
          <p:cNvSpPr txBox="1"/>
          <p:nvPr/>
        </p:nvSpPr>
        <p:spPr>
          <a:xfrm>
            <a:off x="4189723" y="1928746"/>
            <a:ext cx="132386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00" b="1" dirty="0"/>
              <a:t>87</a:t>
            </a:r>
            <a:endParaRPr lang="ko-KR" altLang="en-US" sz="7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4AE350-37C3-46E0-B4B6-8E63EA1F789D}"/>
              </a:ext>
            </a:extLst>
          </p:cNvPr>
          <p:cNvSpPr txBox="1"/>
          <p:nvPr/>
        </p:nvSpPr>
        <p:spPr>
          <a:xfrm>
            <a:off x="4863245" y="654515"/>
            <a:ext cx="132386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00" b="1" dirty="0"/>
              <a:t>88</a:t>
            </a:r>
            <a:endParaRPr lang="ko-KR" altLang="en-US" sz="700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D1B33EF-C69F-4182-A1B2-3FD365D17611}"/>
              </a:ext>
            </a:extLst>
          </p:cNvPr>
          <p:cNvSpPr txBox="1"/>
          <p:nvPr/>
        </p:nvSpPr>
        <p:spPr>
          <a:xfrm>
            <a:off x="5356933" y="927494"/>
            <a:ext cx="132386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00" b="1" dirty="0"/>
              <a:t>89</a:t>
            </a:r>
            <a:endParaRPr lang="ko-KR" altLang="en-US" sz="7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A662402-5891-48C9-B9D6-D97A5AE22CB2}"/>
              </a:ext>
            </a:extLst>
          </p:cNvPr>
          <p:cNvSpPr txBox="1"/>
          <p:nvPr/>
        </p:nvSpPr>
        <p:spPr>
          <a:xfrm>
            <a:off x="5911315" y="814561"/>
            <a:ext cx="132386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00" b="1" dirty="0"/>
              <a:t>90</a:t>
            </a:r>
            <a:endParaRPr lang="ko-KR" altLang="en-US" sz="700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18FEF24-6CF8-421A-9868-4F72E07EB5DE}"/>
              </a:ext>
            </a:extLst>
          </p:cNvPr>
          <p:cNvSpPr txBox="1"/>
          <p:nvPr/>
        </p:nvSpPr>
        <p:spPr>
          <a:xfrm>
            <a:off x="5949176" y="961644"/>
            <a:ext cx="132386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00" b="1" dirty="0"/>
              <a:t>91</a:t>
            </a:r>
            <a:endParaRPr lang="ko-KR" altLang="en-US" sz="7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15B42C4-20BD-42F1-A3A3-4CE6045A5905}"/>
              </a:ext>
            </a:extLst>
          </p:cNvPr>
          <p:cNvSpPr txBox="1"/>
          <p:nvPr/>
        </p:nvSpPr>
        <p:spPr>
          <a:xfrm>
            <a:off x="6199947" y="1040131"/>
            <a:ext cx="132386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00" b="1" dirty="0"/>
              <a:t>96</a:t>
            </a:r>
            <a:endParaRPr lang="ko-KR" altLang="en-US" sz="7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637773B-A38D-4836-A56A-9BF837B35C3F}"/>
              </a:ext>
            </a:extLst>
          </p:cNvPr>
          <p:cNvSpPr txBox="1"/>
          <p:nvPr/>
        </p:nvSpPr>
        <p:spPr>
          <a:xfrm>
            <a:off x="6947009" y="852326"/>
            <a:ext cx="132386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00" b="1" dirty="0"/>
              <a:t>94</a:t>
            </a:r>
            <a:endParaRPr lang="ko-KR" altLang="en-US" sz="7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AF72A9C-3ECC-4B53-92F6-BE1262647D58}"/>
              </a:ext>
            </a:extLst>
          </p:cNvPr>
          <p:cNvSpPr txBox="1"/>
          <p:nvPr/>
        </p:nvSpPr>
        <p:spPr>
          <a:xfrm>
            <a:off x="6706952" y="899700"/>
            <a:ext cx="132386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00" b="1" dirty="0"/>
              <a:t>95</a:t>
            </a:r>
            <a:endParaRPr lang="ko-KR" altLang="en-US" sz="7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E490794-D26B-44BF-B8F8-32516D64FDE6}"/>
              </a:ext>
            </a:extLst>
          </p:cNvPr>
          <p:cNvSpPr txBox="1"/>
          <p:nvPr/>
        </p:nvSpPr>
        <p:spPr>
          <a:xfrm>
            <a:off x="6773145" y="1048797"/>
            <a:ext cx="132386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00" b="1" dirty="0"/>
              <a:t>96</a:t>
            </a:r>
            <a:endParaRPr lang="ko-KR" altLang="en-US" sz="7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500281C-5570-453C-B07F-7154629A3230}"/>
              </a:ext>
            </a:extLst>
          </p:cNvPr>
          <p:cNvSpPr txBox="1"/>
          <p:nvPr/>
        </p:nvSpPr>
        <p:spPr>
          <a:xfrm>
            <a:off x="6702687" y="633898"/>
            <a:ext cx="132386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00" b="1" dirty="0"/>
              <a:t>98</a:t>
            </a:r>
            <a:endParaRPr lang="ko-KR" altLang="en-US" sz="7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7E61C20-E111-4E08-A55A-A3B00F53E094}"/>
              </a:ext>
            </a:extLst>
          </p:cNvPr>
          <p:cNvSpPr txBox="1"/>
          <p:nvPr/>
        </p:nvSpPr>
        <p:spPr>
          <a:xfrm>
            <a:off x="7093664" y="1390286"/>
            <a:ext cx="132386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00" b="1" dirty="0"/>
              <a:t>99</a:t>
            </a:r>
            <a:endParaRPr lang="ko-KR" altLang="en-US" sz="700" b="1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9C6CD88-4CE1-4807-9398-82B474ADB8D7}"/>
              </a:ext>
            </a:extLst>
          </p:cNvPr>
          <p:cNvSpPr txBox="1"/>
          <p:nvPr/>
        </p:nvSpPr>
        <p:spPr>
          <a:xfrm>
            <a:off x="7143479" y="2104652"/>
            <a:ext cx="176629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600" b="1" dirty="0"/>
              <a:t>100</a:t>
            </a:r>
            <a:endParaRPr lang="ko-KR" altLang="en-US" sz="6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A1CD9D8-EB7E-4727-80C7-D44F3A5F0208}"/>
              </a:ext>
            </a:extLst>
          </p:cNvPr>
          <p:cNvSpPr txBox="1"/>
          <p:nvPr/>
        </p:nvSpPr>
        <p:spPr>
          <a:xfrm>
            <a:off x="6817216" y="1486810"/>
            <a:ext cx="176629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600" b="1" dirty="0"/>
              <a:t>101</a:t>
            </a:r>
            <a:endParaRPr lang="ko-KR" altLang="en-US" sz="6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01E116B-CD45-4A76-AFBA-615AB70C413C}"/>
              </a:ext>
            </a:extLst>
          </p:cNvPr>
          <p:cNvSpPr txBox="1"/>
          <p:nvPr/>
        </p:nvSpPr>
        <p:spPr>
          <a:xfrm>
            <a:off x="6521973" y="1568233"/>
            <a:ext cx="176629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600" b="1" dirty="0"/>
              <a:t>102</a:t>
            </a:r>
            <a:endParaRPr lang="ko-KR" altLang="en-US" sz="600" b="1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2005A9B-2C9B-477E-8130-0B9FAEB8A49B}"/>
              </a:ext>
            </a:extLst>
          </p:cNvPr>
          <p:cNvSpPr txBox="1"/>
          <p:nvPr/>
        </p:nvSpPr>
        <p:spPr>
          <a:xfrm>
            <a:off x="6410326" y="2010617"/>
            <a:ext cx="176629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600" b="1" dirty="0"/>
              <a:t>103</a:t>
            </a:r>
            <a:endParaRPr lang="ko-KR" altLang="en-US" sz="600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BF9D00A-FF24-4C23-AD1C-77A3912D9535}"/>
              </a:ext>
            </a:extLst>
          </p:cNvPr>
          <p:cNvSpPr txBox="1"/>
          <p:nvPr/>
        </p:nvSpPr>
        <p:spPr>
          <a:xfrm>
            <a:off x="6043701" y="2010617"/>
            <a:ext cx="176629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600" b="1" dirty="0"/>
              <a:t>104</a:t>
            </a:r>
            <a:endParaRPr lang="ko-KR" altLang="en-US" sz="600" b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DEF5295-3C4B-49D5-99C5-8F89006D6283}"/>
              </a:ext>
            </a:extLst>
          </p:cNvPr>
          <p:cNvSpPr txBox="1"/>
          <p:nvPr/>
        </p:nvSpPr>
        <p:spPr>
          <a:xfrm>
            <a:off x="6289199" y="2401976"/>
            <a:ext cx="176629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600" b="1" dirty="0"/>
              <a:t>105</a:t>
            </a:r>
            <a:endParaRPr lang="ko-KR" altLang="en-US" sz="600" b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A2A56F9-33B3-49DC-8C91-D719C87A1392}"/>
              </a:ext>
            </a:extLst>
          </p:cNvPr>
          <p:cNvSpPr txBox="1"/>
          <p:nvPr/>
        </p:nvSpPr>
        <p:spPr>
          <a:xfrm>
            <a:off x="6766638" y="2453401"/>
            <a:ext cx="176629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600" b="1" dirty="0"/>
              <a:t>106</a:t>
            </a:r>
            <a:endParaRPr lang="ko-KR" altLang="en-US" sz="600" b="1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8FD2D76-F66B-4D3B-85D1-CB483E9F75D5}"/>
              </a:ext>
            </a:extLst>
          </p:cNvPr>
          <p:cNvSpPr txBox="1"/>
          <p:nvPr/>
        </p:nvSpPr>
        <p:spPr>
          <a:xfrm>
            <a:off x="6973328" y="3011236"/>
            <a:ext cx="176629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600" b="1" dirty="0"/>
              <a:t>107</a:t>
            </a:r>
            <a:endParaRPr lang="ko-KR" altLang="en-US" sz="600" b="1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9CD71CE-7F17-4111-9E1B-2A3D5FF2DB38}"/>
              </a:ext>
            </a:extLst>
          </p:cNvPr>
          <p:cNvSpPr txBox="1"/>
          <p:nvPr/>
        </p:nvSpPr>
        <p:spPr>
          <a:xfrm>
            <a:off x="6673827" y="3092330"/>
            <a:ext cx="176629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600" b="1" dirty="0"/>
              <a:t>108</a:t>
            </a:r>
            <a:endParaRPr lang="ko-KR" altLang="en-US" sz="6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4813D82-69C0-488D-BA2D-A000F4837F2F}"/>
              </a:ext>
            </a:extLst>
          </p:cNvPr>
          <p:cNvSpPr txBox="1"/>
          <p:nvPr/>
        </p:nvSpPr>
        <p:spPr>
          <a:xfrm>
            <a:off x="5277584" y="1458976"/>
            <a:ext cx="176629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600" b="1" dirty="0"/>
              <a:t>110</a:t>
            </a:r>
            <a:endParaRPr lang="ko-KR" altLang="en-US" sz="6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646F70A-D93C-466E-8FF3-B4AFD19F0147}"/>
              </a:ext>
            </a:extLst>
          </p:cNvPr>
          <p:cNvSpPr txBox="1"/>
          <p:nvPr/>
        </p:nvSpPr>
        <p:spPr>
          <a:xfrm>
            <a:off x="5525087" y="1780541"/>
            <a:ext cx="176629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600" b="1" dirty="0"/>
              <a:t>109</a:t>
            </a:r>
            <a:endParaRPr lang="ko-KR" altLang="en-US" sz="6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42DA91A-05E1-407E-848C-D94B4B74A0A0}"/>
              </a:ext>
            </a:extLst>
          </p:cNvPr>
          <p:cNvSpPr txBox="1"/>
          <p:nvPr/>
        </p:nvSpPr>
        <p:spPr>
          <a:xfrm>
            <a:off x="5038412" y="2342864"/>
            <a:ext cx="176629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600" b="1" dirty="0"/>
              <a:t>112</a:t>
            </a:r>
            <a:endParaRPr lang="ko-KR" altLang="en-US" sz="600" b="1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1B471CB-0320-486E-B7FE-37B5786AF9BA}"/>
              </a:ext>
            </a:extLst>
          </p:cNvPr>
          <p:cNvSpPr txBox="1"/>
          <p:nvPr/>
        </p:nvSpPr>
        <p:spPr>
          <a:xfrm>
            <a:off x="4730257" y="2229116"/>
            <a:ext cx="176629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600" b="1" dirty="0"/>
              <a:t>114</a:t>
            </a:r>
            <a:endParaRPr lang="ko-KR" altLang="en-US" sz="6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ADDE737-D15B-4CFF-A053-13F3FABDD19B}"/>
              </a:ext>
            </a:extLst>
          </p:cNvPr>
          <p:cNvSpPr txBox="1"/>
          <p:nvPr/>
        </p:nvSpPr>
        <p:spPr>
          <a:xfrm>
            <a:off x="4114690" y="2615589"/>
            <a:ext cx="176629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600" b="1" dirty="0"/>
              <a:t>115</a:t>
            </a:r>
            <a:endParaRPr lang="ko-KR" altLang="en-US" sz="600" b="1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AD1227E-E8B5-4958-9FD2-7BCB9956CC25}"/>
              </a:ext>
            </a:extLst>
          </p:cNvPr>
          <p:cNvSpPr txBox="1"/>
          <p:nvPr/>
        </p:nvSpPr>
        <p:spPr>
          <a:xfrm>
            <a:off x="4478974" y="2942096"/>
            <a:ext cx="176629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600" b="1" dirty="0"/>
              <a:t>116</a:t>
            </a:r>
            <a:endParaRPr lang="ko-KR" altLang="en-US" sz="6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02D6C1D-37B0-41B2-BB0A-6136B1C6F29A}"/>
              </a:ext>
            </a:extLst>
          </p:cNvPr>
          <p:cNvSpPr txBox="1"/>
          <p:nvPr/>
        </p:nvSpPr>
        <p:spPr>
          <a:xfrm>
            <a:off x="5168638" y="2502500"/>
            <a:ext cx="176629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600" b="1" dirty="0"/>
              <a:t>113</a:t>
            </a:r>
            <a:endParaRPr lang="ko-KR" altLang="en-US" sz="6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E58D22C-059C-4CC4-B4F9-7D09065B202F}"/>
              </a:ext>
            </a:extLst>
          </p:cNvPr>
          <p:cNvSpPr txBox="1"/>
          <p:nvPr/>
        </p:nvSpPr>
        <p:spPr>
          <a:xfrm>
            <a:off x="3827559" y="2651500"/>
            <a:ext cx="176629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600" b="1" dirty="0"/>
              <a:t>118</a:t>
            </a:r>
            <a:endParaRPr lang="ko-KR" altLang="en-US" sz="6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82CD6B5-1794-4786-AF01-F0E9C8D26814}"/>
              </a:ext>
            </a:extLst>
          </p:cNvPr>
          <p:cNvSpPr txBox="1"/>
          <p:nvPr/>
        </p:nvSpPr>
        <p:spPr>
          <a:xfrm>
            <a:off x="6710883" y="113474"/>
            <a:ext cx="132386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00" b="1" dirty="0"/>
              <a:t>93</a:t>
            </a:r>
            <a:endParaRPr lang="ko-KR" altLang="en-US" sz="700" b="1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B087E99-9BF1-4AE7-B4EB-62428B356683}"/>
              </a:ext>
            </a:extLst>
          </p:cNvPr>
          <p:cNvSpPr txBox="1"/>
          <p:nvPr/>
        </p:nvSpPr>
        <p:spPr>
          <a:xfrm>
            <a:off x="6296737" y="228287"/>
            <a:ext cx="132386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00" b="1" dirty="0"/>
              <a:t>92</a:t>
            </a:r>
            <a:endParaRPr lang="ko-KR" altLang="en-US" sz="700" b="1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BF093D5-5CC2-4A11-9047-A00A36A5AF16}"/>
              </a:ext>
            </a:extLst>
          </p:cNvPr>
          <p:cNvSpPr txBox="1"/>
          <p:nvPr/>
        </p:nvSpPr>
        <p:spPr>
          <a:xfrm>
            <a:off x="8011443" y="748550"/>
            <a:ext cx="24005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endParaRPr lang="ko-KR" altLang="en-US" sz="32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29919E8-5049-4635-AB54-5417AE32C76E}"/>
              </a:ext>
            </a:extLst>
          </p:cNvPr>
          <p:cNvSpPr txBox="1"/>
          <p:nvPr/>
        </p:nvSpPr>
        <p:spPr>
          <a:xfrm>
            <a:off x="8236966" y="779492"/>
            <a:ext cx="137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POI</a:t>
            </a:r>
            <a:r>
              <a:rPr lang="ko-KR" altLang="en-US" dirty="0"/>
              <a:t> 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C2B0DC8-B028-4398-BF9C-671FD0839881}"/>
              </a:ext>
            </a:extLst>
          </p:cNvPr>
          <p:cNvSpPr txBox="1"/>
          <p:nvPr/>
        </p:nvSpPr>
        <p:spPr>
          <a:xfrm>
            <a:off x="8011443" y="1134760"/>
            <a:ext cx="24005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endParaRPr lang="ko-KR" altLang="en-US" sz="3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297E97A-F104-452B-B0C3-58314BAB1BC7}"/>
              </a:ext>
            </a:extLst>
          </p:cNvPr>
          <p:cNvSpPr txBox="1"/>
          <p:nvPr/>
        </p:nvSpPr>
        <p:spPr>
          <a:xfrm>
            <a:off x="8236966" y="1165702"/>
            <a:ext cx="137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Node</a:t>
            </a:r>
            <a:r>
              <a:rPr lang="ko-KR" altLang="en-US" dirty="0"/>
              <a:t> 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153B37-B638-48AF-8485-0D25D93DE14E}"/>
              </a:ext>
            </a:extLst>
          </p:cNvPr>
          <p:cNvSpPr/>
          <p:nvPr/>
        </p:nvSpPr>
        <p:spPr>
          <a:xfrm rot="12404999">
            <a:off x="4343831" y="2148288"/>
            <a:ext cx="45719" cy="507569"/>
          </a:xfrm>
          <a:prstGeom prst="rect">
            <a:avLst/>
          </a:prstGeom>
          <a:solidFill>
            <a:srgbClr val="FFFF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DF66E7F-A9F7-4DE0-A8BB-EE56B73D05FB}"/>
              </a:ext>
            </a:extLst>
          </p:cNvPr>
          <p:cNvSpPr/>
          <p:nvPr/>
        </p:nvSpPr>
        <p:spPr>
          <a:xfrm rot="14105258" flipH="1">
            <a:off x="4503412" y="2191958"/>
            <a:ext cx="45719" cy="605911"/>
          </a:xfrm>
          <a:prstGeom prst="rect">
            <a:avLst/>
          </a:prstGeom>
          <a:solidFill>
            <a:srgbClr val="FFFF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D538111B-B10B-4768-82F8-516D3C8E6E52}"/>
              </a:ext>
            </a:extLst>
          </p:cNvPr>
          <p:cNvSpPr/>
          <p:nvPr/>
        </p:nvSpPr>
        <p:spPr>
          <a:xfrm rot="18980418">
            <a:off x="4351897" y="2650611"/>
            <a:ext cx="52732" cy="371877"/>
          </a:xfrm>
          <a:prstGeom prst="rect">
            <a:avLst/>
          </a:prstGeom>
          <a:solidFill>
            <a:srgbClr val="FFFF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2B2F18E8-14ED-4EB5-8B66-66CB4E1012F6}"/>
              </a:ext>
            </a:extLst>
          </p:cNvPr>
          <p:cNvSpPr/>
          <p:nvPr/>
        </p:nvSpPr>
        <p:spPr>
          <a:xfrm rot="15656300">
            <a:off x="4042784" y="2610697"/>
            <a:ext cx="45719" cy="154984"/>
          </a:xfrm>
          <a:prstGeom prst="rect">
            <a:avLst/>
          </a:prstGeom>
          <a:solidFill>
            <a:srgbClr val="FFFF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E0B90F44-4E35-4DCE-BDF7-7DB444BC97A2}"/>
              </a:ext>
            </a:extLst>
          </p:cNvPr>
          <p:cNvSpPr/>
          <p:nvPr/>
        </p:nvSpPr>
        <p:spPr>
          <a:xfrm rot="17918249" flipH="1">
            <a:off x="4353723" y="1975132"/>
            <a:ext cx="45719" cy="175277"/>
          </a:xfrm>
          <a:prstGeom prst="rect">
            <a:avLst/>
          </a:prstGeom>
          <a:solidFill>
            <a:srgbClr val="FFFF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B873366B-3E21-4B11-AA6D-2B4D3E07AA98}"/>
              </a:ext>
            </a:extLst>
          </p:cNvPr>
          <p:cNvSpPr/>
          <p:nvPr/>
        </p:nvSpPr>
        <p:spPr>
          <a:xfrm rot="11651778">
            <a:off x="6532356" y="1668338"/>
            <a:ext cx="45719" cy="348781"/>
          </a:xfrm>
          <a:prstGeom prst="rect">
            <a:avLst/>
          </a:prstGeom>
          <a:solidFill>
            <a:srgbClr val="FFFF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E67C7588-5070-4EEC-9E95-D840C885B392}"/>
              </a:ext>
            </a:extLst>
          </p:cNvPr>
          <p:cNvSpPr/>
          <p:nvPr/>
        </p:nvSpPr>
        <p:spPr>
          <a:xfrm rot="17656161" flipH="1">
            <a:off x="4955353" y="2244344"/>
            <a:ext cx="45719" cy="181041"/>
          </a:xfrm>
          <a:prstGeom prst="rect">
            <a:avLst/>
          </a:prstGeom>
          <a:solidFill>
            <a:srgbClr val="FFFF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CE95C591-A718-4DEE-9EEF-1C0501BFAA46}"/>
              </a:ext>
            </a:extLst>
          </p:cNvPr>
          <p:cNvSpPr/>
          <p:nvPr/>
        </p:nvSpPr>
        <p:spPr>
          <a:xfrm rot="17536719" flipH="1">
            <a:off x="4621699" y="2107238"/>
            <a:ext cx="45719" cy="213014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153900E-6815-46C5-B4CC-778FE832AA43}"/>
              </a:ext>
            </a:extLst>
          </p:cNvPr>
          <p:cNvSpPr txBox="1"/>
          <p:nvPr/>
        </p:nvSpPr>
        <p:spPr>
          <a:xfrm>
            <a:off x="4418219" y="2081753"/>
            <a:ext cx="176629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600" b="1" dirty="0"/>
              <a:t>117</a:t>
            </a:r>
            <a:endParaRPr lang="ko-KR" altLang="en-US" sz="600" b="1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3A4A5C9B-530B-4226-B730-36F97A3BD860}"/>
              </a:ext>
            </a:extLst>
          </p:cNvPr>
          <p:cNvSpPr/>
          <p:nvPr/>
        </p:nvSpPr>
        <p:spPr>
          <a:xfrm>
            <a:off x="4730626" y="1944080"/>
            <a:ext cx="86697" cy="8756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3B00337-0879-4B15-BC36-299F7E5B20BE}"/>
              </a:ext>
            </a:extLst>
          </p:cNvPr>
          <p:cNvSpPr txBox="1"/>
          <p:nvPr/>
        </p:nvSpPr>
        <p:spPr>
          <a:xfrm>
            <a:off x="4674074" y="1938598"/>
            <a:ext cx="178342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600" b="1" dirty="0"/>
              <a:t>111</a:t>
            </a:r>
            <a:endParaRPr lang="ko-KR" altLang="en-US" sz="6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E0961C-75F1-4052-936C-14AB6F498DEF}"/>
              </a:ext>
            </a:extLst>
          </p:cNvPr>
          <p:cNvSpPr/>
          <p:nvPr/>
        </p:nvSpPr>
        <p:spPr>
          <a:xfrm>
            <a:off x="4800726" y="1781249"/>
            <a:ext cx="92979" cy="73386"/>
          </a:xfrm>
          <a:prstGeom prst="rect">
            <a:avLst/>
          </a:prstGeom>
          <a:solidFill>
            <a:srgbClr val="E5EDF4"/>
          </a:solidFill>
          <a:ln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B782748-DF9B-4B2C-B32F-B425D9DD2FDC}"/>
              </a:ext>
            </a:extLst>
          </p:cNvPr>
          <p:cNvSpPr/>
          <p:nvPr/>
        </p:nvSpPr>
        <p:spPr>
          <a:xfrm rot="19208868" flipH="1">
            <a:off x="4946633" y="1971208"/>
            <a:ext cx="45719" cy="413243"/>
          </a:xfrm>
          <a:prstGeom prst="rect">
            <a:avLst/>
          </a:prstGeom>
          <a:solidFill>
            <a:srgbClr val="FFFF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44E87F8-A2A5-460C-992B-639612BD683C}"/>
              </a:ext>
            </a:extLst>
          </p:cNvPr>
          <p:cNvSpPr/>
          <p:nvPr/>
        </p:nvSpPr>
        <p:spPr>
          <a:xfrm rot="15523659" flipH="1">
            <a:off x="5160715" y="1543938"/>
            <a:ext cx="45719" cy="726429"/>
          </a:xfrm>
          <a:prstGeom prst="rect">
            <a:avLst/>
          </a:prstGeom>
          <a:solidFill>
            <a:srgbClr val="FFFF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D46A1F8F-E48A-49C3-B310-1A866F9DBE7C}"/>
              </a:ext>
            </a:extLst>
          </p:cNvPr>
          <p:cNvSpPr/>
          <p:nvPr/>
        </p:nvSpPr>
        <p:spPr>
          <a:xfrm rot="15038478">
            <a:off x="6736110" y="1514323"/>
            <a:ext cx="53900" cy="142991"/>
          </a:xfrm>
          <a:prstGeom prst="rect">
            <a:avLst/>
          </a:prstGeom>
          <a:solidFill>
            <a:srgbClr val="FFFF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49164894-89B2-427B-B061-8F7103A62E62}"/>
              </a:ext>
            </a:extLst>
          </p:cNvPr>
          <p:cNvSpPr/>
          <p:nvPr/>
        </p:nvSpPr>
        <p:spPr>
          <a:xfrm>
            <a:off x="5329352" y="728114"/>
            <a:ext cx="90885" cy="8539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487B58B-9C46-4683-AE1E-D1F129AB42CE}"/>
              </a:ext>
            </a:extLst>
          </p:cNvPr>
          <p:cNvSpPr txBox="1"/>
          <p:nvPr/>
        </p:nvSpPr>
        <p:spPr>
          <a:xfrm>
            <a:off x="5289107" y="712292"/>
            <a:ext cx="171373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00" b="1" dirty="0"/>
              <a:t>119</a:t>
            </a:r>
            <a:endParaRPr lang="ko-KR" altLang="en-US" sz="700" b="1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2077DF0-4706-46AC-A24A-10F3EB575AEE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4322109" y="1688685"/>
            <a:ext cx="252220" cy="293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A7EA1A55-2F6E-4BBC-9A7E-B64B060F1BA8}"/>
              </a:ext>
            </a:extLst>
          </p:cNvPr>
          <p:cNvCxnSpPr>
            <a:cxnSpLocks/>
            <a:endCxn id="133" idx="0"/>
          </p:cNvCxnSpPr>
          <p:nvPr/>
        </p:nvCxnSpPr>
        <p:spPr>
          <a:xfrm flipH="1">
            <a:off x="4763245" y="1654579"/>
            <a:ext cx="91472" cy="284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92F6A0C1-6B73-4407-AF9D-0D9F03B6A17A}"/>
              </a:ext>
            </a:extLst>
          </p:cNvPr>
          <p:cNvCxnSpPr>
            <a:cxnSpLocks/>
            <a:endCxn id="113" idx="0"/>
          </p:cNvCxnSpPr>
          <p:nvPr/>
        </p:nvCxnSpPr>
        <p:spPr>
          <a:xfrm flipH="1">
            <a:off x="4506534" y="1674869"/>
            <a:ext cx="189836" cy="406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7EC03F78-1564-445C-BA42-220EA9BA0ACD}"/>
              </a:ext>
            </a:extLst>
          </p:cNvPr>
          <p:cNvSpPr txBox="1"/>
          <p:nvPr/>
        </p:nvSpPr>
        <p:spPr>
          <a:xfrm>
            <a:off x="7951707" y="1505142"/>
            <a:ext cx="41569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중앙도서관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아래 세 개가 </a:t>
            </a:r>
            <a:r>
              <a:rPr lang="en-US" altLang="ko-KR" dirty="0"/>
              <a:t>POI </a:t>
            </a:r>
            <a:r>
              <a:rPr lang="ko-KR" altLang="en-US" dirty="0"/>
              <a:t>위도경도는 같음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87: </a:t>
            </a:r>
            <a:r>
              <a:rPr lang="ko-KR" altLang="en-US" dirty="0"/>
              <a:t>중앙도서관 </a:t>
            </a:r>
            <a:r>
              <a:rPr lang="en-US" altLang="ko-KR" dirty="0"/>
              <a:t>L</a:t>
            </a:r>
            <a:r>
              <a:rPr lang="ko-KR" altLang="en-US" dirty="0" err="1"/>
              <a:t>층문</a:t>
            </a:r>
            <a:endParaRPr lang="en-US" altLang="ko-KR" dirty="0"/>
          </a:p>
          <a:p>
            <a:r>
              <a:rPr lang="en-US" altLang="ko-KR" dirty="0"/>
              <a:t>117: </a:t>
            </a:r>
            <a:r>
              <a:rPr lang="ko-KR" altLang="en-US" dirty="0"/>
              <a:t>중앙도서관 </a:t>
            </a:r>
            <a:r>
              <a:rPr lang="en-US" altLang="ko-KR" dirty="0"/>
              <a:t>2</a:t>
            </a:r>
            <a:r>
              <a:rPr lang="ko-KR" altLang="en-US" dirty="0" err="1"/>
              <a:t>층문</a:t>
            </a:r>
            <a:endParaRPr lang="en-US" altLang="ko-KR" dirty="0"/>
          </a:p>
          <a:p>
            <a:r>
              <a:rPr lang="en-US" altLang="ko-KR" dirty="0"/>
              <a:t>111: </a:t>
            </a:r>
            <a:r>
              <a:rPr lang="ko-KR" altLang="en-US" dirty="0"/>
              <a:t>중앙도서관 잔디광장문</a:t>
            </a:r>
          </a:p>
        </p:txBody>
      </p:sp>
    </p:spTree>
    <p:extLst>
      <p:ext uri="{BB962C8B-B14F-4D97-AF65-F5344CB8AC3E}">
        <p14:creationId xmlns:p14="http://schemas.microsoft.com/office/powerpoint/2010/main" val="1907692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461E79F-30D6-4FA8-8C43-75A9128B4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941" y="571101"/>
            <a:ext cx="8726118" cy="5715798"/>
          </a:xfrm>
          <a:prstGeom prst="rect">
            <a:avLst/>
          </a:prstGeom>
        </p:spPr>
      </p:pic>
      <p:sp>
        <p:nvSpPr>
          <p:cNvPr id="4" name="말풍선: 타원형 3">
            <a:extLst>
              <a:ext uri="{FF2B5EF4-FFF2-40B4-BE49-F238E27FC236}">
                <a16:creationId xmlns:a16="http://schemas.microsoft.com/office/drawing/2014/main" id="{D3063BA8-079E-40D3-ABF3-17E2E6FEB7F6}"/>
              </a:ext>
            </a:extLst>
          </p:cNvPr>
          <p:cNvSpPr/>
          <p:nvPr/>
        </p:nvSpPr>
        <p:spPr>
          <a:xfrm>
            <a:off x="6134100" y="3361225"/>
            <a:ext cx="914400" cy="612648"/>
          </a:xfrm>
          <a:prstGeom prst="wedgeEllipseCallout">
            <a:avLst>
              <a:gd name="adj1" fmla="val -41103"/>
              <a:gd name="adj2" fmla="val 8468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111</a:t>
            </a:r>
            <a:endParaRPr lang="ko-KR" altLang="en-US" dirty="0"/>
          </a:p>
        </p:txBody>
      </p:sp>
      <p:sp>
        <p:nvSpPr>
          <p:cNvPr id="5" name="말풍선: 타원형 4">
            <a:extLst>
              <a:ext uri="{FF2B5EF4-FFF2-40B4-BE49-F238E27FC236}">
                <a16:creationId xmlns:a16="http://schemas.microsoft.com/office/drawing/2014/main" id="{F37129C3-923A-401C-8A8D-2740237EA2ED}"/>
              </a:ext>
            </a:extLst>
          </p:cNvPr>
          <p:cNvSpPr/>
          <p:nvPr/>
        </p:nvSpPr>
        <p:spPr>
          <a:xfrm>
            <a:off x="5951219" y="4532800"/>
            <a:ext cx="859156" cy="439674"/>
          </a:xfrm>
          <a:prstGeom prst="wedgeEllipseCallout">
            <a:avLst>
              <a:gd name="adj1" fmla="val -41103"/>
              <a:gd name="adj2" fmla="val 8468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114</a:t>
            </a:r>
            <a:endParaRPr lang="ko-KR" altLang="en-US" dirty="0"/>
          </a:p>
        </p:txBody>
      </p:sp>
      <p:sp>
        <p:nvSpPr>
          <p:cNvPr id="6" name="말풍선: 타원형 5">
            <a:extLst>
              <a:ext uri="{FF2B5EF4-FFF2-40B4-BE49-F238E27FC236}">
                <a16:creationId xmlns:a16="http://schemas.microsoft.com/office/drawing/2014/main" id="{1E291C11-BB73-4A85-8E00-AEC7AAE2A952}"/>
              </a:ext>
            </a:extLst>
          </p:cNvPr>
          <p:cNvSpPr/>
          <p:nvPr/>
        </p:nvSpPr>
        <p:spPr>
          <a:xfrm>
            <a:off x="4041153" y="4268386"/>
            <a:ext cx="914400" cy="612648"/>
          </a:xfrm>
          <a:prstGeom prst="wedgeEllipseCallout">
            <a:avLst>
              <a:gd name="adj1" fmla="val -41103"/>
              <a:gd name="adj2" fmla="val 8468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117</a:t>
            </a:r>
            <a:endParaRPr lang="ko-KR" altLang="en-US" dirty="0"/>
          </a:p>
        </p:txBody>
      </p:sp>
      <p:sp>
        <p:nvSpPr>
          <p:cNvPr id="7" name="말풍선: 타원형 6">
            <a:extLst>
              <a:ext uri="{FF2B5EF4-FFF2-40B4-BE49-F238E27FC236}">
                <a16:creationId xmlns:a16="http://schemas.microsoft.com/office/drawing/2014/main" id="{9311F9F0-9F41-43A0-A478-A66340108282}"/>
              </a:ext>
            </a:extLst>
          </p:cNvPr>
          <p:cNvSpPr/>
          <p:nvPr/>
        </p:nvSpPr>
        <p:spPr>
          <a:xfrm>
            <a:off x="2589543" y="4186852"/>
            <a:ext cx="914400" cy="612648"/>
          </a:xfrm>
          <a:prstGeom prst="wedgeEllipseCallout">
            <a:avLst>
              <a:gd name="adj1" fmla="val -41103"/>
              <a:gd name="adj2" fmla="val 8468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87</a:t>
            </a:r>
            <a:endParaRPr lang="ko-KR" altLang="en-US" dirty="0"/>
          </a:p>
        </p:txBody>
      </p:sp>
      <p:sp>
        <p:nvSpPr>
          <p:cNvPr id="8" name="말풍선: 타원형 7">
            <a:extLst>
              <a:ext uri="{FF2B5EF4-FFF2-40B4-BE49-F238E27FC236}">
                <a16:creationId xmlns:a16="http://schemas.microsoft.com/office/drawing/2014/main" id="{3760ED4C-C4C1-4283-B73B-3623E92AB164}"/>
              </a:ext>
            </a:extLst>
          </p:cNvPr>
          <p:cNvSpPr/>
          <p:nvPr/>
        </p:nvSpPr>
        <p:spPr>
          <a:xfrm>
            <a:off x="9172575" y="4065928"/>
            <a:ext cx="914400" cy="612648"/>
          </a:xfrm>
          <a:prstGeom prst="wedgeEllipseCallout">
            <a:avLst>
              <a:gd name="adj1" fmla="val -41103"/>
              <a:gd name="adj2" fmla="val 8468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112</a:t>
            </a:r>
            <a:endParaRPr lang="ko-KR" altLang="en-US" dirty="0"/>
          </a:p>
        </p:txBody>
      </p:sp>
      <p:sp>
        <p:nvSpPr>
          <p:cNvPr id="9" name="말풍선: 타원형 8">
            <a:extLst>
              <a:ext uri="{FF2B5EF4-FFF2-40B4-BE49-F238E27FC236}">
                <a16:creationId xmlns:a16="http://schemas.microsoft.com/office/drawing/2014/main" id="{1546CEF7-7145-451A-81CB-4C3C8795E21A}"/>
              </a:ext>
            </a:extLst>
          </p:cNvPr>
          <p:cNvSpPr/>
          <p:nvPr/>
        </p:nvSpPr>
        <p:spPr>
          <a:xfrm>
            <a:off x="9523703" y="3122676"/>
            <a:ext cx="914400" cy="612648"/>
          </a:xfrm>
          <a:prstGeom prst="wedgeEllipseCallout">
            <a:avLst>
              <a:gd name="adj1" fmla="val -41103"/>
              <a:gd name="adj2" fmla="val 8468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792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E1B6EED-268C-4899-98DE-4ACAF4917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454" y="0"/>
            <a:ext cx="8397917" cy="685800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B15D2208-7293-4F98-B1F3-3E86B5859522}"/>
              </a:ext>
            </a:extLst>
          </p:cNvPr>
          <p:cNvSpPr/>
          <p:nvPr/>
        </p:nvSpPr>
        <p:spPr>
          <a:xfrm>
            <a:off x="4842056" y="2053373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B1A049F-BA7F-4E16-B6D4-78C448F9346D}"/>
              </a:ext>
            </a:extLst>
          </p:cNvPr>
          <p:cNvSpPr/>
          <p:nvPr/>
        </p:nvSpPr>
        <p:spPr>
          <a:xfrm>
            <a:off x="4659209" y="2349577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A9EFD0A-D6F6-4C0B-A345-FD3E8EC696C7}"/>
              </a:ext>
            </a:extLst>
          </p:cNvPr>
          <p:cNvSpPr/>
          <p:nvPr/>
        </p:nvSpPr>
        <p:spPr>
          <a:xfrm>
            <a:off x="2597020" y="2363137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80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E0633A1-A06F-493B-96A2-6A66FA1DCFD5}"/>
              </a:ext>
            </a:extLst>
          </p:cNvPr>
          <p:cNvSpPr/>
          <p:nvPr/>
        </p:nvSpPr>
        <p:spPr>
          <a:xfrm>
            <a:off x="5068619" y="3533846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68BCE1F-8B25-4430-861B-FE7ABFEA8E5B}"/>
              </a:ext>
            </a:extLst>
          </p:cNvPr>
          <p:cNvSpPr/>
          <p:nvPr/>
        </p:nvSpPr>
        <p:spPr>
          <a:xfrm>
            <a:off x="5390326" y="3162704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B9E818D-9AA4-4ADB-B89C-2BF2788F4D55}"/>
              </a:ext>
            </a:extLst>
          </p:cNvPr>
          <p:cNvSpPr/>
          <p:nvPr/>
        </p:nvSpPr>
        <p:spPr>
          <a:xfrm>
            <a:off x="5519264" y="2958587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C654793-1B09-493E-AA47-B24E7F8084F3}"/>
              </a:ext>
            </a:extLst>
          </p:cNvPr>
          <p:cNvSpPr/>
          <p:nvPr/>
        </p:nvSpPr>
        <p:spPr>
          <a:xfrm>
            <a:off x="5667202" y="1993795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9C09C78-961D-4CCA-A6B0-AB45DCC323F7}"/>
              </a:ext>
            </a:extLst>
          </p:cNvPr>
          <p:cNvSpPr/>
          <p:nvPr/>
        </p:nvSpPr>
        <p:spPr>
          <a:xfrm>
            <a:off x="6122242" y="2261463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E26B135-570E-4F85-9E18-00886A69590F}"/>
              </a:ext>
            </a:extLst>
          </p:cNvPr>
          <p:cNvSpPr/>
          <p:nvPr/>
        </p:nvSpPr>
        <p:spPr>
          <a:xfrm>
            <a:off x="5459137" y="1831557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10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BAD48EE-52E5-4DF9-A908-8E9CC37B27F0}"/>
              </a:ext>
            </a:extLst>
          </p:cNvPr>
          <p:cNvSpPr/>
          <p:nvPr/>
        </p:nvSpPr>
        <p:spPr>
          <a:xfrm>
            <a:off x="6375186" y="1088996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11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71DEC1A-1ABE-4602-BA9B-A2B01B8576E5}"/>
              </a:ext>
            </a:extLst>
          </p:cNvPr>
          <p:cNvSpPr/>
          <p:nvPr/>
        </p:nvSpPr>
        <p:spPr>
          <a:xfrm>
            <a:off x="6413617" y="818343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12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09284F7-F06F-402C-B608-E5B6D14AAE36}"/>
              </a:ext>
            </a:extLst>
          </p:cNvPr>
          <p:cNvSpPr/>
          <p:nvPr/>
        </p:nvSpPr>
        <p:spPr>
          <a:xfrm>
            <a:off x="7122615" y="380319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13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A2AF398-96D6-4563-8233-38DE849078EF}"/>
              </a:ext>
            </a:extLst>
          </p:cNvPr>
          <p:cNvSpPr/>
          <p:nvPr/>
        </p:nvSpPr>
        <p:spPr>
          <a:xfrm>
            <a:off x="6863271" y="2593150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14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66701FF-AB2F-4DDD-900B-CD3C3D6B08F1}"/>
              </a:ext>
            </a:extLst>
          </p:cNvPr>
          <p:cNvSpPr/>
          <p:nvPr/>
        </p:nvSpPr>
        <p:spPr>
          <a:xfrm>
            <a:off x="6676719" y="2522220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15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43C5E57-3262-4BC1-88A2-F8469D606F24}"/>
              </a:ext>
            </a:extLst>
          </p:cNvPr>
          <p:cNvSpPr/>
          <p:nvPr/>
        </p:nvSpPr>
        <p:spPr>
          <a:xfrm>
            <a:off x="6376507" y="3018973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16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C3D2FF6-6420-4895-9BC9-0163270203EB}"/>
              </a:ext>
            </a:extLst>
          </p:cNvPr>
          <p:cNvSpPr/>
          <p:nvPr/>
        </p:nvSpPr>
        <p:spPr>
          <a:xfrm>
            <a:off x="7151894" y="3735490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17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29AAFAC-06E9-477F-A608-8F889EA2EF24}"/>
              </a:ext>
            </a:extLst>
          </p:cNvPr>
          <p:cNvSpPr/>
          <p:nvPr/>
        </p:nvSpPr>
        <p:spPr>
          <a:xfrm>
            <a:off x="7023079" y="3968514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18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98425D5-7F32-49AF-A5C6-6FE1C1A1C995}"/>
              </a:ext>
            </a:extLst>
          </p:cNvPr>
          <p:cNvSpPr/>
          <p:nvPr/>
        </p:nvSpPr>
        <p:spPr>
          <a:xfrm>
            <a:off x="7533868" y="1853284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19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448A1E5-718E-4A4B-BD6E-BB692B3C0B6D}"/>
              </a:ext>
            </a:extLst>
          </p:cNvPr>
          <p:cNvSpPr/>
          <p:nvPr/>
        </p:nvSpPr>
        <p:spPr>
          <a:xfrm>
            <a:off x="8382610" y="1075580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20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7802DC8-EE76-4648-AF51-3C49BEEDCF17}"/>
              </a:ext>
            </a:extLst>
          </p:cNvPr>
          <p:cNvSpPr/>
          <p:nvPr/>
        </p:nvSpPr>
        <p:spPr>
          <a:xfrm>
            <a:off x="8042980" y="766853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21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1198586-3264-4E83-816F-63D3A70505A5}"/>
              </a:ext>
            </a:extLst>
          </p:cNvPr>
          <p:cNvSpPr/>
          <p:nvPr/>
        </p:nvSpPr>
        <p:spPr>
          <a:xfrm>
            <a:off x="7291592" y="1528780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22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2FC5C74-B3F6-43E4-AC88-62B2B0658A80}"/>
              </a:ext>
            </a:extLst>
          </p:cNvPr>
          <p:cNvSpPr/>
          <p:nvPr/>
        </p:nvSpPr>
        <p:spPr>
          <a:xfrm>
            <a:off x="7122615" y="1483268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23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7A248BC-DDFF-497A-A99E-8E6402E5049B}"/>
              </a:ext>
            </a:extLst>
          </p:cNvPr>
          <p:cNvSpPr/>
          <p:nvPr/>
        </p:nvSpPr>
        <p:spPr>
          <a:xfrm>
            <a:off x="6847933" y="1682122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24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AAAD8E6-7E29-462D-A071-79A90607BA06}"/>
              </a:ext>
            </a:extLst>
          </p:cNvPr>
          <p:cNvSpPr/>
          <p:nvPr/>
        </p:nvSpPr>
        <p:spPr>
          <a:xfrm>
            <a:off x="6356512" y="1331950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25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36E16E2-2E61-4C30-ACF9-0684AB1D1894}"/>
              </a:ext>
            </a:extLst>
          </p:cNvPr>
          <p:cNvSpPr/>
          <p:nvPr/>
        </p:nvSpPr>
        <p:spPr>
          <a:xfrm>
            <a:off x="8439212" y="3735490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27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9E534BE-4DE7-404C-80C5-C7363E5451A4}"/>
              </a:ext>
            </a:extLst>
          </p:cNvPr>
          <p:cNvSpPr/>
          <p:nvPr/>
        </p:nvSpPr>
        <p:spPr>
          <a:xfrm>
            <a:off x="8609515" y="3591687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28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C35BC3A-708D-4004-A496-D0F70F18B4F6}"/>
              </a:ext>
            </a:extLst>
          </p:cNvPr>
          <p:cNvSpPr/>
          <p:nvPr/>
        </p:nvSpPr>
        <p:spPr>
          <a:xfrm>
            <a:off x="7685980" y="2516479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29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89030E6-A9AF-4594-9328-94DAB373689B}"/>
              </a:ext>
            </a:extLst>
          </p:cNvPr>
          <p:cNvSpPr/>
          <p:nvPr/>
        </p:nvSpPr>
        <p:spPr>
          <a:xfrm>
            <a:off x="8332960" y="1840453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30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C44D9FD-CB86-4B92-B1EA-4D10BA70506F}"/>
              </a:ext>
            </a:extLst>
          </p:cNvPr>
          <p:cNvSpPr/>
          <p:nvPr/>
        </p:nvSpPr>
        <p:spPr>
          <a:xfrm>
            <a:off x="9228250" y="964383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31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4FA64B49-EFF2-4C4E-A2F0-5B6534813D2C}"/>
              </a:ext>
            </a:extLst>
          </p:cNvPr>
          <p:cNvSpPr/>
          <p:nvPr/>
        </p:nvSpPr>
        <p:spPr>
          <a:xfrm>
            <a:off x="9997370" y="1480628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32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153D8EAC-19A1-4B5B-83CC-6D4E22B4388C}"/>
              </a:ext>
            </a:extLst>
          </p:cNvPr>
          <p:cNvSpPr/>
          <p:nvPr/>
        </p:nvSpPr>
        <p:spPr>
          <a:xfrm>
            <a:off x="10064481" y="1784178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33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670D83CA-8003-4940-9DB6-F2F44C9B4381}"/>
              </a:ext>
            </a:extLst>
          </p:cNvPr>
          <p:cNvSpPr/>
          <p:nvPr/>
        </p:nvSpPr>
        <p:spPr>
          <a:xfrm>
            <a:off x="9585896" y="1917124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34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2304DC9-E95D-4EF2-B78D-5FDE181CD90E}"/>
              </a:ext>
            </a:extLst>
          </p:cNvPr>
          <p:cNvSpPr/>
          <p:nvPr/>
        </p:nvSpPr>
        <p:spPr>
          <a:xfrm>
            <a:off x="9355097" y="1662615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35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961BB043-A8C9-40D5-9D81-96132AD56417}"/>
              </a:ext>
            </a:extLst>
          </p:cNvPr>
          <p:cNvSpPr/>
          <p:nvPr/>
        </p:nvSpPr>
        <p:spPr>
          <a:xfrm>
            <a:off x="8731200" y="2209281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36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A3E7A7D-CE8E-4D28-9032-508149829F2C}"/>
              </a:ext>
            </a:extLst>
          </p:cNvPr>
          <p:cNvSpPr/>
          <p:nvPr/>
        </p:nvSpPr>
        <p:spPr>
          <a:xfrm>
            <a:off x="8989509" y="2593150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37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177F5FF-5FEC-4D5C-954B-AADB1C91295F}"/>
              </a:ext>
            </a:extLst>
          </p:cNvPr>
          <p:cNvSpPr/>
          <p:nvPr/>
        </p:nvSpPr>
        <p:spPr>
          <a:xfrm>
            <a:off x="9141743" y="3035258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38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13F98EF3-EC62-4C1F-AB06-5BF0C67EB49F}"/>
              </a:ext>
            </a:extLst>
          </p:cNvPr>
          <p:cNvSpPr/>
          <p:nvPr/>
        </p:nvSpPr>
        <p:spPr>
          <a:xfrm>
            <a:off x="8929425" y="3239375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70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B3C3900-5F1F-4F12-969C-14B462BD4D1D}"/>
              </a:ext>
            </a:extLst>
          </p:cNvPr>
          <p:cNvSpPr/>
          <p:nvPr/>
        </p:nvSpPr>
        <p:spPr>
          <a:xfrm>
            <a:off x="8924062" y="4407332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40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FF5CBBB-CD50-4E8B-939B-CABBA97C1B77}"/>
              </a:ext>
            </a:extLst>
          </p:cNvPr>
          <p:cNvSpPr/>
          <p:nvPr/>
        </p:nvSpPr>
        <p:spPr>
          <a:xfrm>
            <a:off x="10226289" y="3451551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41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F4DEB23C-7223-475A-928D-BD6E90310F33}"/>
              </a:ext>
            </a:extLst>
          </p:cNvPr>
          <p:cNvSpPr/>
          <p:nvPr/>
        </p:nvSpPr>
        <p:spPr>
          <a:xfrm>
            <a:off x="10226289" y="3713282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42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E88C487-9284-47A3-A3E3-32DE2EEB40F6}"/>
              </a:ext>
            </a:extLst>
          </p:cNvPr>
          <p:cNvSpPr/>
          <p:nvPr/>
        </p:nvSpPr>
        <p:spPr>
          <a:xfrm>
            <a:off x="9746529" y="4372322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43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A934F677-7765-40A3-A7EE-78A87C05238D}"/>
              </a:ext>
            </a:extLst>
          </p:cNvPr>
          <p:cNvSpPr/>
          <p:nvPr/>
        </p:nvSpPr>
        <p:spPr>
          <a:xfrm>
            <a:off x="10346929" y="5092680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44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487F7C8-7C2B-42E6-AD7B-C8484E6CF5CE}"/>
              </a:ext>
            </a:extLst>
          </p:cNvPr>
          <p:cNvSpPr/>
          <p:nvPr/>
        </p:nvSpPr>
        <p:spPr>
          <a:xfrm>
            <a:off x="10056688" y="5523338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45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C8450DE-C612-4E9B-BD5C-7BE02C0FE730}"/>
              </a:ext>
            </a:extLst>
          </p:cNvPr>
          <p:cNvSpPr/>
          <p:nvPr/>
        </p:nvSpPr>
        <p:spPr>
          <a:xfrm>
            <a:off x="9925338" y="5376263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46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BF60F68-8C35-437E-953C-ECF05A673802}"/>
              </a:ext>
            </a:extLst>
          </p:cNvPr>
          <p:cNvSpPr/>
          <p:nvPr/>
        </p:nvSpPr>
        <p:spPr>
          <a:xfrm>
            <a:off x="9220973" y="4774324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47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908B115F-465A-41A0-9059-77091F8F602E}"/>
              </a:ext>
            </a:extLst>
          </p:cNvPr>
          <p:cNvSpPr/>
          <p:nvPr/>
        </p:nvSpPr>
        <p:spPr>
          <a:xfrm>
            <a:off x="8924062" y="4198413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48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2060D86B-1437-4096-902C-C362290DADAF}"/>
              </a:ext>
            </a:extLst>
          </p:cNvPr>
          <p:cNvSpPr/>
          <p:nvPr/>
        </p:nvSpPr>
        <p:spPr>
          <a:xfrm>
            <a:off x="9060138" y="4031521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49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D1A33014-469A-41C3-A3A3-FD1BE4E012D4}"/>
              </a:ext>
            </a:extLst>
          </p:cNvPr>
          <p:cNvSpPr/>
          <p:nvPr/>
        </p:nvSpPr>
        <p:spPr>
          <a:xfrm>
            <a:off x="8595009" y="3945274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50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7BA2DECF-65C2-4474-B708-5B3812505FC2}"/>
              </a:ext>
            </a:extLst>
          </p:cNvPr>
          <p:cNvSpPr/>
          <p:nvPr/>
        </p:nvSpPr>
        <p:spPr>
          <a:xfrm>
            <a:off x="7874619" y="4749711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51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D573AF32-2B89-46A0-BE4E-C9EEB6A6FF6B}"/>
              </a:ext>
            </a:extLst>
          </p:cNvPr>
          <p:cNvSpPr/>
          <p:nvPr/>
        </p:nvSpPr>
        <p:spPr>
          <a:xfrm>
            <a:off x="8533258" y="5461647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52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FBFAE89C-91C8-4999-90A4-71948374A9D5}"/>
              </a:ext>
            </a:extLst>
          </p:cNvPr>
          <p:cNvSpPr/>
          <p:nvPr/>
        </p:nvSpPr>
        <p:spPr>
          <a:xfrm>
            <a:off x="7096316" y="5641970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53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44EA426A-2205-40B2-BB82-9F69257C7259}"/>
              </a:ext>
            </a:extLst>
          </p:cNvPr>
          <p:cNvSpPr/>
          <p:nvPr/>
        </p:nvSpPr>
        <p:spPr>
          <a:xfrm>
            <a:off x="8037829" y="6279800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54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D936E1F2-687A-4391-9988-B318754EE915}"/>
              </a:ext>
            </a:extLst>
          </p:cNvPr>
          <p:cNvSpPr/>
          <p:nvPr/>
        </p:nvSpPr>
        <p:spPr>
          <a:xfrm>
            <a:off x="8086311" y="5881463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55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81E625EF-0A55-45E3-86FE-A70F6D8EF0E0}"/>
              </a:ext>
            </a:extLst>
          </p:cNvPr>
          <p:cNvSpPr/>
          <p:nvPr/>
        </p:nvSpPr>
        <p:spPr>
          <a:xfrm>
            <a:off x="9492004" y="5894266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56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0F684C83-90C6-48C5-B245-F28E1A0F2883}"/>
              </a:ext>
            </a:extLst>
          </p:cNvPr>
          <p:cNvSpPr/>
          <p:nvPr/>
        </p:nvSpPr>
        <p:spPr>
          <a:xfrm>
            <a:off x="9568753" y="6279800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57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6CF94E96-404E-4A3E-9E92-089AB75FE6F6}"/>
              </a:ext>
            </a:extLst>
          </p:cNvPr>
          <p:cNvSpPr/>
          <p:nvPr/>
        </p:nvSpPr>
        <p:spPr>
          <a:xfrm>
            <a:off x="10459102" y="5830023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58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A5E81BA-B28F-496B-B7C2-57244BCEA45B}"/>
              </a:ext>
            </a:extLst>
          </p:cNvPr>
          <p:cNvSpPr/>
          <p:nvPr/>
        </p:nvSpPr>
        <p:spPr>
          <a:xfrm>
            <a:off x="7402072" y="4817509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59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FF6E6480-82EB-423C-A218-22574E3AB13D}"/>
              </a:ext>
            </a:extLst>
          </p:cNvPr>
          <p:cNvSpPr/>
          <p:nvPr/>
        </p:nvSpPr>
        <p:spPr>
          <a:xfrm>
            <a:off x="6564779" y="5680378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86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C27D1F21-5230-464C-9A85-AFA02DF16C62}"/>
              </a:ext>
            </a:extLst>
          </p:cNvPr>
          <p:cNvSpPr/>
          <p:nvPr/>
        </p:nvSpPr>
        <p:spPr>
          <a:xfrm>
            <a:off x="5666719" y="5198562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61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C627DA13-63F8-42E0-8349-AFB08478B3F3}"/>
              </a:ext>
            </a:extLst>
          </p:cNvPr>
          <p:cNvSpPr/>
          <p:nvPr/>
        </p:nvSpPr>
        <p:spPr>
          <a:xfrm>
            <a:off x="5848057" y="5007685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62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374434AC-5B3A-4AD8-8DD6-1503F142FA5D}"/>
              </a:ext>
            </a:extLst>
          </p:cNvPr>
          <p:cNvSpPr/>
          <p:nvPr/>
        </p:nvSpPr>
        <p:spPr>
          <a:xfrm>
            <a:off x="5766452" y="4738033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63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357FBB07-DF68-4263-92EF-DB49ECB583B4}"/>
              </a:ext>
            </a:extLst>
          </p:cNvPr>
          <p:cNvSpPr/>
          <p:nvPr/>
        </p:nvSpPr>
        <p:spPr>
          <a:xfrm>
            <a:off x="4849854" y="4232659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64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8A39102D-AC30-4E42-ACF3-41B53CD3745B}"/>
              </a:ext>
            </a:extLst>
          </p:cNvPr>
          <p:cNvSpPr/>
          <p:nvPr/>
        </p:nvSpPr>
        <p:spPr>
          <a:xfrm>
            <a:off x="4568782" y="4114609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65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D9D1799E-425E-4AA1-B9B7-E87308F6C460}"/>
              </a:ext>
            </a:extLst>
          </p:cNvPr>
          <p:cNvSpPr/>
          <p:nvPr/>
        </p:nvSpPr>
        <p:spPr>
          <a:xfrm>
            <a:off x="5982199" y="4485618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66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98F6043E-D256-4FBA-9F2F-97F03126B525}"/>
              </a:ext>
            </a:extLst>
          </p:cNvPr>
          <p:cNvSpPr/>
          <p:nvPr/>
        </p:nvSpPr>
        <p:spPr>
          <a:xfrm>
            <a:off x="5231829" y="1959430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AB0830DE-2AD1-4587-BEBB-F44A99BC7AC5}"/>
              </a:ext>
            </a:extLst>
          </p:cNvPr>
          <p:cNvSpPr/>
          <p:nvPr/>
        </p:nvSpPr>
        <p:spPr>
          <a:xfrm>
            <a:off x="8620378" y="2363137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68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E9DAA4CC-D8C6-4F5D-A511-D181B0C00A0F}"/>
              </a:ext>
            </a:extLst>
          </p:cNvPr>
          <p:cNvSpPr/>
          <p:nvPr/>
        </p:nvSpPr>
        <p:spPr>
          <a:xfrm>
            <a:off x="8357509" y="2663598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69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F8138738-AC59-4B32-815E-30544C069B1A}"/>
              </a:ext>
            </a:extLst>
          </p:cNvPr>
          <p:cNvSpPr/>
          <p:nvPr/>
        </p:nvSpPr>
        <p:spPr>
          <a:xfrm>
            <a:off x="7793014" y="3911836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76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7BE794D5-9F10-4608-A3DC-7CD66EFC9433}"/>
              </a:ext>
            </a:extLst>
          </p:cNvPr>
          <p:cNvSpPr/>
          <p:nvPr/>
        </p:nvSpPr>
        <p:spPr>
          <a:xfrm>
            <a:off x="8086334" y="4176203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75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F3B69AB8-6A56-4C11-BD62-7D03759E8490}"/>
              </a:ext>
            </a:extLst>
          </p:cNvPr>
          <p:cNvSpPr/>
          <p:nvPr/>
        </p:nvSpPr>
        <p:spPr>
          <a:xfrm>
            <a:off x="8538141" y="4749711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73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910455B6-D0B8-4F3C-ADC9-E67592BD5860}"/>
              </a:ext>
            </a:extLst>
          </p:cNvPr>
          <p:cNvSpPr/>
          <p:nvPr/>
        </p:nvSpPr>
        <p:spPr>
          <a:xfrm>
            <a:off x="8842457" y="5157451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74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807FCC76-8A3F-4AA1-B2BE-801345BE7AF8}"/>
              </a:ext>
            </a:extLst>
          </p:cNvPr>
          <p:cNvSpPr/>
          <p:nvPr/>
        </p:nvSpPr>
        <p:spPr>
          <a:xfrm>
            <a:off x="8194299" y="5116058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8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B03D4F32-5418-4CF7-8C30-B4BE2D935B26}"/>
              </a:ext>
            </a:extLst>
          </p:cNvPr>
          <p:cNvSpPr/>
          <p:nvPr/>
        </p:nvSpPr>
        <p:spPr>
          <a:xfrm>
            <a:off x="7801578" y="5565299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26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037B013E-E2B7-4525-9A0E-E24798E0ADCC}"/>
              </a:ext>
            </a:extLst>
          </p:cNvPr>
          <p:cNvSpPr/>
          <p:nvPr/>
        </p:nvSpPr>
        <p:spPr>
          <a:xfrm>
            <a:off x="7001420" y="5807759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72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5C26FC7D-2D83-4E76-A68F-2815DA4C04FA}"/>
              </a:ext>
            </a:extLst>
          </p:cNvPr>
          <p:cNvSpPr/>
          <p:nvPr/>
        </p:nvSpPr>
        <p:spPr>
          <a:xfrm>
            <a:off x="7483677" y="6116963"/>
            <a:ext cx="163210" cy="151496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71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EED9B4D4-95C9-49DD-88B1-2E0D2DB767E5}"/>
              </a:ext>
            </a:extLst>
          </p:cNvPr>
          <p:cNvSpPr/>
          <p:nvPr/>
        </p:nvSpPr>
        <p:spPr>
          <a:xfrm>
            <a:off x="4386290" y="2865631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A746299A-6C76-41D3-A42C-135650D1AF32}"/>
              </a:ext>
            </a:extLst>
          </p:cNvPr>
          <p:cNvSpPr/>
          <p:nvPr/>
        </p:nvSpPr>
        <p:spPr>
          <a:xfrm>
            <a:off x="6988684" y="2420932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77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ED86049F-D734-497C-B455-64097AF83AF2}"/>
              </a:ext>
            </a:extLst>
          </p:cNvPr>
          <p:cNvSpPr/>
          <p:nvPr/>
        </p:nvSpPr>
        <p:spPr>
          <a:xfrm>
            <a:off x="6676287" y="2147137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78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DDF516E1-7B30-4AC9-9F43-AB3185D0A0A3}"/>
              </a:ext>
            </a:extLst>
          </p:cNvPr>
          <p:cNvSpPr/>
          <p:nvPr/>
        </p:nvSpPr>
        <p:spPr>
          <a:xfrm>
            <a:off x="8275904" y="5732278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79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F903089D-B313-4E6C-8728-52461F8A6878}"/>
              </a:ext>
            </a:extLst>
          </p:cNvPr>
          <p:cNvSpPr/>
          <p:nvPr/>
        </p:nvSpPr>
        <p:spPr>
          <a:xfrm>
            <a:off x="2789447" y="2231471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67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3D73D190-7B9B-45A4-877A-65F774AE240C}"/>
              </a:ext>
            </a:extLst>
          </p:cNvPr>
          <p:cNvSpPr/>
          <p:nvPr/>
        </p:nvSpPr>
        <p:spPr>
          <a:xfrm>
            <a:off x="3707680" y="3239375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81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8E81BBE4-4D33-4433-9828-B6A9831C42F0}"/>
              </a:ext>
            </a:extLst>
          </p:cNvPr>
          <p:cNvSpPr/>
          <p:nvPr/>
        </p:nvSpPr>
        <p:spPr>
          <a:xfrm>
            <a:off x="3844220" y="3420868"/>
            <a:ext cx="163210" cy="184025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82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579A95C5-B069-4DE5-B260-12CE86A0D784}"/>
              </a:ext>
            </a:extLst>
          </p:cNvPr>
          <p:cNvSpPr/>
          <p:nvPr/>
        </p:nvSpPr>
        <p:spPr>
          <a:xfrm>
            <a:off x="4139089" y="3968514"/>
            <a:ext cx="163210" cy="184025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83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159DC03A-56A5-4453-8E91-65AF8B072607}"/>
              </a:ext>
            </a:extLst>
          </p:cNvPr>
          <p:cNvSpPr/>
          <p:nvPr/>
        </p:nvSpPr>
        <p:spPr>
          <a:xfrm>
            <a:off x="4838784" y="4704089"/>
            <a:ext cx="163210" cy="184025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84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200B1EBE-8887-43FF-8503-3A03CB3281DB}"/>
              </a:ext>
            </a:extLst>
          </p:cNvPr>
          <p:cNvSpPr/>
          <p:nvPr/>
        </p:nvSpPr>
        <p:spPr>
          <a:xfrm>
            <a:off x="6325779" y="5863242"/>
            <a:ext cx="163210" cy="184025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85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D8E0D769-06A7-4E2E-ACAB-7191E026431E}"/>
              </a:ext>
            </a:extLst>
          </p:cNvPr>
          <p:cNvSpPr/>
          <p:nvPr/>
        </p:nvSpPr>
        <p:spPr>
          <a:xfrm>
            <a:off x="6460722" y="5621912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60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E7647250-B8E6-4932-8BDC-2023BDDC3B0F}"/>
              </a:ext>
            </a:extLst>
          </p:cNvPr>
          <p:cNvSpPr/>
          <p:nvPr/>
        </p:nvSpPr>
        <p:spPr>
          <a:xfrm>
            <a:off x="9630978" y="3485259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39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E55A6F7-B754-4A5D-A951-0AFAB62983E3}"/>
              </a:ext>
            </a:extLst>
          </p:cNvPr>
          <p:cNvSpPr txBox="1"/>
          <p:nvPr/>
        </p:nvSpPr>
        <p:spPr>
          <a:xfrm>
            <a:off x="127000" y="157825"/>
            <a:ext cx="222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광운주변</a:t>
            </a:r>
          </a:p>
        </p:txBody>
      </p:sp>
    </p:spTree>
    <p:extLst>
      <p:ext uri="{BB962C8B-B14F-4D97-AF65-F5344CB8AC3E}">
        <p14:creationId xmlns:p14="http://schemas.microsoft.com/office/powerpoint/2010/main" val="3773019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D100372-34A9-45B3-A62E-2C4E4E61A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749" y="0"/>
            <a:ext cx="7914502" cy="6858000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E0941FA8-A32E-4644-B91A-ED949BB26A83}"/>
              </a:ext>
            </a:extLst>
          </p:cNvPr>
          <p:cNvSpPr/>
          <p:nvPr/>
        </p:nvSpPr>
        <p:spPr>
          <a:xfrm>
            <a:off x="2918115" y="5059734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6780399-C675-417A-86DC-B8731B46A27F}"/>
              </a:ext>
            </a:extLst>
          </p:cNvPr>
          <p:cNvSpPr/>
          <p:nvPr/>
        </p:nvSpPr>
        <p:spPr>
          <a:xfrm>
            <a:off x="3579399" y="3629825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BC0F030-78BC-4ED0-B427-3A5C9B2CB9A2}"/>
              </a:ext>
            </a:extLst>
          </p:cNvPr>
          <p:cNvSpPr/>
          <p:nvPr/>
        </p:nvSpPr>
        <p:spPr>
          <a:xfrm>
            <a:off x="4947023" y="1085407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D49F2C1-9FF6-4871-B3B4-D6C7D6080A95}"/>
              </a:ext>
            </a:extLst>
          </p:cNvPr>
          <p:cNvSpPr/>
          <p:nvPr/>
        </p:nvSpPr>
        <p:spPr>
          <a:xfrm>
            <a:off x="5936960" y="1618145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E6097CC-28BA-4A16-9A3F-201916431816}"/>
              </a:ext>
            </a:extLst>
          </p:cNvPr>
          <p:cNvSpPr/>
          <p:nvPr/>
        </p:nvSpPr>
        <p:spPr>
          <a:xfrm>
            <a:off x="7616972" y="1848158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83D7087-E301-493D-9397-E40FAE9F6884}"/>
              </a:ext>
            </a:extLst>
          </p:cNvPr>
          <p:cNvSpPr/>
          <p:nvPr/>
        </p:nvSpPr>
        <p:spPr>
          <a:xfrm>
            <a:off x="8606700" y="1032617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08AE5F2-4303-4CC7-83A6-87F39E340A4D}"/>
              </a:ext>
            </a:extLst>
          </p:cNvPr>
          <p:cNvSpPr/>
          <p:nvPr/>
        </p:nvSpPr>
        <p:spPr>
          <a:xfrm>
            <a:off x="8688305" y="1541474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AB2BC72-257E-47A7-91DC-08DED72EB457}"/>
              </a:ext>
            </a:extLst>
          </p:cNvPr>
          <p:cNvSpPr/>
          <p:nvPr/>
        </p:nvSpPr>
        <p:spPr>
          <a:xfrm>
            <a:off x="7042192" y="1423337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EA792FD-AA32-4EEA-A4FB-80FDAEDD0C6A}"/>
              </a:ext>
            </a:extLst>
          </p:cNvPr>
          <p:cNvSpPr/>
          <p:nvPr/>
        </p:nvSpPr>
        <p:spPr>
          <a:xfrm>
            <a:off x="7123797" y="1694816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4834704-CFE7-4DBC-AB0F-4BCEBC17EF51}"/>
              </a:ext>
            </a:extLst>
          </p:cNvPr>
          <p:cNvSpPr/>
          <p:nvPr/>
        </p:nvSpPr>
        <p:spPr>
          <a:xfrm>
            <a:off x="7837322" y="222690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2685054-03A5-48D3-818D-F177E105A41C}"/>
              </a:ext>
            </a:extLst>
          </p:cNvPr>
          <p:cNvSpPr/>
          <p:nvPr/>
        </p:nvSpPr>
        <p:spPr>
          <a:xfrm>
            <a:off x="8656305" y="23853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40026D1-025B-4943-9649-BCEEE17839C7}"/>
              </a:ext>
            </a:extLst>
          </p:cNvPr>
          <p:cNvSpPr/>
          <p:nvPr/>
        </p:nvSpPr>
        <p:spPr>
          <a:xfrm>
            <a:off x="9093628" y="1464803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E70D96A-A0C3-40AE-9846-2CAC0050D66B}"/>
              </a:ext>
            </a:extLst>
          </p:cNvPr>
          <p:cNvSpPr/>
          <p:nvPr/>
        </p:nvSpPr>
        <p:spPr>
          <a:xfrm>
            <a:off x="9577163" y="3948627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4413D89-FFED-4D58-B722-B07091E9884A}"/>
              </a:ext>
            </a:extLst>
          </p:cNvPr>
          <p:cNvSpPr/>
          <p:nvPr/>
        </p:nvSpPr>
        <p:spPr>
          <a:xfrm>
            <a:off x="9432519" y="2518718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218F78B-FE1D-4B6F-915D-67F1BFF6E280}"/>
              </a:ext>
            </a:extLst>
          </p:cNvPr>
          <p:cNvSpPr/>
          <p:nvPr/>
        </p:nvSpPr>
        <p:spPr>
          <a:xfrm>
            <a:off x="8769910" y="1848158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C0FD67D-562D-4521-B870-5716EC7EF3B5}"/>
              </a:ext>
            </a:extLst>
          </p:cNvPr>
          <p:cNvSpPr/>
          <p:nvPr/>
        </p:nvSpPr>
        <p:spPr>
          <a:xfrm>
            <a:off x="8906565" y="2733403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A7E5DA8-D6BC-4DF6-AC0D-505791C9B91D}"/>
              </a:ext>
            </a:extLst>
          </p:cNvPr>
          <p:cNvSpPr/>
          <p:nvPr/>
        </p:nvSpPr>
        <p:spPr>
          <a:xfrm>
            <a:off x="8351299" y="2894696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781F927-C391-49BF-85A9-FCE28772A30A}"/>
              </a:ext>
            </a:extLst>
          </p:cNvPr>
          <p:cNvSpPr/>
          <p:nvPr/>
        </p:nvSpPr>
        <p:spPr>
          <a:xfrm>
            <a:off x="8615211" y="5929061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5A6A65D-6491-404C-8675-A44B0E70A1F2}"/>
              </a:ext>
            </a:extLst>
          </p:cNvPr>
          <p:cNvSpPr/>
          <p:nvPr/>
        </p:nvSpPr>
        <p:spPr>
          <a:xfrm>
            <a:off x="9191135" y="5791621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B27D996-A8D0-4128-A0E3-DA5D867B5C21}"/>
              </a:ext>
            </a:extLst>
          </p:cNvPr>
          <p:cNvSpPr/>
          <p:nvPr/>
        </p:nvSpPr>
        <p:spPr>
          <a:xfrm>
            <a:off x="8811358" y="4666183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3E5D4B1-2ABE-4144-A6EE-25622698A43A}"/>
              </a:ext>
            </a:extLst>
          </p:cNvPr>
          <p:cNvSpPr/>
          <p:nvPr/>
        </p:nvSpPr>
        <p:spPr>
          <a:xfrm>
            <a:off x="7837322" y="4561819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6B76EE1-339E-40D6-BC4D-FB319CB90C69}"/>
              </a:ext>
            </a:extLst>
          </p:cNvPr>
          <p:cNvSpPr/>
          <p:nvPr/>
        </p:nvSpPr>
        <p:spPr>
          <a:xfrm>
            <a:off x="7375574" y="3767265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FE329FD-AC32-462C-A2AD-1AD034B29897}"/>
              </a:ext>
            </a:extLst>
          </p:cNvPr>
          <p:cNvSpPr/>
          <p:nvPr/>
        </p:nvSpPr>
        <p:spPr>
          <a:xfrm>
            <a:off x="8094601" y="3767265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A814B5D-57FA-4161-9CDF-ABAE7AB078C0}"/>
              </a:ext>
            </a:extLst>
          </p:cNvPr>
          <p:cNvSpPr/>
          <p:nvPr/>
        </p:nvSpPr>
        <p:spPr>
          <a:xfrm>
            <a:off x="6310658" y="3291560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5F652B6-60E4-4AFF-B903-DA16415FABF0}"/>
              </a:ext>
            </a:extLst>
          </p:cNvPr>
          <p:cNvSpPr/>
          <p:nvPr/>
        </p:nvSpPr>
        <p:spPr>
          <a:xfrm>
            <a:off x="5855355" y="2672060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67C8702-1604-45B4-A050-ACBD3E9C4847}"/>
              </a:ext>
            </a:extLst>
          </p:cNvPr>
          <p:cNvSpPr/>
          <p:nvPr/>
        </p:nvSpPr>
        <p:spPr>
          <a:xfrm>
            <a:off x="4568431" y="3553154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3FC46EC-F26B-4AB5-B392-85504CA4BB24}"/>
              </a:ext>
            </a:extLst>
          </p:cNvPr>
          <p:cNvSpPr/>
          <p:nvPr/>
        </p:nvSpPr>
        <p:spPr>
          <a:xfrm>
            <a:off x="5365583" y="4439378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120311AA-EDB1-474B-B0E8-669A0607A299}"/>
              </a:ext>
            </a:extLst>
          </p:cNvPr>
          <p:cNvSpPr/>
          <p:nvPr/>
        </p:nvSpPr>
        <p:spPr>
          <a:xfrm>
            <a:off x="5589545" y="4774658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AFB630F-852D-4145-B9E0-4C50ED8100AC}"/>
              </a:ext>
            </a:extLst>
          </p:cNvPr>
          <p:cNvSpPr/>
          <p:nvPr/>
        </p:nvSpPr>
        <p:spPr>
          <a:xfrm>
            <a:off x="4727162" y="4227342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0525D37-8296-4C4F-A8D1-3DA05F970EA7}"/>
              </a:ext>
            </a:extLst>
          </p:cNvPr>
          <p:cNvSpPr/>
          <p:nvPr/>
        </p:nvSpPr>
        <p:spPr>
          <a:xfrm>
            <a:off x="4267315" y="5714950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751309F-3ED3-4B53-952C-F9A751B1AD52}"/>
              </a:ext>
            </a:extLst>
          </p:cNvPr>
          <p:cNvSpPr/>
          <p:nvPr/>
        </p:nvSpPr>
        <p:spPr>
          <a:xfrm>
            <a:off x="3497794" y="4983063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19A83AB1-B5BE-4CA1-8219-73DBC8FD719F}"/>
              </a:ext>
            </a:extLst>
          </p:cNvPr>
          <p:cNvSpPr/>
          <p:nvPr/>
        </p:nvSpPr>
        <p:spPr>
          <a:xfrm>
            <a:off x="4104105" y="3920607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29E7A2C-FA51-4F8A-93D9-CD18A38E29B6}"/>
              </a:ext>
            </a:extLst>
          </p:cNvPr>
          <p:cNvSpPr txBox="1"/>
          <p:nvPr/>
        </p:nvSpPr>
        <p:spPr>
          <a:xfrm>
            <a:off x="127000" y="157825"/>
            <a:ext cx="1484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광운대내부</a:t>
            </a:r>
            <a:r>
              <a:rPr lang="en-US" altLang="ko-KR" dirty="0"/>
              <a:t>+a</a:t>
            </a:r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C5D6C3A6-A0FC-400D-BB1F-BABA59ED93B6}"/>
              </a:ext>
            </a:extLst>
          </p:cNvPr>
          <p:cNvSpPr/>
          <p:nvPr/>
        </p:nvSpPr>
        <p:spPr>
          <a:xfrm>
            <a:off x="5844595" y="1209328"/>
            <a:ext cx="163210" cy="15334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385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4574888-412F-4ECC-8989-0E3518387B78}"/>
              </a:ext>
            </a:extLst>
          </p:cNvPr>
          <p:cNvSpPr/>
          <p:nvPr/>
        </p:nvSpPr>
        <p:spPr>
          <a:xfrm>
            <a:off x="4331983" y="2130312"/>
            <a:ext cx="1987655" cy="2152128"/>
          </a:xfrm>
          <a:prstGeom prst="roundRect">
            <a:avLst>
              <a:gd name="adj" fmla="val 4134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8F465C-D19D-4468-B9DE-899AC932C9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656" t="713" r="11886"/>
          <a:stretch/>
        </p:blipFill>
        <p:spPr>
          <a:xfrm>
            <a:off x="4402556" y="2197003"/>
            <a:ext cx="1836469" cy="20187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104D512-FC22-4DFB-BA96-0FFD6249A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728" y="2236414"/>
            <a:ext cx="819264" cy="80021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36C89BE-597E-45DC-83CB-9725414E3A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27" t="4954" r="5335" b="3565"/>
          <a:stretch/>
        </p:blipFill>
        <p:spPr>
          <a:xfrm>
            <a:off x="9146300" y="1162935"/>
            <a:ext cx="1903573" cy="1934754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C29BF2D-BA44-49F0-865F-42CF3819EC09}"/>
              </a:ext>
            </a:extLst>
          </p:cNvPr>
          <p:cNvSpPr/>
          <p:nvPr/>
        </p:nvSpPr>
        <p:spPr>
          <a:xfrm>
            <a:off x="9992301" y="3097689"/>
            <a:ext cx="1960880" cy="199644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9ADBDD6-38CB-4582-91E8-2B6E17C0DD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9177" y="1236149"/>
            <a:ext cx="3147944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357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5775</TotalTime>
  <Words>237</Words>
  <Application>Microsoft Office PowerPoint</Application>
  <PresentationFormat>와이드스크린</PresentationFormat>
  <Paragraphs>213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윤혜</dc:creator>
  <cp:lastModifiedBy>최 윤혜</cp:lastModifiedBy>
  <cp:revision>69</cp:revision>
  <dcterms:created xsi:type="dcterms:W3CDTF">2021-02-15T05:04:02Z</dcterms:created>
  <dcterms:modified xsi:type="dcterms:W3CDTF">2021-05-05T18:17:10Z</dcterms:modified>
</cp:coreProperties>
</file>