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0" r:id="rId2"/>
    <p:sldId id="267" r:id="rId3"/>
    <p:sldId id="257" r:id="rId4"/>
    <p:sldId id="265" r:id="rId5"/>
    <p:sldId id="262" r:id="rId6"/>
    <p:sldId id="258" r:id="rId7"/>
    <p:sldId id="272" r:id="rId8"/>
    <p:sldId id="271" r:id="rId9"/>
    <p:sldId id="261"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guide id="3" pos="360" userDrawn="1">
          <p15:clr>
            <a:srgbClr val="A4A3A4"/>
          </p15:clr>
        </p15:guide>
        <p15:guide id="4" pos="7320" userDrawn="1">
          <p15:clr>
            <a:srgbClr val="A4A3A4"/>
          </p15:clr>
        </p15:guide>
        <p15:guide id="5" orient="horz" pos="3912" userDrawn="1">
          <p15:clr>
            <a:srgbClr val="A4A3A4"/>
          </p15:clr>
        </p15:guide>
        <p15:guide id="6" orient="horz" pos="8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DAB"/>
    <a:srgbClr val="F15F5B"/>
    <a:srgbClr val="35328F"/>
    <a:srgbClr val="184582"/>
    <a:srgbClr val="102F58"/>
    <a:srgbClr val="272569"/>
    <a:srgbClr val="8EB5EA"/>
    <a:srgbClr val="EE3632"/>
    <a:srgbClr val="C4D9F4"/>
    <a:srgbClr val="D1E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14" autoAdjust="0"/>
    <p:restoredTop sz="93374" autoAdjust="0"/>
  </p:normalViewPr>
  <p:slideViewPr>
    <p:cSldViewPr snapToGrid="0" showGuides="1">
      <p:cViewPr varScale="1">
        <p:scale>
          <a:sx n="77" d="100"/>
          <a:sy n="77" d="100"/>
        </p:scale>
        <p:origin x="446" y="67"/>
      </p:cViewPr>
      <p:guideLst>
        <p:guide orient="horz" pos="2208"/>
        <p:guide pos="3864"/>
        <p:guide pos="360"/>
        <p:guide pos="7320"/>
        <p:guide orient="horz" pos="3912"/>
        <p:guide orient="horz" pos="816"/>
      </p:guideLst>
    </p:cSldViewPr>
  </p:slideViewPr>
  <p:notesTextViewPr>
    <p:cViewPr>
      <p:scale>
        <a:sx n="125" d="100"/>
        <a:sy n="125" d="100"/>
      </p:scale>
      <p:origin x="0" y="0"/>
    </p:cViewPr>
  </p:notesTextViewPr>
  <p:notesViewPr>
    <p:cSldViewPr snapToGrid="0" showGuides="1">
      <p:cViewPr varScale="1">
        <p:scale>
          <a:sx n="80" d="100"/>
          <a:sy n="80" d="100"/>
        </p:scale>
        <p:origin x="306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EB071-D2F6-4B96-8E93-545E761263F2}"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6E5E3-5634-4CA9-A145-258F414D5F0F}" type="slidenum">
              <a:rPr lang="en-US" smtClean="0"/>
              <a:t>‹#›</a:t>
            </a:fld>
            <a:endParaRPr lang="en-US"/>
          </a:p>
        </p:txBody>
      </p:sp>
    </p:spTree>
    <p:extLst>
      <p:ext uri="{BB962C8B-B14F-4D97-AF65-F5344CB8AC3E}">
        <p14:creationId xmlns:p14="http://schemas.microsoft.com/office/powerpoint/2010/main" val="57580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1</a:t>
            </a:fld>
            <a:endParaRPr lang="en-US"/>
          </a:p>
        </p:txBody>
      </p:sp>
    </p:spTree>
    <p:extLst>
      <p:ext uri="{BB962C8B-B14F-4D97-AF65-F5344CB8AC3E}">
        <p14:creationId xmlns:p14="http://schemas.microsoft.com/office/powerpoint/2010/main" val="209610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F6E5E3-5634-4CA9-A145-258F414D5F0F}" type="slidenum">
              <a:rPr lang="en-US" smtClean="0"/>
              <a:t>3</a:t>
            </a:fld>
            <a:endParaRPr lang="en-US"/>
          </a:p>
        </p:txBody>
      </p:sp>
    </p:spTree>
    <p:extLst>
      <p:ext uri="{BB962C8B-B14F-4D97-AF65-F5344CB8AC3E}">
        <p14:creationId xmlns:p14="http://schemas.microsoft.com/office/powerpoint/2010/main" val="416450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4</a:t>
            </a:fld>
            <a:endParaRPr lang="en-US"/>
          </a:p>
        </p:txBody>
      </p:sp>
    </p:spTree>
    <p:extLst>
      <p:ext uri="{BB962C8B-B14F-4D97-AF65-F5344CB8AC3E}">
        <p14:creationId xmlns:p14="http://schemas.microsoft.com/office/powerpoint/2010/main" val="276263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16499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6</a:t>
            </a:fld>
            <a:endParaRPr lang="en-US"/>
          </a:p>
        </p:txBody>
      </p:sp>
    </p:spTree>
    <p:extLst>
      <p:ext uri="{BB962C8B-B14F-4D97-AF65-F5344CB8AC3E}">
        <p14:creationId xmlns:p14="http://schemas.microsoft.com/office/powerpoint/2010/main" val="255057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7</a:t>
            </a:fld>
            <a:endParaRPr lang="en-US"/>
          </a:p>
        </p:txBody>
      </p:sp>
    </p:spTree>
    <p:extLst>
      <p:ext uri="{BB962C8B-B14F-4D97-AF65-F5344CB8AC3E}">
        <p14:creationId xmlns:p14="http://schemas.microsoft.com/office/powerpoint/2010/main" val="402881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8</a:t>
            </a:fld>
            <a:endParaRPr lang="en-US"/>
          </a:p>
        </p:txBody>
      </p:sp>
    </p:spTree>
    <p:extLst>
      <p:ext uri="{BB962C8B-B14F-4D97-AF65-F5344CB8AC3E}">
        <p14:creationId xmlns:p14="http://schemas.microsoft.com/office/powerpoint/2010/main" val="44638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9</a:t>
            </a:fld>
            <a:endParaRPr lang="en-US"/>
          </a:p>
        </p:txBody>
      </p:sp>
    </p:spTree>
    <p:extLst>
      <p:ext uri="{BB962C8B-B14F-4D97-AF65-F5344CB8AC3E}">
        <p14:creationId xmlns:p14="http://schemas.microsoft.com/office/powerpoint/2010/main" val="291492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10</a:t>
            </a:fld>
            <a:endParaRPr lang="en-US"/>
          </a:p>
        </p:txBody>
      </p:sp>
    </p:spTree>
    <p:extLst>
      <p:ext uri="{BB962C8B-B14F-4D97-AF65-F5344CB8AC3E}">
        <p14:creationId xmlns:p14="http://schemas.microsoft.com/office/powerpoint/2010/main" val="125273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12/16/2021</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3703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12/16/2021</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45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CD5-A364-454A-8922-53CAA65A9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9077F-34E8-4CDC-AF3E-98D53085F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8A45-323D-4DA1-A97C-F0487DF850FD}"/>
              </a:ext>
            </a:extLst>
          </p:cNvPr>
          <p:cNvSpPr>
            <a:spLocks noGrp="1"/>
          </p:cNvSpPr>
          <p:nvPr>
            <p:ph type="dt" sz="half" idx="10"/>
          </p:nvPr>
        </p:nvSpPr>
        <p:spPr/>
        <p:txBody>
          <a:bodyPr/>
          <a:lstStyle/>
          <a:p>
            <a:fld id="{01FC34FE-5891-4C61-8BEC-6086F1F27A82}" type="datetime1">
              <a:rPr lang="en-US" smtClean="0"/>
              <a:t>12/16/2021</a:t>
            </a:fld>
            <a:endParaRPr lang="en-US"/>
          </a:p>
        </p:txBody>
      </p:sp>
      <p:sp>
        <p:nvSpPr>
          <p:cNvPr id="5" name="Footer Placeholder 4">
            <a:extLst>
              <a:ext uri="{FF2B5EF4-FFF2-40B4-BE49-F238E27FC236}">
                <a16:creationId xmlns:a16="http://schemas.microsoft.com/office/drawing/2014/main" id="{112427FD-4392-4759-A39E-0ECED790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8C1B4-FE8C-44F7-A811-B458C17655D3}"/>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2561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3E7E7-576A-46F8-BBF2-55E7A3B1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C4A07-B460-46A7-B4C5-D6BF45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79AD-46D0-42CA-B0B8-F92D8F319355}"/>
              </a:ext>
            </a:extLst>
          </p:cNvPr>
          <p:cNvSpPr>
            <a:spLocks noGrp="1"/>
          </p:cNvSpPr>
          <p:nvPr>
            <p:ph type="dt" sz="half" idx="10"/>
          </p:nvPr>
        </p:nvSpPr>
        <p:spPr/>
        <p:txBody>
          <a:bodyPr/>
          <a:lstStyle/>
          <a:p>
            <a:fld id="{312C957C-74AD-449A-BC1F-874CBC7D4573}" type="datetime1">
              <a:rPr lang="en-US" smtClean="0"/>
              <a:t>12/16/2021</a:t>
            </a:fld>
            <a:endParaRPr lang="en-US"/>
          </a:p>
        </p:txBody>
      </p:sp>
      <p:sp>
        <p:nvSpPr>
          <p:cNvPr id="5" name="Footer Placeholder 4">
            <a:extLst>
              <a:ext uri="{FF2B5EF4-FFF2-40B4-BE49-F238E27FC236}">
                <a16:creationId xmlns:a16="http://schemas.microsoft.com/office/drawing/2014/main" id="{83F301E5-C7AE-4BC5-94FC-709537BAA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2733-9548-45AB-B2F8-37571669AED8}"/>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46780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12/16/2021</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6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0" y="2896610"/>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12/16/2021</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8"/>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57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12/16/2021</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30341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3F6-3558-480A-9CC2-87BE8CE9E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878EC-C4E9-411C-BC68-822B3E317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64ED5-047E-4D13-A4C5-4B1F01B9C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C71F0-9D92-4704-9A30-EDDB8BFBB317}"/>
              </a:ext>
            </a:extLst>
          </p:cNvPr>
          <p:cNvSpPr>
            <a:spLocks noGrp="1"/>
          </p:cNvSpPr>
          <p:nvPr>
            <p:ph type="dt" sz="half" idx="10"/>
          </p:nvPr>
        </p:nvSpPr>
        <p:spPr/>
        <p:txBody>
          <a:bodyPr/>
          <a:lstStyle/>
          <a:p>
            <a:fld id="{90D24491-ECCE-4F0C-9B05-2A9B3E851973}" type="datetime1">
              <a:rPr lang="en-US" smtClean="0"/>
              <a:t>12/16/2021</a:t>
            </a:fld>
            <a:endParaRPr lang="en-US"/>
          </a:p>
        </p:txBody>
      </p:sp>
      <p:sp>
        <p:nvSpPr>
          <p:cNvPr id="6" name="Footer Placeholder 5">
            <a:extLst>
              <a:ext uri="{FF2B5EF4-FFF2-40B4-BE49-F238E27FC236}">
                <a16:creationId xmlns:a16="http://schemas.microsoft.com/office/drawing/2014/main" id="{09DAAEC3-82ED-4B6F-9A0D-DA589C1F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BACA-1AF9-4E92-B4A7-366AE817003C}"/>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5243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12/16/2021</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0360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02B-3FBB-46E7-942F-BBC364DD1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FF2E3-9028-4B76-93E3-B159E73500EE}"/>
              </a:ext>
            </a:extLst>
          </p:cNvPr>
          <p:cNvSpPr>
            <a:spLocks noGrp="1"/>
          </p:cNvSpPr>
          <p:nvPr>
            <p:ph type="dt" sz="half" idx="10"/>
          </p:nvPr>
        </p:nvSpPr>
        <p:spPr/>
        <p:txBody>
          <a:bodyPr/>
          <a:lstStyle/>
          <a:p>
            <a:fld id="{36C0773C-B5C2-414E-B202-209D6C457B93}" type="datetime1">
              <a:rPr lang="en-US" smtClean="0"/>
              <a:t>12/16/2021</a:t>
            </a:fld>
            <a:endParaRPr lang="en-US"/>
          </a:p>
        </p:txBody>
      </p:sp>
      <p:sp>
        <p:nvSpPr>
          <p:cNvPr id="4" name="Footer Placeholder 3">
            <a:extLst>
              <a:ext uri="{FF2B5EF4-FFF2-40B4-BE49-F238E27FC236}">
                <a16:creationId xmlns:a16="http://schemas.microsoft.com/office/drawing/2014/main" id="{2CD64999-F5F3-4A83-9B28-8C1A40F1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28276-ABBF-4364-B9AD-DC68FE5AFC1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49347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1156-6F62-4A97-A535-816FC0E81456}"/>
              </a:ext>
            </a:extLst>
          </p:cNvPr>
          <p:cNvSpPr>
            <a:spLocks noGrp="1"/>
          </p:cNvSpPr>
          <p:nvPr>
            <p:ph type="dt" sz="half" idx="10"/>
          </p:nvPr>
        </p:nvSpPr>
        <p:spPr/>
        <p:txBody>
          <a:bodyPr/>
          <a:lstStyle/>
          <a:p>
            <a:fld id="{09F7729D-3C59-4E02-8001-0B8EE89BB2DD}" type="datetime1">
              <a:rPr lang="en-US" smtClean="0"/>
              <a:t>12/16/2021</a:t>
            </a:fld>
            <a:endParaRPr lang="en-US"/>
          </a:p>
        </p:txBody>
      </p:sp>
      <p:sp>
        <p:nvSpPr>
          <p:cNvPr id="3" name="Footer Placeholder 2">
            <a:extLst>
              <a:ext uri="{FF2B5EF4-FFF2-40B4-BE49-F238E27FC236}">
                <a16:creationId xmlns:a16="http://schemas.microsoft.com/office/drawing/2014/main" id="{3A371452-E596-4CE1-A791-E188F6F07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12C77-84B4-41B6-91F6-D15E02A5DEB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20617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12/16/2021</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7317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8424A-D714-4C2A-90BC-9EF05B187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8EBE6-B011-48C3-A993-7B4E0701F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1FA0A-42C3-4F56-BC8F-EEBA777F3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BAB1-FC3A-4B4F-A259-91E14C8717D1}" type="datetime1">
              <a:rPr lang="en-US" smtClean="0"/>
              <a:t>12/16/2021</a:t>
            </a:fld>
            <a:endParaRPr lang="en-US"/>
          </a:p>
        </p:txBody>
      </p:sp>
      <p:sp>
        <p:nvSpPr>
          <p:cNvPr id="5" name="Footer Placeholder 4">
            <a:extLst>
              <a:ext uri="{FF2B5EF4-FFF2-40B4-BE49-F238E27FC236}">
                <a16:creationId xmlns:a16="http://schemas.microsoft.com/office/drawing/2014/main" id="{B8666033-1847-40E9-A28E-DA6E9CE71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FE4A3-4093-4AC5-9C23-7E6454E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71B9F-3993-4306-BFF8-A983D4BB9097}" type="slidenum">
              <a:rPr lang="en-US" smtClean="0"/>
              <a:t>‹#›</a:t>
            </a:fld>
            <a:endParaRPr lang="en-US"/>
          </a:p>
        </p:txBody>
      </p:sp>
    </p:spTree>
    <p:extLst>
      <p:ext uri="{BB962C8B-B14F-4D97-AF65-F5344CB8AC3E}">
        <p14:creationId xmlns:p14="http://schemas.microsoft.com/office/powerpoint/2010/main" val="104132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6004165" y="11534"/>
            <a:ext cx="9381244"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4FEF4E9-0EE7-4214-A3EF-FDACC5CE00BE}"/>
              </a:ext>
            </a:extLst>
          </p:cNvPr>
          <p:cNvSpPr txBox="1"/>
          <p:nvPr/>
        </p:nvSpPr>
        <p:spPr>
          <a:xfrm>
            <a:off x="587606" y="2098516"/>
            <a:ext cx="4448851" cy="2708434"/>
          </a:xfrm>
          <a:prstGeom prst="rect">
            <a:avLst/>
          </a:prstGeom>
          <a:noFill/>
        </p:spPr>
        <p:txBody>
          <a:bodyPr wrap="square" lIns="0" tIns="0" rIns="0" bIns="0" rtlCol="0">
            <a:spAutoFit/>
          </a:bodyPr>
          <a:lstStyle/>
          <a:p>
            <a:r>
              <a:rPr lang="en-US" sz="8800" b="1" dirty="0">
                <a:solidFill>
                  <a:schemeClr val="bg1"/>
                </a:solidFill>
                <a:latin typeface="Century Gothic" panose="020B0502020202020204" pitchFamily="34" charset="0"/>
              </a:rPr>
              <a:t>THANK</a:t>
            </a:r>
          </a:p>
          <a:p>
            <a:r>
              <a:rPr lang="en-US" sz="8800" b="1" dirty="0">
                <a:solidFill>
                  <a:schemeClr val="bg1"/>
                </a:solidFill>
                <a:latin typeface="Century Gothic" panose="020B0502020202020204" pitchFamily="34" charset="0"/>
              </a:rPr>
              <a:t>YOU</a:t>
            </a:r>
          </a:p>
        </p:txBody>
      </p:sp>
      <p:grpSp>
        <p:nvGrpSpPr>
          <p:cNvPr id="1175" name="Group 1174">
            <a:extLst>
              <a:ext uri="{FF2B5EF4-FFF2-40B4-BE49-F238E27FC236}">
                <a16:creationId xmlns:a16="http://schemas.microsoft.com/office/drawing/2014/main" id="{156CDDC8-BE1D-47EA-AC8A-DC9811D585FC}"/>
              </a:ext>
            </a:extLst>
          </p:cNvPr>
          <p:cNvGrpSpPr/>
          <p:nvPr/>
        </p:nvGrpSpPr>
        <p:grpSpPr>
          <a:xfrm>
            <a:off x="42097" y="785729"/>
            <a:ext cx="6148382" cy="5253038"/>
            <a:chOff x="6180138" y="1085850"/>
            <a:chExt cx="5657850" cy="4833938"/>
          </a:xfrm>
        </p:grpSpPr>
        <p:sp>
          <p:nvSpPr>
            <p:cNvPr id="1070" name="Freeform 77">
              <a:extLst>
                <a:ext uri="{FF2B5EF4-FFF2-40B4-BE49-F238E27FC236}">
                  <a16:creationId xmlns:a16="http://schemas.microsoft.com/office/drawing/2014/main" id="{6772DB08-6755-48B6-ACFB-B985FE63F491}"/>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4" name="Group 1173">
              <a:extLst>
                <a:ext uri="{FF2B5EF4-FFF2-40B4-BE49-F238E27FC236}">
                  <a16:creationId xmlns:a16="http://schemas.microsoft.com/office/drawing/2014/main" id="{F3FBECF4-43D0-455F-84E2-55976757B250}"/>
                </a:ext>
              </a:extLst>
            </p:cNvPr>
            <p:cNvGrpSpPr/>
            <p:nvPr/>
          </p:nvGrpSpPr>
          <p:grpSpPr>
            <a:xfrm>
              <a:off x="11018838" y="3843338"/>
              <a:ext cx="549275" cy="549275"/>
              <a:chOff x="11018838" y="3843338"/>
              <a:chExt cx="549275" cy="549275"/>
            </a:xfrm>
          </p:grpSpPr>
          <p:sp>
            <p:nvSpPr>
              <p:cNvPr id="1129" name="Freeform 136">
                <a:extLst>
                  <a:ext uri="{FF2B5EF4-FFF2-40B4-BE49-F238E27FC236}">
                    <a16:creationId xmlns:a16="http://schemas.microsoft.com/office/drawing/2014/main" id="{548D22BF-75EE-44B4-8D5C-A96735A0AB39}"/>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Oval 146">
                <a:extLst>
                  <a:ext uri="{FF2B5EF4-FFF2-40B4-BE49-F238E27FC236}">
                    <a16:creationId xmlns:a16="http://schemas.microsoft.com/office/drawing/2014/main" id="{6A7073C8-4498-4C7F-BFFD-013FB2FBF8AF}"/>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47">
                <a:extLst>
                  <a:ext uri="{FF2B5EF4-FFF2-40B4-BE49-F238E27FC236}">
                    <a16:creationId xmlns:a16="http://schemas.microsoft.com/office/drawing/2014/main" id="{427AEF8B-021E-400E-B657-BF3BC4BDD2C3}"/>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5">
              <a:extLst>
                <a:ext uri="{FF2B5EF4-FFF2-40B4-BE49-F238E27FC236}">
                  <a16:creationId xmlns:a16="http://schemas.microsoft.com/office/drawing/2014/main" id="{1077B7C9-033D-4A2A-BB0C-2785BB63A6B8}"/>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D18E737B-EBEA-4C44-9413-AC8370B197F1}"/>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07E7C28B-3CC8-4140-A7CF-4FDE98A64CCE}"/>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DA30A050-00F6-4A22-A8FC-87975AE778DA}"/>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51F81C2F-DF0B-4457-AEC6-4D59FBDD8B65}"/>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AC3DF0E-0E21-4253-8595-F4CAD06E5D6E}"/>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7F8DAFE-8723-4272-B6CF-6F246FE6F24C}"/>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F62F4C1E-C72F-4DFF-8A8B-467064F9B85A}"/>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C124EB7-59AC-4BEE-B5BA-29D66A306A1E}"/>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ED9B04-C3DC-4AC6-B4AB-4CEB6279ADB3}"/>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5">
              <a:extLst>
                <a:ext uri="{FF2B5EF4-FFF2-40B4-BE49-F238E27FC236}">
                  <a16:creationId xmlns:a16="http://schemas.microsoft.com/office/drawing/2014/main" id="{A07E5D95-5E7B-4A61-9D33-8A52DA2AA354}"/>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562B6B26-0BF0-4425-AF53-BC9534D744D0}"/>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97EDEC9D-410B-4B08-A813-FF0EC6A72ECB}"/>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8">
              <a:extLst>
                <a:ext uri="{FF2B5EF4-FFF2-40B4-BE49-F238E27FC236}">
                  <a16:creationId xmlns:a16="http://schemas.microsoft.com/office/drawing/2014/main" id="{0C8A5D26-A003-4443-BFF0-16D6FEC973A5}"/>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2A385FB0-43CC-4FDA-9DEC-520D4C02761E}"/>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25C4C503-1237-4496-A7B4-A6A12D07AA14}"/>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
              <a:extLst>
                <a:ext uri="{FF2B5EF4-FFF2-40B4-BE49-F238E27FC236}">
                  <a16:creationId xmlns:a16="http://schemas.microsoft.com/office/drawing/2014/main" id="{8087873B-C000-47D8-8C7C-8BA0A390BA9A}"/>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8C28BD7-ED88-4F4C-A05E-C9B20E405F88}"/>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a:extLst>
                <a:ext uri="{FF2B5EF4-FFF2-40B4-BE49-F238E27FC236}">
                  <a16:creationId xmlns:a16="http://schemas.microsoft.com/office/drawing/2014/main" id="{E2C9D5E9-8FAE-4F56-9232-5F17B76B2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24">
              <a:extLst>
                <a:ext uri="{FF2B5EF4-FFF2-40B4-BE49-F238E27FC236}">
                  <a16:creationId xmlns:a16="http://schemas.microsoft.com/office/drawing/2014/main" id="{CFA2B48A-9BE1-491F-AC38-C4B1DDCB6587}"/>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156F5311-EA4E-49F4-ADDD-B4BC6A4670DE}"/>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
              <a:extLst>
                <a:ext uri="{FF2B5EF4-FFF2-40B4-BE49-F238E27FC236}">
                  <a16:creationId xmlns:a16="http://schemas.microsoft.com/office/drawing/2014/main" id="{AAE3EB43-D323-4004-BD36-FEE13ADE09D0}"/>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7">
              <a:extLst>
                <a:ext uri="{FF2B5EF4-FFF2-40B4-BE49-F238E27FC236}">
                  <a16:creationId xmlns:a16="http://schemas.microsoft.com/office/drawing/2014/main" id="{0CCDA2C0-E440-4506-8B7B-D7FDD88E3BD5}"/>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8">
              <a:extLst>
                <a:ext uri="{FF2B5EF4-FFF2-40B4-BE49-F238E27FC236}">
                  <a16:creationId xmlns:a16="http://schemas.microsoft.com/office/drawing/2014/main" id="{5BF2BD8F-B645-458F-90AF-D5DC611E0DF5}"/>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063B0F6E-4E31-4D1C-8BBB-04453D60BC1E}"/>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0">
              <a:extLst>
                <a:ext uri="{FF2B5EF4-FFF2-40B4-BE49-F238E27FC236}">
                  <a16:creationId xmlns:a16="http://schemas.microsoft.com/office/drawing/2014/main" id="{B55B143E-A55D-4807-AB59-F298C5ABE6F6}"/>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E333D092-4682-4644-9572-0764950D1563}"/>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
              <a:extLst>
                <a:ext uri="{FF2B5EF4-FFF2-40B4-BE49-F238E27FC236}">
                  <a16:creationId xmlns:a16="http://schemas.microsoft.com/office/drawing/2014/main" id="{5A54886C-E45E-4A25-988F-2291F3E9B0A3}"/>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3">
              <a:extLst>
                <a:ext uri="{FF2B5EF4-FFF2-40B4-BE49-F238E27FC236}">
                  <a16:creationId xmlns:a16="http://schemas.microsoft.com/office/drawing/2014/main" id="{E0496D5B-82B5-4BDB-A95B-CACBFCF16E59}"/>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34">
              <a:extLst>
                <a:ext uri="{FF2B5EF4-FFF2-40B4-BE49-F238E27FC236}">
                  <a16:creationId xmlns:a16="http://schemas.microsoft.com/office/drawing/2014/main" id="{6D8B757A-3BDE-4261-BFAC-C9A0059BD61F}"/>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35">
              <a:extLst>
                <a:ext uri="{FF2B5EF4-FFF2-40B4-BE49-F238E27FC236}">
                  <a16:creationId xmlns:a16="http://schemas.microsoft.com/office/drawing/2014/main" id="{55E9C705-39C5-4E7A-A847-AF9CDA3FD736}"/>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6">
              <a:extLst>
                <a:ext uri="{FF2B5EF4-FFF2-40B4-BE49-F238E27FC236}">
                  <a16:creationId xmlns:a16="http://schemas.microsoft.com/office/drawing/2014/main" id="{D103B999-F797-4A0F-BA98-0C8E7113A97D}"/>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7">
              <a:extLst>
                <a:ext uri="{FF2B5EF4-FFF2-40B4-BE49-F238E27FC236}">
                  <a16:creationId xmlns:a16="http://schemas.microsoft.com/office/drawing/2014/main" id="{DF102767-8753-4F4B-8A96-98D6367B417E}"/>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8">
              <a:extLst>
                <a:ext uri="{FF2B5EF4-FFF2-40B4-BE49-F238E27FC236}">
                  <a16:creationId xmlns:a16="http://schemas.microsoft.com/office/drawing/2014/main" id="{5859D171-6557-4ECF-92B9-547681FC5B9B}"/>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9">
              <a:extLst>
                <a:ext uri="{FF2B5EF4-FFF2-40B4-BE49-F238E27FC236}">
                  <a16:creationId xmlns:a16="http://schemas.microsoft.com/office/drawing/2014/main" id="{06788117-EFED-499A-9E54-94AE4E283EE7}"/>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0">
              <a:extLst>
                <a:ext uri="{FF2B5EF4-FFF2-40B4-BE49-F238E27FC236}">
                  <a16:creationId xmlns:a16="http://schemas.microsoft.com/office/drawing/2014/main" id="{34D00C50-55EB-4FDF-87DB-64A96523D280}"/>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1">
              <a:extLst>
                <a:ext uri="{FF2B5EF4-FFF2-40B4-BE49-F238E27FC236}">
                  <a16:creationId xmlns:a16="http://schemas.microsoft.com/office/drawing/2014/main" id="{275301CE-1A32-4472-B128-8BD1EF195651}"/>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2">
              <a:extLst>
                <a:ext uri="{FF2B5EF4-FFF2-40B4-BE49-F238E27FC236}">
                  <a16:creationId xmlns:a16="http://schemas.microsoft.com/office/drawing/2014/main" id="{F69FAB81-759F-4220-839F-16239367644A}"/>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3">
              <a:extLst>
                <a:ext uri="{FF2B5EF4-FFF2-40B4-BE49-F238E27FC236}">
                  <a16:creationId xmlns:a16="http://schemas.microsoft.com/office/drawing/2014/main" id="{D19F9FA6-CF3D-4287-A011-EDB140954EE0}"/>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8B675939-BB08-49B9-8190-C8155494CD4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5">
              <a:extLst>
                <a:ext uri="{FF2B5EF4-FFF2-40B4-BE49-F238E27FC236}">
                  <a16:creationId xmlns:a16="http://schemas.microsoft.com/office/drawing/2014/main" id="{901C1C1F-BCC6-4EF3-B948-5BC7EF12861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6">
              <a:extLst>
                <a:ext uri="{FF2B5EF4-FFF2-40B4-BE49-F238E27FC236}">
                  <a16:creationId xmlns:a16="http://schemas.microsoft.com/office/drawing/2014/main" id="{62EAB1D7-1077-4FED-B1AE-A7563F2C8A84}"/>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6622D1-6FDA-4769-B707-38143FCB4567}"/>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8">
              <a:extLst>
                <a:ext uri="{FF2B5EF4-FFF2-40B4-BE49-F238E27FC236}">
                  <a16:creationId xmlns:a16="http://schemas.microsoft.com/office/drawing/2014/main" id="{C33A9CD9-6C13-4EC3-9846-B0972490221D}"/>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49">
              <a:extLst>
                <a:ext uri="{FF2B5EF4-FFF2-40B4-BE49-F238E27FC236}">
                  <a16:creationId xmlns:a16="http://schemas.microsoft.com/office/drawing/2014/main" id="{39681E17-2800-440A-BA38-B360A093927C}"/>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0">
              <a:extLst>
                <a:ext uri="{FF2B5EF4-FFF2-40B4-BE49-F238E27FC236}">
                  <a16:creationId xmlns:a16="http://schemas.microsoft.com/office/drawing/2014/main" id="{D8333924-2437-4F6C-8BBE-5BDA36506AEF}"/>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A0A554A3-529A-48AC-A268-41970B615240}"/>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62323104-24D4-4DD2-8ED8-733D039A988F}"/>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3">
              <a:extLst>
                <a:ext uri="{FF2B5EF4-FFF2-40B4-BE49-F238E27FC236}">
                  <a16:creationId xmlns:a16="http://schemas.microsoft.com/office/drawing/2014/main" id="{B54012BC-A4EE-4504-BC5D-92A9BB94025E}"/>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4">
              <a:extLst>
                <a:ext uri="{FF2B5EF4-FFF2-40B4-BE49-F238E27FC236}">
                  <a16:creationId xmlns:a16="http://schemas.microsoft.com/office/drawing/2014/main" id="{D890D3D3-9B66-4413-9D08-4C08C093A4F6}"/>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20625EB7-4470-4439-97E1-2C8C1DBA1BA7}"/>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1C9BC493-E773-42BF-9ED3-C08A58815C0C}"/>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7">
              <a:extLst>
                <a:ext uri="{FF2B5EF4-FFF2-40B4-BE49-F238E27FC236}">
                  <a16:creationId xmlns:a16="http://schemas.microsoft.com/office/drawing/2014/main" id="{7FF543AC-21A9-48CC-9DFF-03B6512F9244}"/>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8">
              <a:extLst>
                <a:ext uri="{FF2B5EF4-FFF2-40B4-BE49-F238E27FC236}">
                  <a16:creationId xmlns:a16="http://schemas.microsoft.com/office/drawing/2014/main" id="{37D411DA-C1CE-4974-818A-7C5289793435}"/>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9">
              <a:extLst>
                <a:ext uri="{FF2B5EF4-FFF2-40B4-BE49-F238E27FC236}">
                  <a16:creationId xmlns:a16="http://schemas.microsoft.com/office/drawing/2014/main" id="{83003EEA-808C-4A87-A99A-750A57C2B3D0}"/>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
              <a:extLst>
                <a:ext uri="{FF2B5EF4-FFF2-40B4-BE49-F238E27FC236}">
                  <a16:creationId xmlns:a16="http://schemas.microsoft.com/office/drawing/2014/main" id="{14D017B6-2A23-4AE2-892D-7E6EED433334}"/>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61">
              <a:extLst>
                <a:ext uri="{FF2B5EF4-FFF2-40B4-BE49-F238E27FC236}">
                  <a16:creationId xmlns:a16="http://schemas.microsoft.com/office/drawing/2014/main" id="{2DBF4381-5002-4898-8F8A-3ED9C32B4D4A}"/>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2">
              <a:extLst>
                <a:ext uri="{FF2B5EF4-FFF2-40B4-BE49-F238E27FC236}">
                  <a16:creationId xmlns:a16="http://schemas.microsoft.com/office/drawing/2014/main" id="{B3ABF80D-59F2-4D84-8824-7A4962D7BD8F}"/>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3">
              <a:extLst>
                <a:ext uri="{FF2B5EF4-FFF2-40B4-BE49-F238E27FC236}">
                  <a16:creationId xmlns:a16="http://schemas.microsoft.com/office/drawing/2014/main" id="{8D25112D-CE51-4C95-ADDD-7EFE65254852}"/>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4">
              <a:extLst>
                <a:ext uri="{FF2B5EF4-FFF2-40B4-BE49-F238E27FC236}">
                  <a16:creationId xmlns:a16="http://schemas.microsoft.com/office/drawing/2014/main" id="{085A0822-2966-433C-9CC3-ADF58051859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5">
              <a:extLst>
                <a:ext uri="{FF2B5EF4-FFF2-40B4-BE49-F238E27FC236}">
                  <a16:creationId xmlns:a16="http://schemas.microsoft.com/office/drawing/2014/main" id="{5F2AC837-350C-4D88-9DCD-1B0C4425DF38}"/>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6">
              <a:extLst>
                <a:ext uri="{FF2B5EF4-FFF2-40B4-BE49-F238E27FC236}">
                  <a16:creationId xmlns:a16="http://schemas.microsoft.com/office/drawing/2014/main" id="{7EE35670-31AC-4C52-B45C-5785020B615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7">
              <a:extLst>
                <a:ext uri="{FF2B5EF4-FFF2-40B4-BE49-F238E27FC236}">
                  <a16:creationId xmlns:a16="http://schemas.microsoft.com/office/drawing/2014/main" id="{82FFB5A8-9431-4126-8F0F-8AA63F25246C}"/>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8">
              <a:extLst>
                <a:ext uri="{FF2B5EF4-FFF2-40B4-BE49-F238E27FC236}">
                  <a16:creationId xmlns:a16="http://schemas.microsoft.com/office/drawing/2014/main" id="{19AD4482-D79E-432A-85A0-E16ED057A045}"/>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9">
              <a:extLst>
                <a:ext uri="{FF2B5EF4-FFF2-40B4-BE49-F238E27FC236}">
                  <a16:creationId xmlns:a16="http://schemas.microsoft.com/office/drawing/2014/main" id="{F8CEF7CC-F929-4722-A460-56366E0E0791}"/>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0">
              <a:extLst>
                <a:ext uri="{FF2B5EF4-FFF2-40B4-BE49-F238E27FC236}">
                  <a16:creationId xmlns:a16="http://schemas.microsoft.com/office/drawing/2014/main" id="{ED51BFAA-FA04-42A7-ADAA-E4F88860059A}"/>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1">
              <a:extLst>
                <a:ext uri="{FF2B5EF4-FFF2-40B4-BE49-F238E27FC236}">
                  <a16:creationId xmlns:a16="http://schemas.microsoft.com/office/drawing/2014/main" id="{68EFF825-BF55-485A-9435-3E926609E566}"/>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2">
              <a:extLst>
                <a:ext uri="{FF2B5EF4-FFF2-40B4-BE49-F238E27FC236}">
                  <a16:creationId xmlns:a16="http://schemas.microsoft.com/office/drawing/2014/main" id="{707B04CF-568B-4C98-8785-F1AA065F5116}"/>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3">
              <a:extLst>
                <a:ext uri="{FF2B5EF4-FFF2-40B4-BE49-F238E27FC236}">
                  <a16:creationId xmlns:a16="http://schemas.microsoft.com/office/drawing/2014/main" id="{A07740E6-8DC5-4B12-B10B-6D5C765087F9}"/>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4">
              <a:extLst>
                <a:ext uri="{FF2B5EF4-FFF2-40B4-BE49-F238E27FC236}">
                  <a16:creationId xmlns:a16="http://schemas.microsoft.com/office/drawing/2014/main" id="{E4F073B6-36F4-49A7-9717-32819809390B}"/>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5">
              <a:extLst>
                <a:ext uri="{FF2B5EF4-FFF2-40B4-BE49-F238E27FC236}">
                  <a16:creationId xmlns:a16="http://schemas.microsoft.com/office/drawing/2014/main" id="{0E27F439-C1A1-47B4-A970-637F88722B5C}"/>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6">
              <a:extLst>
                <a:ext uri="{FF2B5EF4-FFF2-40B4-BE49-F238E27FC236}">
                  <a16:creationId xmlns:a16="http://schemas.microsoft.com/office/drawing/2014/main" id="{20B9EF43-60AC-43AA-B8A0-492FE83E1C1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8">
              <a:extLst>
                <a:ext uri="{FF2B5EF4-FFF2-40B4-BE49-F238E27FC236}">
                  <a16:creationId xmlns:a16="http://schemas.microsoft.com/office/drawing/2014/main" id="{5D238CF2-262F-4199-AADB-FF18A18A18C7}"/>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9">
              <a:extLst>
                <a:ext uri="{FF2B5EF4-FFF2-40B4-BE49-F238E27FC236}">
                  <a16:creationId xmlns:a16="http://schemas.microsoft.com/office/drawing/2014/main" id="{FA2F35D0-C2D0-491C-9FF1-5D0E67BE101F}"/>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0">
              <a:extLst>
                <a:ext uri="{FF2B5EF4-FFF2-40B4-BE49-F238E27FC236}">
                  <a16:creationId xmlns:a16="http://schemas.microsoft.com/office/drawing/2014/main" id="{9D0F087A-DE0A-4169-B25C-F896E2B5CEE4}"/>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1">
              <a:extLst>
                <a:ext uri="{FF2B5EF4-FFF2-40B4-BE49-F238E27FC236}">
                  <a16:creationId xmlns:a16="http://schemas.microsoft.com/office/drawing/2014/main" id="{B329FA06-0CD4-4560-8E94-1345527601CE}"/>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82">
              <a:extLst>
                <a:ext uri="{FF2B5EF4-FFF2-40B4-BE49-F238E27FC236}">
                  <a16:creationId xmlns:a16="http://schemas.microsoft.com/office/drawing/2014/main" id="{0E6F6D80-4C45-4F0D-8774-63A06F8BD012}"/>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Oval 83">
              <a:extLst>
                <a:ext uri="{FF2B5EF4-FFF2-40B4-BE49-F238E27FC236}">
                  <a16:creationId xmlns:a16="http://schemas.microsoft.com/office/drawing/2014/main" id="{F71D8D32-43BE-4EC0-8FD9-A69D3ECC4152}"/>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4">
              <a:extLst>
                <a:ext uri="{FF2B5EF4-FFF2-40B4-BE49-F238E27FC236}">
                  <a16:creationId xmlns:a16="http://schemas.microsoft.com/office/drawing/2014/main" id="{C38416EC-ABAE-4258-9938-FF4CCDDFDB97}"/>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5">
              <a:extLst>
                <a:ext uri="{FF2B5EF4-FFF2-40B4-BE49-F238E27FC236}">
                  <a16:creationId xmlns:a16="http://schemas.microsoft.com/office/drawing/2014/main" id="{6AF62581-AC71-4E46-A0B2-B65D3DF9263A}"/>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6">
              <a:extLst>
                <a:ext uri="{FF2B5EF4-FFF2-40B4-BE49-F238E27FC236}">
                  <a16:creationId xmlns:a16="http://schemas.microsoft.com/office/drawing/2014/main" id="{62E36E16-C6AA-43E9-9561-85D83E71DC37}"/>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7">
              <a:extLst>
                <a:ext uri="{FF2B5EF4-FFF2-40B4-BE49-F238E27FC236}">
                  <a16:creationId xmlns:a16="http://schemas.microsoft.com/office/drawing/2014/main" id="{AEC417E8-DFF7-40A8-BA73-8CE968636007}"/>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8">
              <a:extLst>
                <a:ext uri="{FF2B5EF4-FFF2-40B4-BE49-F238E27FC236}">
                  <a16:creationId xmlns:a16="http://schemas.microsoft.com/office/drawing/2014/main" id="{9E169A4F-024B-42C8-A138-378EE2811703}"/>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9">
              <a:extLst>
                <a:ext uri="{FF2B5EF4-FFF2-40B4-BE49-F238E27FC236}">
                  <a16:creationId xmlns:a16="http://schemas.microsoft.com/office/drawing/2014/main" id="{46740184-874A-4619-A556-321961126456}"/>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0">
              <a:extLst>
                <a:ext uri="{FF2B5EF4-FFF2-40B4-BE49-F238E27FC236}">
                  <a16:creationId xmlns:a16="http://schemas.microsoft.com/office/drawing/2014/main" id="{F2C4ED10-B7CC-4DAB-BAA0-117819822335}"/>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91">
              <a:extLst>
                <a:ext uri="{FF2B5EF4-FFF2-40B4-BE49-F238E27FC236}">
                  <a16:creationId xmlns:a16="http://schemas.microsoft.com/office/drawing/2014/main" id="{D94E0AF4-7F5F-4871-9DDC-CF8B79BB9C7C}"/>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92">
              <a:extLst>
                <a:ext uri="{FF2B5EF4-FFF2-40B4-BE49-F238E27FC236}">
                  <a16:creationId xmlns:a16="http://schemas.microsoft.com/office/drawing/2014/main" id="{721B71EE-93B2-4CF9-93F1-E36F515861A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3">
              <a:extLst>
                <a:ext uri="{FF2B5EF4-FFF2-40B4-BE49-F238E27FC236}">
                  <a16:creationId xmlns:a16="http://schemas.microsoft.com/office/drawing/2014/main" id="{C5A12F3B-4ACC-499D-8EEC-1CC811BA65A5}"/>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4">
              <a:extLst>
                <a:ext uri="{FF2B5EF4-FFF2-40B4-BE49-F238E27FC236}">
                  <a16:creationId xmlns:a16="http://schemas.microsoft.com/office/drawing/2014/main" id="{7CC99545-6DF3-4E89-9B0B-1FC2CE673575}"/>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5">
              <a:extLst>
                <a:ext uri="{FF2B5EF4-FFF2-40B4-BE49-F238E27FC236}">
                  <a16:creationId xmlns:a16="http://schemas.microsoft.com/office/drawing/2014/main" id="{CAD17D2A-E9D0-431D-B3E5-EC55FCB0415A}"/>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6">
              <a:extLst>
                <a:ext uri="{FF2B5EF4-FFF2-40B4-BE49-F238E27FC236}">
                  <a16:creationId xmlns:a16="http://schemas.microsoft.com/office/drawing/2014/main" id="{1BAD5024-BD6D-4E39-BD4A-DACBCB1C0DAD}"/>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a:extLst>
                <a:ext uri="{FF2B5EF4-FFF2-40B4-BE49-F238E27FC236}">
                  <a16:creationId xmlns:a16="http://schemas.microsoft.com/office/drawing/2014/main" id="{79733C43-08C1-4958-853C-60BEA0627B93}"/>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8">
              <a:extLst>
                <a:ext uri="{FF2B5EF4-FFF2-40B4-BE49-F238E27FC236}">
                  <a16:creationId xmlns:a16="http://schemas.microsoft.com/office/drawing/2014/main" id="{42E6FFD1-0233-4A7C-A11E-51A122B37648}"/>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9">
              <a:extLst>
                <a:ext uri="{FF2B5EF4-FFF2-40B4-BE49-F238E27FC236}">
                  <a16:creationId xmlns:a16="http://schemas.microsoft.com/office/drawing/2014/main" id="{BC31B10D-CC74-4392-B33C-BF7F52953952}"/>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0">
              <a:extLst>
                <a:ext uri="{FF2B5EF4-FFF2-40B4-BE49-F238E27FC236}">
                  <a16:creationId xmlns:a16="http://schemas.microsoft.com/office/drawing/2014/main" id="{AD88FB5D-FA48-4A82-A5D5-53386F65A98C}"/>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101">
              <a:extLst>
                <a:ext uri="{FF2B5EF4-FFF2-40B4-BE49-F238E27FC236}">
                  <a16:creationId xmlns:a16="http://schemas.microsoft.com/office/drawing/2014/main" id="{4ED0F39E-4831-47AB-802B-3DD9440A5A06}"/>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102">
              <a:extLst>
                <a:ext uri="{FF2B5EF4-FFF2-40B4-BE49-F238E27FC236}">
                  <a16:creationId xmlns:a16="http://schemas.microsoft.com/office/drawing/2014/main" id="{6212BD05-0678-4F48-BBEB-08220BA1453E}"/>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03">
              <a:extLst>
                <a:ext uri="{FF2B5EF4-FFF2-40B4-BE49-F238E27FC236}">
                  <a16:creationId xmlns:a16="http://schemas.microsoft.com/office/drawing/2014/main" id="{63976ABB-A5F9-4244-AE99-4EF92F108C7B}"/>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104">
              <a:extLst>
                <a:ext uri="{FF2B5EF4-FFF2-40B4-BE49-F238E27FC236}">
                  <a16:creationId xmlns:a16="http://schemas.microsoft.com/office/drawing/2014/main" id="{0CE43D60-E753-4766-A4EC-6EA62AC7466F}"/>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105">
              <a:extLst>
                <a:ext uri="{FF2B5EF4-FFF2-40B4-BE49-F238E27FC236}">
                  <a16:creationId xmlns:a16="http://schemas.microsoft.com/office/drawing/2014/main" id="{262C2CCD-B4A1-4D98-BC99-3E67BC97DF1E}"/>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106">
              <a:extLst>
                <a:ext uri="{FF2B5EF4-FFF2-40B4-BE49-F238E27FC236}">
                  <a16:creationId xmlns:a16="http://schemas.microsoft.com/office/drawing/2014/main" id="{F44EE526-F33D-456A-8296-9A9853A0AB6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107">
              <a:extLst>
                <a:ext uri="{FF2B5EF4-FFF2-40B4-BE49-F238E27FC236}">
                  <a16:creationId xmlns:a16="http://schemas.microsoft.com/office/drawing/2014/main" id="{4095696E-7F81-42EC-A848-7DBFB08F3E57}"/>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108">
              <a:extLst>
                <a:ext uri="{FF2B5EF4-FFF2-40B4-BE49-F238E27FC236}">
                  <a16:creationId xmlns:a16="http://schemas.microsoft.com/office/drawing/2014/main" id="{614ADCBA-17BF-42A9-A8A9-CBBAEC2F5C0C}"/>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09">
              <a:extLst>
                <a:ext uri="{FF2B5EF4-FFF2-40B4-BE49-F238E27FC236}">
                  <a16:creationId xmlns:a16="http://schemas.microsoft.com/office/drawing/2014/main" id="{8FBDC491-FE7D-48EB-AC8D-758D2AEA132E}"/>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10">
              <a:extLst>
                <a:ext uri="{FF2B5EF4-FFF2-40B4-BE49-F238E27FC236}">
                  <a16:creationId xmlns:a16="http://schemas.microsoft.com/office/drawing/2014/main" id="{260B53CD-B35E-4026-BA24-4B54DE5B3895}"/>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11">
              <a:extLst>
                <a:ext uri="{FF2B5EF4-FFF2-40B4-BE49-F238E27FC236}">
                  <a16:creationId xmlns:a16="http://schemas.microsoft.com/office/drawing/2014/main" id="{FB2E8E5E-7103-4BC3-A5F7-947BC0C85CB5}"/>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2">
              <a:extLst>
                <a:ext uri="{FF2B5EF4-FFF2-40B4-BE49-F238E27FC236}">
                  <a16:creationId xmlns:a16="http://schemas.microsoft.com/office/drawing/2014/main" id="{F5584E56-3690-4FD3-A730-F55E6AA2A8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13">
              <a:extLst>
                <a:ext uri="{FF2B5EF4-FFF2-40B4-BE49-F238E27FC236}">
                  <a16:creationId xmlns:a16="http://schemas.microsoft.com/office/drawing/2014/main" id="{41323395-3943-4D01-9DEE-7CA22AEEE86A}"/>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Oval 114">
              <a:extLst>
                <a:ext uri="{FF2B5EF4-FFF2-40B4-BE49-F238E27FC236}">
                  <a16:creationId xmlns:a16="http://schemas.microsoft.com/office/drawing/2014/main" id="{228D1FB4-39FF-40DD-8AF0-52880B8891A2}"/>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15">
              <a:extLst>
                <a:ext uri="{FF2B5EF4-FFF2-40B4-BE49-F238E27FC236}">
                  <a16:creationId xmlns:a16="http://schemas.microsoft.com/office/drawing/2014/main" id="{3E05BB18-45AA-496B-97C5-9348BD956FA0}"/>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6">
              <a:extLst>
                <a:ext uri="{FF2B5EF4-FFF2-40B4-BE49-F238E27FC236}">
                  <a16:creationId xmlns:a16="http://schemas.microsoft.com/office/drawing/2014/main" id="{5493B728-AAF8-4C99-9FE4-E31B3F96D5D9}"/>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Oval 117">
              <a:extLst>
                <a:ext uri="{FF2B5EF4-FFF2-40B4-BE49-F238E27FC236}">
                  <a16:creationId xmlns:a16="http://schemas.microsoft.com/office/drawing/2014/main" id="{7EA5CD45-C316-49BB-93F1-A8BA105B704E}"/>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8">
              <a:extLst>
                <a:ext uri="{FF2B5EF4-FFF2-40B4-BE49-F238E27FC236}">
                  <a16:creationId xmlns:a16="http://schemas.microsoft.com/office/drawing/2014/main" id="{BBD74A4C-85BA-42F3-A397-670258955B54}"/>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19">
              <a:extLst>
                <a:ext uri="{FF2B5EF4-FFF2-40B4-BE49-F238E27FC236}">
                  <a16:creationId xmlns:a16="http://schemas.microsoft.com/office/drawing/2014/main" id="{B6F2CC74-F9A2-49DC-A3DC-49800B6B0C43}"/>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20">
              <a:extLst>
                <a:ext uri="{FF2B5EF4-FFF2-40B4-BE49-F238E27FC236}">
                  <a16:creationId xmlns:a16="http://schemas.microsoft.com/office/drawing/2014/main" id="{D5102F14-A9F5-4BA8-B3C1-A5661F1A03C3}"/>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21">
              <a:extLst>
                <a:ext uri="{FF2B5EF4-FFF2-40B4-BE49-F238E27FC236}">
                  <a16:creationId xmlns:a16="http://schemas.microsoft.com/office/drawing/2014/main" id="{B397A8A6-D374-4CDC-BE14-7AE394C51628}"/>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22">
              <a:extLst>
                <a:ext uri="{FF2B5EF4-FFF2-40B4-BE49-F238E27FC236}">
                  <a16:creationId xmlns:a16="http://schemas.microsoft.com/office/drawing/2014/main" id="{759A842E-B04D-4026-B653-94EE7337A8A3}"/>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23">
              <a:extLst>
                <a:ext uri="{FF2B5EF4-FFF2-40B4-BE49-F238E27FC236}">
                  <a16:creationId xmlns:a16="http://schemas.microsoft.com/office/drawing/2014/main" id="{3A28AB76-5FE8-4BA4-ACD1-8B679B6B7912}"/>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4">
              <a:extLst>
                <a:ext uri="{FF2B5EF4-FFF2-40B4-BE49-F238E27FC236}">
                  <a16:creationId xmlns:a16="http://schemas.microsoft.com/office/drawing/2014/main" id="{3C4C07E3-321E-4D7E-BBB9-88CE96874084}"/>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5">
              <a:extLst>
                <a:ext uri="{FF2B5EF4-FFF2-40B4-BE49-F238E27FC236}">
                  <a16:creationId xmlns:a16="http://schemas.microsoft.com/office/drawing/2014/main" id="{CE6AD2C7-C186-42FA-9675-18F0718975DB}"/>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26">
              <a:extLst>
                <a:ext uri="{FF2B5EF4-FFF2-40B4-BE49-F238E27FC236}">
                  <a16:creationId xmlns:a16="http://schemas.microsoft.com/office/drawing/2014/main" id="{30E7F930-57E9-4CE9-B82B-A067A6406E30}"/>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7">
              <a:extLst>
                <a:ext uri="{FF2B5EF4-FFF2-40B4-BE49-F238E27FC236}">
                  <a16:creationId xmlns:a16="http://schemas.microsoft.com/office/drawing/2014/main" id="{20721AFA-7CC5-4006-84C8-B9A8D7E57ED7}"/>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28">
              <a:extLst>
                <a:ext uri="{FF2B5EF4-FFF2-40B4-BE49-F238E27FC236}">
                  <a16:creationId xmlns:a16="http://schemas.microsoft.com/office/drawing/2014/main" id="{9A96BAA0-2CC6-49C2-9AE9-99746ECF1257}"/>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29">
              <a:extLst>
                <a:ext uri="{FF2B5EF4-FFF2-40B4-BE49-F238E27FC236}">
                  <a16:creationId xmlns:a16="http://schemas.microsoft.com/office/drawing/2014/main" id="{70ACA511-0E0A-4B56-924D-8916385F5FED}"/>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30">
              <a:extLst>
                <a:ext uri="{FF2B5EF4-FFF2-40B4-BE49-F238E27FC236}">
                  <a16:creationId xmlns:a16="http://schemas.microsoft.com/office/drawing/2014/main" id="{2190FC8C-FAE5-4522-A8E6-04F5AA7AF20E}"/>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31">
              <a:extLst>
                <a:ext uri="{FF2B5EF4-FFF2-40B4-BE49-F238E27FC236}">
                  <a16:creationId xmlns:a16="http://schemas.microsoft.com/office/drawing/2014/main" id="{F17B76F6-D1DA-4BD0-BEC8-E946AEDBFA2B}"/>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2">
              <a:extLst>
                <a:ext uri="{FF2B5EF4-FFF2-40B4-BE49-F238E27FC236}">
                  <a16:creationId xmlns:a16="http://schemas.microsoft.com/office/drawing/2014/main" id="{165A0979-F16D-4D13-8705-DB73A496B72F}"/>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133">
              <a:extLst>
                <a:ext uri="{FF2B5EF4-FFF2-40B4-BE49-F238E27FC236}">
                  <a16:creationId xmlns:a16="http://schemas.microsoft.com/office/drawing/2014/main" id="{32157AB2-A234-43AB-BD7F-48BA4B179A12}"/>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134">
              <a:extLst>
                <a:ext uri="{FF2B5EF4-FFF2-40B4-BE49-F238E27FC236}">
                  <a16:creationId xmlns:a16="http://schemas.microsoft.com/office/drawing/2014/main" id="{5B6212F3-53A6-4BEF-BB70-6E4B06C1D76A}"/>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Oval 135">
              <a:extLst>
                <a:ext uri="{FF2B5EF4-FFF2-40B4-BE49-F238E27FC236}">
                  <a16:creationId xmlns:a16="http://schemas.microsoft.com/office/drawing/2014/main" id="{7A8D1087-6036-482A-A133-4A2130535179}"/>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37">
              <a:extLst>
                <a:ext uri="{FF2B5EF4-FFF2-40B4-BE49-F238E27FC236}">
                  <a16:creationId xmlns:a16="http://schemas.microsoft.com/office/drawing/2014/main" id="{B8E115A7-773B-4597-8F54-4D9AB7809B04}"/>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a:extLst>
                <a:ext uri="{FF2B5EF4-FFF2-40B4-BE49-F238E27FC236}">
                  <a16:creationId xmlns:a16="http://schemas.microsoft.com/office/drawing/2014/main" id="{D6BA0B7B-77A1-4220-88A6-EA62860676E7}"/>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39">
              <a:extLst>
                <a:ext uri="{FF2B5EF4-FFF2-40B4-BE49-F238E27FC236}">
                  <a16:creationId xmlns:a16="http://schemas.microsoft.com/office/drawing/2014/main" id="{C5DDD58C-BE64-41F1-97D1-FF5BFAD680BD}"/>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40">
              <a:extLst>
                <a:ext uri="{FF2B5EF4-FFF2-40B4-BE49-F238E27FC236}">
                  <a16:creationId xmlns:a16="http://schemas.microsoft.com/office/drawing/2014/main" id="{5AFF0BE5-889E-4239-B078-46EF48D8D048}"/>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1">
              <a:extLst>
                <a:ext uri="{FF2B5EF4-FFF2-40B4-BE49-F238E27FC236}">
                  <a16:creationId xmlns:a16="http://schemas.microsoft.com/office/drawing/2014/main" id="{0CA46E8B-9D39-4B80-8227-596E3321C999}"/>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42">
              <a:extLst>
                <a:ext uri="{FF2B5EF4-FFF2-40B4-BE49-F238E27FC236}">
                  <a16:creationId xmlns:a16="http://schemas.microsoft.com/office/drawing/2014/main" id="{744E3503-EB45-4776-9DBE-378B213BB4B6}"/>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3">
              <a:extLst>
                <a:ext uri="{FF2B5EF4-FFF2-40B4-BE49-F238E27FC236}">
                  <a16:creationId xmlns:a16="http://schemas.microsoft.com/office/drawing/2014/main" id="{96E6E354-FDE7-40DD-A68F-5CFFC9C20AB1}"/>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Oval 144">
              <a:extLst>
                <a:ext uri="{FF2B5EF4-FFF2-40B4-BE49-F238E27FC236}">
                  <a16:creationId xmlns:a16="http://schemas.microsoft.com/office/drawing/2014/main" id="{B0037182-F54A-46FC-B580-EDF89FD28435}"/>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Oval 145">
              <a:extLst>
                <a:ext uri="{FF2B5EF4-FFF2-40B4-BE49-F238E27FC236}">
                  <a16:creationId xmlns:a16="http://schemas.microsoft.com/office/drawing/2014/main" id="{E4CAA4D8-58E8-4643-8481-93F2A3E84768}"/>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48">
              <a:extLst>
                <a:ext uri="{FF2B5EF4-FFF2-40B4-BE49-F238E27FC236}">
                  <a16:creationId xmlns:a16="http://schemas.microsoft.com/office/drawing/2014/main" id="{0FA399D8-6834-4649-A3B8-E7A5A0278BF2}"/>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9">
              <a:extLst>
                <a:ext uri="{FF2B5EF4-FFF2-40B4-BE49-F238E27FC236}">
                  <a16:creationId xmlns:a16="http://schemas.microsoft.com/office/drawing/2014/main" id="{D8E35DBB-9EBE-4305-9AC2-069D6A43E7B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50">
              <a:extLst>
                <a:ext uri="{FF2B5EF4-FFF2-40B4-BE49-F238E27FC236}">
                  <a16:creationId xmlns:a16="http://schemas.microsoft.com/office/drawing/2014/main" id="{3DF36139-6535-478C-9845-8D4E194E70A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1">
              <a:extLst>
                <a:ext uri="{FF2B5EF4-FFF2-40B4-BE49-F238E27FC236}">
                  <a16:creationId xmlns:a16="http://schemas.microsoft.com/office/drawing/2014/main" id="{28A82CC8-E9F6-4132-B972-845E793ADD85}"/>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52">
              <a:extLst>
                <a:ext uri="{FF2B5EF4-FFF2-40B4-BE49-F238E27FC236}">
                  <a16:creationId xmlns:a16="http://schemas.microsoft.com/office/drawing/2014/main" id="{694B994E-FB40-4CE7-9585-BC326F749B7B}"/>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3">
              <a:extLst>
                <a:ext uri="{FF2B5EF4-FFF2-40B4-BE49-F238E27FC236}">
                  <a16:creationId xmlns:a16="http://schemas.microsoft.com/office/drawing/2014/main" id="{3D8C0167-551B-46F6-A520-82CB935802B0}"/>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154">
              <a:extLst>
                <a:ext uri="{FF2B5EF4-FFF2-40B4-BE49-F238E27FC236}">
                  <a16:creationId xmlns:a16="http://schemas.microsoft.com/office/drawing/2014/main" id="{73C8E328-1048-4508-8A95-B6A31837490A}"/>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55">
              <a:extLst>
                <a:ext uri="{FF2B5EF4-FFF2-40B4-BE49-F238E27FC236}">
                  <a16:creationId xmlns:a16="http://schemas.microsoft.com/office/drawing/2014/main" id="{448BCA50-5E8B-489F-BFC5-CF4CEDC28458}"/>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56">
              <a:extLst>
                <a:ext uri="{FF2B5EF4-FFF2-40B4-BE49-F238E27FC236}">
                  <a16:creationId xmlns:a16="http://schemas.microsoft.com/office/drawing/2014/main" id="{C0A816EC-1F72-4F48-BE79-E8E54336A093}"/>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57">
              <a:extLst>
                <a:ext uri="{FF2B5EF4-FFF2-40B4-BE49-F238E27FC236}">
                  <a16:creationId xmlns:a16="http://schemas.microsoft.com/office/drawing/2014/main" id="{5B5F475F-5C55-4407-8C97-335D5EBE9DC5}"/>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58">
              <a:extLst>
                <a:ext uri="{FF2B5EF4-FFF2-40B4-BE49-F238E27FC236}">
                  <a16:creationId xmlns:a16="http://schemas.microsoft.com/office/drawing/2014/main" id="{B3B9DDDF-4351-45F1-9B11-F25634293484}"/>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59">
              <a:extLst>
                <a:ext uri="{FF2B5EF4-FFF2-40B4-BE49-F238E27FC236}">
                  <a16:creationId xmlns:a16="http://schemas.microsoft.com/office/drawing/2014/main" id="{E64DBDD7-E2C7-4773-9430-42BBEB97E3E7}"/>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60">
              <a:extLst>
                <a:ext uri="{FF2B5EF4-FFF2-40B4-BE49-F238E27FC236}">
                  <a16:creationId xmlns:a16="http://schemas.microsoft.com/office/drawing/2014/main" id="{A66D9A05-2DF6-433B-8F76-13E86585AEBD}"/>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61">
              <a:extLst>
                <a:ext uri="{FF2B5EF4-FFF2-40B4-BE49-F238E27FC236}">
                  <a16:creationId xmlns:a16="http://schemas.microsoft.com/office/drawing/2014/main" id="{B36A1AAF-2826-48F9-A41F-E1EC9F36F957}"/>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Oval 162">
              <a:extLst>
                <a:ext uri="{FF2B5EF4-FFF2-40B4-BE49-F238E27FC236}">
                  <a16:creationId xmlns:a16="http://schemas.microsoft.com/office/drawing/2014/main" id="{333BA224-5910-46E3-B9BA-1905995A5B76}"/>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Oval 163">
              <a:extLst>
                <a:ext uri="{FF2B5EF4-FFF2-40B4-BE49-F238E27FC236}">
                  <a16:creationId xmlns:a16="http://schemas.microsoft.com/office/drawing/2014/main" id="{3090FC5D-8AB7-445F-8F55-71F3A6071EE4}"/>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Oval 164">
              <a:extLst>
                <a:ext uri="{FF2B5EF4-FFF2-40B4-BE49-F238E27FC236}">
                  <a16:creationId xmlns:a16="http://schemas.microsoft.com/office/drawing/2014/main" id="{66577501-D6DE-465B-AE35-50942F5DFC56}"/>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Oval 165">
              <a:extLst>
                <a:ext uri="{FF2B5EF4-FFF2-40B4-BE49-F238E27FC236}">
                  <a16:creationId xmlns:a16="http://schemas.microsoft.com/office/drawing/2014/main" id="{615D5373-9E9F-40B0-96F4-83A2FC465E3C}"/>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6">
              <a:extLst>
                <a:ext uri="{FF2B5EF4-FFF2-40B4-BE49-F238E27FC236}">
                  <a16:creationId xmlns:a16="http://schemas.microsoft.com/office/drawing/2014/main" id="{E8BEC4C7-6954-4FBF-9F94-BB864968998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67">
              <a:extLst>
                <a:ext uri="{FF2B5EF4-FFF2-40B4-BE49-F238E27FC236}">
                  <a16:creationId xmlns:a16="http://schemas.microsoft.com/office/drawing/2014/main" id="{C8E40EA4-9FBC-4996-951F-2EAF6924276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68">
              <a:extLst>
                <a:ext uri="{FF2B5EF4-FFF2-40B4-BE49-F238E27FC236}">
                  <a16:creationId xmlns:a16="http://schemas.microsoft.com/office/drawing/2014/main" id="{A99DB26D-B661-412D-8FB0-27D5015AD4AF}"/>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69">
              <a:extLst>
                <a:ext uri="{FF2B5EF4-FFF2-40B4-BE49-F238E27FC236}">
                  <a16:creationId xmlns:a16="http://schemas.microsoft.com/office/drawing/2014/main" id="{4E1C6DC7-08FE-4043-ABA8-477744DA4876}"/>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170">
              <a:extLst>
                <a:ext uri="{FF2B5EF4-FFF2-40B4-BE49-F238E27FC236}">
                  <a16:creationId xmlns:a16="http://schemas.microsoft.com/office/drawing/2014/main" id="{3A3E039F-2221-40D3-873B-238BE8D3F79D}"/>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171">
              <a:extLst>
                <a:ext uri="{FF2B5EF4-FFF2-40B4-BE49-F238E27FC236}">
                  <a16:creationId xmlns:a16="http://schemas.microsoft.com/office/drawing/2014/main" id="{A7994A90-C3F6-45A0-B17C-3A2E7335D783}"/>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172">
              <a:extLst>
                <a:ext uri="{FF2B5EF4-FFF2-40B4-BE49-F238E27FC236}">
                  <a16:creationId xmlns:a16="http://schemas.microsoft.com/office/drawing/2014/main" id="{2AA24DF6-67ED-4B2C-AB30-03A2D580FB4F}"/>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73">
              <a:extLst>
                <a:ext uri="{FF2B5EF4-FFF2-40B4-BE49-F238E27FC236}">
                  <a16:creationId xmlns:a16="http://schemas.microsoft.com/office/drawing/2014/main" id="{7D44010B-5410-49F7-934B-37FCA501BF7D}"/>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74">
              <a:extLst>
                <a:ext uri="{FF2B5EF4-FFF2-40B4-BE49-F238E27FC236}">
                  <a16:creationId xmlns:a16="http://schemas.microsoft.com/office/drawing/2014/main" id="{D57E7F6D-9FCA-4C7E-AD39-C2D8EE80214F}"/>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75">
              <a:extLst>
                <a:ext uri="{FF2B5EF4-FFF2-40B4-BE49-F238E27FC236}">
                  <a16:creationId xmlns:a16="http://schemas.microsoft.com/office/drawing/2014/main" id="{BB3A768A-3913-4D99-8962-2CE582DAAFF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76">
              <a:extLst>
                <a:ext uri="{FF2B5EF4-FFF2-40B4-BE49-F238E27FC236}">
                  <a16:creationId xmlns:a16="http://schemas.microsoft.com/office/drawing/2014/main" id="{FF5CB5C0-85F9-467D-ABC9-C5EAF444074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77">
              <a:extLst>
                <a:ext uri="{FF2B5EF4-FFF2-40B4-BE49-F238E27FC236}">
                  <a16:creationId xmlns:a16="http://schemas.microsoft.com/office/drawing/2014/main" id="{00672E53-7C7F-4AB2-954D-C493B7A2D4F7}"/>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78">
              <a:extLst>
                <a:ext uri="{FF2B5EF4-FFF2-40B4-BE49-F238E27FC236}">
                  <a16:creationId xmlns:a16="http://schemas.microsoft.com/office/drawing/2014/main" id="{E829178F-EF54-44E6-A53E-E5F782FA0CDE}"/>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79">
              <a:extLst>
                <a:ext uri="{FF2B5EF4-FFF2-40B4-BE49-F238E27FC236}">
                  <a16:creationId xmlns:a16="http://schemas.microsoft.com/office/drawing/2014/main" id="{2C9AA88D-D26E-4E4F-AF54-1FC912D85762}"/>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80">
              <a:extLst>
                <a:ext uri="{FF2B5EF4-FFF2-40B4-BE49-F238E27FC236}">
                  <a16:creationId xmlns:a16="http://schemas.microsoft.com/office/drawing/2014/main" id="{6A5FFBC5-298C-4E52-AF2D-86EEEA6E34A4}"/>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Shape 236">
            <a:extLst>
              <a:ext uri="{FF2B5EF4-FFF2-40B4-BE49-F238E27FC236}">
                <a16:creationId xmlns:a16="http://schemas.microsoft.com/office/drawing/2014/main" id="{C7062E37-77E6-4AF2-A0D4-6A101D3989FB}"/>
              </a:ext>
            </a:extLst>
          </p:cNvPr>
          <p:cNvSpPr/>
          <p:nvPr/>
        </p:nvSpPr>
        <p:spPr>
          <a:xfrm rot="10800000">
            <a:off x="10163844" y="1988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6057966" y="5602275"/>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6009683" y="38960"/>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Freeform: Shape 197">
            <a:extLst>
              <a:ext uri="{FF2B5EF4-FFF2-40B4-BE49-F238E27FC236}">
                <a16:creationId xmlns:a16="http://schemas.microsoft.com/office/drawing/2014/main" id="{5AF5623E-8971-43B1-A360-DF5FBD4C4175}"/>
              </a:ext>
            </a:extLst>
          </p:cNvPr>
          <p:cNvSpPr/>
          <p:nvPr/>
        </p:nvSpPr>
        <p:spPr>
          <a:xfrm rot="10800000">
            <a:off x="10172091" y="5614727"/>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TextBox 199">
            <a:extLst>
              <a:ext uri="{FF2B5EF4-FFF2-40B4-BE49-F238E27FC236}">
                <a16:creationId xmlns:a16="http://schemas.microsoft.com/office/drawing/2014/main" id="{B6DD19B9-BA41-4EDA-B9A7-3FD61FFE23C3}"/>
              </a:ext>
            </a:extLst>
          </p:cNvPr>
          <p:cNvSpPr txBox="1"/>
          <p:nvPr/>
        </p:nvSpPr>
        <p:spPr>
          <a:xfrm>
            <a:off x="6354367" y="1772042"/>
            <a:ext cx="7740316" cy="3785652"/>
          </a:xfrm>
          <a:prstGeom prst="rect">
            <a:avLst/>
          </a:prstGeom>
          <a:noFill/>
        </p:spPr>
        <p:txBody>
          <a:bodyPr wrap="square">
            <a:spAutoFit/>
          </a:bodyPr>
          <a:lstStyle/>
          <a:p>
            <a:r>
              <a:rPr lang="en-US" sz="6000" b="1" dirty="0">
                <a:solidFill>
                  <a:schemeClr val="bg1"/>
                </a:solidFill>
                <a:latin typeface="Century Gothic" panose="020B0502020202020204" pitchFamily="34" charset="0"/>
              </a:rPr>
              <a:t>Pervasive Computing and Mobile App Development</a:t>
            </a:r>
          </a:p>
        </p:txBody>
      </p:sp>
    </p:spTree>
    <p:extLst>
      <p:ext uri="{BB962C8B-B14F-4D97-AF65-F5344CB8AC3E}">
        <p14:creationId xmlns:p14="http://schemas.microsoft.com/office/powerpoint/2010/main" val="153200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1" y="0"/>
            <a:ext cx="5869613"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4FEF4E9-0EE7-4214-A3EF-FDACC5CE00BE}"/>
              </a:ext>
            </a:extLst>
          </p:cNvPr>
          <p:cNvSpPr txBox="1"/>
          <p:nvPr/>
        </p:nvSpPr>
        <p:spPr>
          <a:xfrm>
            <a:off x="587606" y="2098516"/>
            <a:ext cx="4448851" cy="2708434"/>
          </a:xfrm>
          <a:prstGeom prst="rect">
            <a:avLst/>
          </a:prstGeom>
          <a:noFill/>
        </p:spPr>
        <p:txBody>
          <a:bodyPr wrap="square" lIns="0" tIns="0" rIns="0" bIns="0" rtlCol="0">
            <a:spAutoFit/>
          </a:bodyPr>
          <a:lstStyle/>
          <a:p>
            <a:r>
              <a:rPr lang="en-US" sz="8800" b="1" dirty="0">
                <a:solidFill>
                  <a:schemeClr val="bg1"/>
                </a:solidFill>
                <a:latin typeface="Century Gothic" panose="020B0502020202020204" pitchFamily="34" charset="0"/>
              </a:rPr>
              <a:t>THANK</a:t>
            </a:r>
          </a:p>
          <a:p>
            <a:r>
              <a:rPr lang="en-US" sz="8800" b="1" dirty="0">
                <a:solidFill>
                  <a:schemeClr val="bg1"/>
                </a:solidFill>
                <a:latin typeface="Century Gothic" panose="020B0502020202020204" pitchFamily="34" charset="0"/>
              </a:rPr>
              <a:t>YOU</a:t>
            </a:r>
          </a:p>
        </p:txBody>
      </p:sp>
      <p:grpSp>
        <p:nvGrpSpPr>
          <p:cNvPr id="1175" name="Group 1174">
            <a:extLst>
              <a:ext uri="{FF2B5EF4-FFF2-40B4-BE49-F238E27FC236}">
                <a16:creationId xmlns:a16="http://schemas.microsoft.com/office/drawing/2014/main" id="{156CDDC8-BE1D-47EA-AC8A-DC9811D585FC}"/>
              </a:ext>
            </a:extLst>
          </p:cNvPr>
          <p:cNvGrpSpPr/>
          <p:nvPr/>
        </p:nvGrpSpPr>
        <p:grpSpPr>
          <a:xfrm>
            <a:off x="5707452" y="876300"/>
            <a:ext cx="6148382" cy="5253038"/>
            <a:chOff x="6180138" y="1085850"/>
            <a:chExt cx="5657850" cy="4833938"/>
          </a:xfrm>
        </p:grpSpPr>
        <p:sp>
          <p:nvSpPr>
            <p:cNvPr id="1070" name="Freeform 77">
              <a:extLst>
                <a:ext uri="{FF2B5EF4-FFF2-40B4-BE49-F238E27FC236}">
                  <a16:creationId xmlns:a16="http://schemas.microsoft.com/office/drawing/2014/main" id="{6772DB08-6755-48B6-ACFB-B985FE63F491}"/>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4" name="Group 1173">
              <a:extLst>
                <a:ext uri="{FF2B5EF4-FFF2-40B4-BE49-F238E27FC236}">
                  <a16:creationId xmlns:a16="http://schemas.microsoft.com/office/drawing/2014/main" id="{F3FBECF4-43D0-455F-84E2-55976757B250}"/>
                </a:ext>
              </a:extLst>
            </p:cNvPr>
            <p:cNvGrpSpPr/>
            <p:nvPr/>
          </p:nvGrpSpPr>
          <p:grpSpPr>
            <a:xfrm>
              <a:off x="11018838" y="3843338"/>
              <a:ext cx="549275" cy="549275"/>
              <a:chOff x="11018838" y="3843338"/>
              <a:chExt cx="549275" cy="549275"/>
            </a:xfrm>
          </p:grpSpPr>
          <p:sp>
            <p:nvSpPr>
              <p:cNvPr id="1129" name="Freeform 136">
                <a:extLst>
                  <a:ext uri="{FF2B5EF4-FFF2-40B4-BE49-F238E27FC236}">
                    <a16:creationId xmlns:a16="http://schemas.microsoft.com/office/drawing/2014/main" id="{548D22BF-75EE-44B4-8D5C-A96735A0AB39}"/>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Oval 146">
                <a:extLst>
                  <a:ext uri="{FF2B5EF4-FFF2-40B4-BE49-F238E27FC236}">
                    <a16:creationId xmlns:a16="http://schemas.microsoft.com/office/drawing/2014/main" id="{6A7073C8-4498-4C7F-BFFD-013FB2FBF8AF}"/>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47">
                <a:extLst>
                  <a:ext uri="{FF2B5EF4-FFF2-40B4-BE49-F238E27FC236}">
                    <a16:creationId xmlns:a16="http://schemas.microsoft.com/office/drawing/2014/main" id="{427AEF8B-021E-400E-B657-BF3BC4BDD2C3}"/>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5">
              <a:extLst>
                <a:ext uri="{FF2B5EF4-FFF2-40B4-BE49-F238E27FC236}">
                  <a16:creationId xmlns:a16="http://schemas.microsoft.com/office/drawing/2014/main" id="{1077B7C9-033D-4A2A-BB0C-2785BB63A6B8}"/>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D18E737B-EBEA-4C44-9413-AC8370B197F1}"/>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07E7C28B-3CC8-4140-A7CF-4FDE98A64CCE}"/>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DA30A050-00F6-4A22-A8FC-87975AE778DA}"/>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51F81C2F-DF0B-4457-AEC6-4D59FBDD8B65}"/>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AC3DF0E-0E21-4253-8595-F4CAD06E5D6E}"/>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7F8DAFE-8723-4272-B6CF-6F246FE6F24C}"/>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F62F4C1E-C72F-4DFF-8A8B-467064F9B85A}"/>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C124EB7-59AC-4BEE-B5BA-29D66A306A1E}"/>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ED9B04-C3DC-4AC6-B4AB-4CEB6279ADB3}"/>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5">
              <a:extLst>
                <a:ext uri="{FF2B5EF4-FFF2-40B4-BE49-F238E27FC236}">
                  <a16:creationId xmlns:a16="http://schemas.microsoft.com/office/drawing/2014/main" id="{A07E5D95-5E7B-4A61-9D33-8A52DA2AA354}"/>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562B6B26-0BF0-4425-AF53-BC9534D744D0}"/>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97EDEC9D-410B-4B08-A813-FF0EC6A72ECB}"/>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8">
              <a:extLst>
                <a:ext uri="{FF2B5EF4-FFF2-40B4-BE49-F238E27FC236}">
                  <a16:creationId xmlns:a16="http://schemas.microsoft.com/office/drawing/2014/main" id="{0C8A5D26-A003-4443-BFF0-16D6FEC973A5}"/>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2A385FB0-43CC-4FDA-9DEC-520D4C02761E}"/>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25C4C503-1237-4496-A7B4-A6A12D07AA14}"/>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
              <a:extLst>
                <a:ext uri="{FF2B5EF4-FFF2-40B4-BE49-F238E27FC236}">
                  <a16:creationId xmlns:a16="http://schemas.microsoft.com/office/drawing/2014/main" id="{8087873B-C000-47D8-8C7C-8BA0A390BA9A}"/>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8C28BD7-ED88-4F4C-A05E-C9B20E405F88}"/>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a:extLst>
                <a:ext uri="{FF2B5EF4-FFF2-40B4-BE49-F238E27FC236}">
                  <a16:creationId xmlns:a16="http://schemas.microsoft.com/office/drawing/2014/main" id="{E2C9D5E9-8FAE-4F56-9232-5F17B76B2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24">
              <a:extLst>
                <a:ext uri="{FF2B5EF4-FFF2-40B4-BE49-F238E27FC236}">
                  <a16:creationId xmlns:a16="http://schemas.microsoft.com/office/drawing/2014/main" id="{CFA2B48A-9BE1-491F-AC38-C4B1DDCB6587}"/>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156F5311-EA4E-49F4-ADDD-B4BC6A4670DE}"/>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
              <a:extLst>
                <a:ext uri="{FF2B5EF4-FFF2-40B4-BE49-F238E27FC236}">
                  <a16:creationId xmlns:a16="http://schemas.microsoft.com/office/drawing/2014/main" id="{AAE3EB43-D323-4004-BD36-FEE13ADE09D0}"/>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7">
              <a:extLst>
                <a:ext uri="{FF2B5EF4-FFF2-40B4-BE49-F238E27FC236}">
                  <a16:creationId xmlns:a16="http://schemas.microsoft.com/office/drawing/2014/main" id="{0CCDA2C0-E440-4506-8B7B-D7FDD88E3BD5}"/>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8">
              <a:extLst>
                <a:ext uri="{FF2B5EF4-FFF2-40B4-BE49-F238E27FC236}">
                  <a16:creationId xmlns:a16="http://schemas.microsoft.com/office/drawing/2014/main" id="{5BF2BD8F-B645-458F-90AF-D5DC611E0DF5}"/>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063B0F6E-4E31-4D1C-8BBB-04453D60BC1E}"/>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0">
              <a:extLst>
                <a:ext uri="{FF2B5EF4-FFF2-40B4-BE49-F238E27FC236}">
                  <a16:creationId xmlns:a16="http://schemas.microsoft.com/office/drawing/2014/main" id="{B55B143E-A55D-4807-AB59-F298C5ABE6F6}"/>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E333D092-4682-4644-9572-0764950D1563}"/>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
              <a:extLst>
                <a:ext uri="{FF2B5EF4-FFF2-40B4-BE49-F238E27FC236}">
                  <a16:creationId xmlns:a16="http://schemas.microsoft.com/office/drawing/2014/main" id="{5A54886C-E45E-4A25-988F-2291F3E9B0A3}"/>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3">
              <a:extLst>
                <a:ext uri="{FF2B5EF4-FFF2-40B4-BE49-F238E27FC236}">
                  <a16:creationId xmlns:a16="http://schemas.microsoft.com/office/drawing/2014/main" id="{E0496D5B-82B5-4BDB-A95B-CACBFCF16E59}"/>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34">
              <a:extLst>
                <a:ext uri="{FF2B5EF4-FFF2-40B4-BE49-F238E27FC236}">
                  <a16:creationId xmlns:a16="http://schemas.microsoft.com/office/drawing/2014/main" id="{6D8B757A-3BDE-4261-BFAC-C9A0059BD61F}"/>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35">
              <a:extLst>
                <a:ext uri="{FF2B5EF4-FFF2-40B4-BE49-F238E27FC236}">
                  <a16:creationId xmlns:a16="http://schemas.microsoft.com/office/drawing/2014/main" id="{55E9C705-39C5-4E7A-A847-AF9CDA3FD736}"/>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6">
              <a:extLst>
                <a:ext uri="{FF2B5EF4-FFF2-40B4-BE49-F238E27FC236}">
                  <a16:creationId xmlns:a16="http://schemas.microsoft.com/office/drawing/2014/main" id="{D103B999-F797-4A0F-BA98-0C8E7113A97D}"/>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7">
              <a:extLst>
                <a:ext uri="{FF2B5EF4-FFF2-40B4-BE49-F238E27FC236}">
                  <a16:creationId xmlns:a16="http://schemas.microsoft.com/office/drawing/2014/main" id="{DF102767-8753-4F4B-8A96-98D6367B417E}"/>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8">
              <a:extLst>
                <a:ext uri="{FF2B5EF4-FFF2-40B4-BE49-F238E27FC236}">
                  <a16:creationId xmlns:a16="http://schemas.microsoft.com/office/drawing/2014/main" id="{5859D171-6557-4ECF-92B9-547681FC5B9B}"/>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9">
              <a:extLst>
                <a:ext uri="{FF2B5EF4-FFF2-40B4-BE49-F238E27FC236}">
                  <a16:creationId xmlns:a16="http://schemas.microsoft.com/office/drawing/2014/main" id="{06788117-EFED-499A-9E54-94AE4E283EE7}"/>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0">
              <a:extLst>
                <a:ext uri="{FF2B5EF4-FFF2-40B4-BE49-F238E27FC236}">
                  <a16:creationId xmlns:a16="http://schemas.microsoft.com/office/drawing/2014/main" id="{34D00C50-55EB-4FDF-87DB-64A96523D280}"/>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1">
              <a:extLst>
                <a:ext uri="{FF2B5EF4-FFF2-40B4-BE49-F238E27FC236}">
                  <a16:creationId xmlns:a16="http://schemas.microsoft.com/office/drawing/2014/main" id="{275301CE-1A32-4472-B128-8BD1EF195651}"/>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2">
              <a:extLst>
                <a:ext uri="{FF2B5EF4-FFF2-40B4-BE49-F238E27FC236}">
                  <a16:creationId xmlns:a16="http://schemas.microsoft.com/office/drawing/2014/main" id="{F69FAB81-759F-4220-839F-16239367644A}"/>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3">
              <a:extLst>
                <a:ext uri="{FF2B5EF4-FFF2-40B4-BE49-F238E27FC236}">
                  <a16:creationId xmlns:a16="http://schemas.microsoft.com/office/drawing/2014/main" id="{D19F9FA6-CF3D-4287-A011-EDB140954EE0}"/>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8B675939-BB08-49B9-8190-C8155494CD4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5">
              <a:extLst>
                <a:ext uri="{FF2B5EF4-FFF2-40B4-BE49-F238E27FC236}">
                  <a16:creationId xmlns:a16="http://schemas.microsoft.com/office/drawing/2014/main" id="{901C1C1F-BCC6-4EF3-B948-5BC7EF12861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6">
              <a:extLst>
                <a:ext uri="{FF2B5EF4-FFF2-40B4-BE49-F238E27FC236}">
                  <a16:creationId xmlns:a16="http://schemas.microsoft.com/office/drawing/2014/main" id="{62EAB1D7-1077-4FED-B1AE-A7563F2C8A84}"/>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6622D1-6FDA-4769-B707-38143FCB4567}"/>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8">
              <a:extLst>
                <a:ext uri="{FF2B5EF4-FFF2-40B4-BE49-F238E27FC236}">
                  <a16:creationId xmlns:a16="http://schemas.microsoft.com/office/drawing/2014/main" id="{C33A9CD9-6C13-4EC3-9846-B0972490221D}"/>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49">
              <a:extLst>
                <a:ext uri="{FF2B5EF4-FFF2-40B4-BE49-F238E27FC236}">
                  <a16:creationId xmlns:a16="http://schemas.microsoft.com/office/drawing/2014/main" id="{39681E17-2800-440A-BA38-B360A093927C}"/>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0">
              <a:extLst>
                <a:ext uri="{FF2B5EF4-FFF2-40B4-BE49-F238E27FC236}">
                  <a16:creationId xmlns:a16="http://schemas.microsoft.com/office/drawing/2014/main" id="{D8333924-2437-4F6C-8BBE-5BDA36506AEF}"/>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A0A554A3-529A-48AC-A268-41970B615240}"/>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62323104-24D4-4DD2-8ED8-733D039A988F}"/>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3">
              <a:extLst>
                <a:ext uri="{FF2B5EF4-FFF2-40B4-BE49-F238E27FC236}">
                  <a16:creationId xmlns:a16="http://schemas.microsoft.com/office/drawing/2014/main" id="{B54012BC-A4EE-4504-BC5D-92A9BB94025E}"/>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4">
              <a:extLst>
                <a:ext uri="{FF2B5EF4-FFF2-40B4-BE49-F238E27FC236}">
                  <a16:creationId xmlns:a16="http://schemas.microsoft.com/office/drawing/2014/main" id="{D890D3D3-9B66-4413-9D08-4C08C093A4F6}"/>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20625EB7-4470-4439-97E1-2C8C1DBA1BA7}"/>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1C9BC493-E773-42BF-9ED3-C08A58815C0C}"/>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7">
              <a:extLst>
                <a:ext uri="{FF2B5EF4-FFF2-40B4-BE49-F238E27FC236}">
                  <a16:creationId xmlns:a16="http://schemas.microsoft.com/office/drawing/2014/main" id="{7FF543AC-21A9-48CC-9DFF-03B6512F9244}"/>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8">
              <a:extLst>
                <a:ext uri="{FF2B5EF4-FFF2-40B4-BE49-F238E27FC236}">
                  <a16:creationId xmlns:a16="http://schemas.microsoft.com/office/drawing/2014/main" id="{37D411DA-C1CE-4974-818A-7C5289793435}"/>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9">
              <a:extLst>
                <a:ext uri="{FF2B5EF4-FFF2-40B4-BE49-F238E27FC236}">
                  <a16:creationId xmlns:a16="http://schemas.microsoft.com/office/drawing/2014/main" id="{83003EEA-808C-4A87-A99A-750A57C2B3D0}"/>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
              <a:extLst>
                <a:ext uri="{FF2B5EF4-FFF2-40B4-BE49-F238E27FC236}">
                  <a16:creationId xmlns:a16="http://schemas.microsoft.com/office/drawing/2014/main" id="{14D017B6-2A23-4AE2-892D-7E6EED433334}"/>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61">
              <a:extLst>
                <a:ext uri="{FF2B5EF4-FFF2-40B4-BE49-F238E27FC236}">
                  <a16:creationId xmlns:a16="http://schemas.microsoft.com/office/drawing/2014/main" id="{2DBF4381-5002-4898-8F8A-3ED9C32B4D4A}"/>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2">
              <a:extLst>
                <a:ext uri="{FF2B5EF4-FFF2-40B4-BE49-F238E27FC236}">
                  <a16:creationId xmlns:a16="http://schemas.microsoft.com/office/drawing/2014/main" id="{B3ABF80D-59F2-4D84-8824-7A4962D7BD8F}"/>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3">
              <a:extLst>
                <a:ext uri="{FF2B5EF4-FFF2-40B4-BE49-F238E27FC236}">
                  <a16:creationId xmlns:a16="http://schemas.microsoft.com/office/drawing/2014/main" id="{8D25112D-CE51-4C95-ADDD-7EFE65254852}"/>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4">
              <a:extLst>
                <a:ext uri="{FF2B5EF4-FFF2-40B4-BE49-F238E27FC236}">
                  <a16:creationId xmlns:a16="http://schemas.microsoft.com/office/drawing/2014/main" id="{085A0822-2966-433C-9CC3-ADF58051859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5">
              <a:extLst>
                <a:ext uri="{FF2B5EF4-FFF2-40B4-BE49-F238E27FC236}">
                  <a16:creationId xmlns:a16="http://schemas.microsoft.com/office/drawing/2014/main" id="{5F2AC837-350C-4D88-9DCD-1B0C4425DF38}"/>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6">
              <a:extLst>
                <a:ext uri="{FF2B5EF4-FFF2-40B4-BE49-F238E27FC236}">
                  <a16:creationId xmlns:a16="http://schemas.microsoft.com/office/drawing/2014/main" id="{7EE35670-31AC-4C52-B45C-5785020B615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7">
              <a:extLst>
                <a:ext uri="{FF2B5EF4-FFF2-40B4-BE49-F238E27FC236}">
                  <a16:creationId xmlns:a16="http://schemas.microsoft.com/office/drawing/2014/main" id="{82FFB5A8-9431-4126-8F0F-8AA63F25246C}"/>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8">
              <a:extLst>
                <a:ext uri="{FF2B5EF4-FFF2-40B4-BE49-F238E27FC236}">
                  <a16:creationId xmlns:a16="http://schemas.microsoft.com/office/drawing/2014/main" id="{19AD4482-D79E-432A-85A0-E16ED057A045}"/>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9">
              <a:extLst>
                <a:ext uri="{FF2B5EF4-FFF2-40B4-BE49-F238E27FC236}">
                  <a16:creationId xmlns:a16="http://schemas.microsoft.com/office/drawing/2014/main" id="{F8CEF7CC-F929-4722-A460-56366E0E0791}"/>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0">
              <a:extLst>
                <a:ext uri="{FF2B5EF4-FFF2-40B4-BE49-F238E27FC236}">
                  <a16:creationId xmlns:a16="http://schemas.microsoft.com/office/drawing/2014/main" id="{ED51BFAA-FA04-42A7-ADAA-E4F88860059A}"/>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1">
              <a:extLst>
                <a:ext uri="{FF2B5EF4-FFF2-40B4-BE49-F238E27FC236}">
                  <a16:creationId xmlns:a16="http://schemas.microsoft.com/office/drawing/2014/main" id="{68EFF825-BF55-485A-9435-3E926609E566}"/>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2">
              <a:extLst>
                <a:ext uri="{FF2B5EF4-FFF2-40B4-BE49-F238E27FC236}">
                  <a16:creationId xmlns:a16="http://schemas.microsoft.com/office/drawing/2014/main" id="{707B04CF-568B-4C98-8785-F1AA065F5116}"/>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3">
              <a:extLst>
                <a:ext uri="{FF2B5EF4-FFF2-40B4-BE49-F238E27FC236}">
                  <a16:creationId xmlns:a16="http://schemas.microsoft.com/office/drawing/2014/main" id="{A07740E6-8DC5-4B12-B10B-6D5C765087F9}"/>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4">
              <a:extLst>
                <a:ext uri="{FF2B5EF4-FFF2-40B4-BE49-F238E27FC236}">
                  <a16:creationId xmlns:a16="http://schemas.microsoft.com/office/drawing/2014/main" id="{E4F073B6-36F4-49A7-9717-32819809390B}"/>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5">
              <a:extLst>
                <a:ext uri="{FF2B5EF4-FFF2-40B4-BE49-F238E27FC236}">
                  <a16:creationId xmlns:a16="http://schemas.microsoft.com/office/drawing/2014/main" id="{0E27F439-C1A1-47B4-A970-637F88722B5C}"/>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6">
              <a:extLst>
                <a:ext uri="{FF2B5EF4-FFF2-40B4-BE49-F238E27FC236}">
                  <a16:creationId xmlns:a16="http://schemas.microsoft.com/office/drawing/2014/main" id="{20B9EF43-60AC-43AA-B8A0-492FE83E1C1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8">
              <a:extLst>
                <a:ext uri="{FF2B5EF4-FFF2-40B4-BE49-F238E27FC236}">
                  <a16:creationId xmlns:a16="http://schemas.microsoft.com/office/drawing/2014/main" id="{5D238CF2-262F-4199-AADB-FF18A18A18C7}"/>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9">
              <a:extLst>
                <a:ext uri="{FF2B5EF4-FFF2-40B4-BE49-F238E27FC236}">
                  <a16:creationId xmlns:a16="http://schemas.microsoft.com/office/drawing/2014/main" id="{FA2F35D0-C2D0-491C-9FF1-5D0E67BE101F}"/>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0">
              <a:extLst>
                <a:ext uri="{FF2B5EF4-FFF2-40B4-BE49-F238E27FC236}">
                  <a16:creationId xmlns:a16="http://schemas.microsoft.com/office/drawing/2014/main" id="{9D0F087A-DE0A-4169-B25C-F896E2B5CEE4}"/>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1">
              <a:extLst>
                <a:ext uri="{FF2B5EF4-FFF2-40B4-BE49-F238E27FC236}">
                  <a16:creationId xmlns:a16="http://schemas.microsoft.com/office/drawing/2014/main" id="{B329FA06-0CD4-4560-8E94-1345527601CE}"/>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82">
              <a:extLst>
                <a:ext uri="{FF2B5EF4-FFF2-40B4-BE49-F238E27FC236}">
                  <a16:creationId xmlns:a16="http://schemas.microsoft.com/office/drawing/2014/main" id="{0E6F6D80-4C45-4F0D-8774-63A06F8BD012}"/>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Oval 83">
              <a:extLst>
                <a:ext uri="{FF2B5EF4-FFF2-40B4-BE49-F238E27FC236}">
                  <a16:creationId xmlns:a16="http://schemas.microsoft.com/office/drawing/2014/main" id="{F71D8D32-43BE-4EC0-8FD9-A69D3ECC4152}"/>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4">
              <a:extLst>
                <a:ext uri="{FF2B5EF4-FFF2-40B4-BE49-F238E27FC236}">
                  <a16:creationId xmlns:a16="http://schemas.microsoft.com/office/drawing/2014/main" id="{C38416EC-ABAE-4258-9938-FF4CCDDFDB97}"/>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5">
              <a:extLst>
                <a:ext uri="{FF2B5EF4-FFF2-40B4-BE49-F238E27FC236}">
                  <a16:creationId xmlns:a16="http://schemas.microsoft.com/office/drawing/2014/main" id="{6AF62581-AC71-4E46-A0B2-B65D3DF9263A}"/>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6">
              <a:extLst>
                <a:ext uri="{FF2B5EF4-FFF2-40B4-BE49-F238E27FC236}">
                  <a16:creationId xmlns:a16="http://schemas.microsoft.com/office/drawing/2014/main" id="{62E36E16-C6AA-43E9-9561-85D83E71DC37}"/>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7">
              <a:extLst>
                <a:ext uri="{FF2B5EF4-FFF2-40B4-BE49-F238E27FC236}">
                  <a16:creationId xmlns:a16="http://schemas.microsoft.com/office/drawing/2014/main" id="{AEC417E8-DFF7-40A8-BA73-8CE968636007}"/>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8">
              <a:extLst>
                <a:ext uri="{FF2B5EF4-FFF2-40B4-BE49-F238E27FC236}">
                  <a16:creationId xmlns:a16="http://schemas.microsoft.com/office/drawing/2014/main" id="{9E169A4F-024B-42C8-A138-378EE2811703}"/>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9">
              <a:extLst>
                <a:ext uri="{FF2B5EF4-FFF2-40B4-BE49-F238E27FC236}">
                  <a16:creationId xmlns:a16="http://schemas.microsoft.com/office/drawing/2014/main" id="{46740184-874A-4619-A556-321961126456}"/>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0">
              <a:extLst>
                <a:ext uri="{FF2B5EF4-FFF2-40B4-BE49-F238E27FC236}">
                  <a16:creationId xmlns:a16="http://schemas.microsoft.com/office/drawing/2014/main" id="{F2C4ED10-B7CC-4DAB-BAA0-117819822335}"/>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91">
              <a:extLst>
                <a:ext uri="{FF2B5EF4-FFF2-40B4-BE49-F238E27FC236}">
                  <a16:creationId xmlns:a16="http://schemas.microsoft.com/office/drawing/2014/main" id="{D94E0AF4-7F5F-4871-9DDC-CF8B79BB9C7C}"/>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92">
              <a:extLst>
                <a:ext uri="{FF2B5EF4-FFF2-40B4-BE49-F238E27FC236}">
                  <a16:creationId xmlns:a16="http://schemas.microsoft.com/office/drawing/2014/main" id="{721B71EE-93B2-4CF9-93F1-E36F515861A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3">
              <a:extLst>
                <a:ext uri="{FF2B5EF4-FFF2-40B4-BE49-F238E27FC236}">
                  <a16:creationId xmlns:a16="http://schemas.microsoft.com/office/drawing/2014/main" id="{C5A12F3B-4ACC-499D-8EEC-1CC811BA65A5}"/>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4">
              <a:extLst>
                <a:ext uri="{FF2B5EF4-FFF2-40B4-BE49-F238E27FC236}">
                  <a16:creationId xmlns:a16="http://schemas.microsoft.com/office/drawing/2014/main" id="{7CC99545-6DF3-4E89-9B0B-1FC2CE673575}"/>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5">
              <a:extLst>
                <a:ext uri="{FF2B5EF4-FFF2-40B4-BE49-F238E27FC236}">
                  <a16:creationId xmlns:a16="http://schemas.microsoft.com/office/drawing/2014/main" id="{CAD17D2A-E9D0-431D-B3E5-EC55FCB0415A}"/>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6">
              <a:extLst>
                <a:ext uri="{FF2B5EF4-FFF2-40B4-BE49-F238E27FC236}">
                  <a16:creationId xmlns:a16="http://schemas.microsoft.com/office/drawing/2014/main" id="{1BAD5024-BD6D-4E39-BD4A-DACBCB1C0DAD}"/>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a:extLst>
                <a:ext uri="{FF2B5EF4-FFF2-40B4-BE49-F238E27FC236}">
                  <a16:creationId xmlns:a16="http://schemas.microsoft.com/office/drawing/2014/main" id="{79733C43-08C1-4958-853C-60BEA0627B93}"/>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8">
              <a:extLst>
                <a:ext uri="{FF2B5EF4-FFF2-40B4-BE49-F238E27FC236}">
                  <a16:creationId xmlns:a16="http://schemas.microsoft.com/office/drawing/2014/main" id="{42E6FFD1-0233-4A7C-A11E-51A122B37648}"/>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9">
              <a:extLst>
                <a:ext uri="{FF2B5EF4-FFF2-40B4-BE49-F238E27FC236}">
                  <a16:creationId xmlns:a16="http://schemas.microsoft.com/office/drawing/2014/main" id="{BC31B10D-CC74-4392-B33C-BF7F52953952}"/>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0">
              <a:extLst>
                <a:ext uri="{FF2B5EF4-FFF2-40B4-BE49-F238E27FC236}">
                  <a16:creationId xmlns:a16="http://schemas.microsoft.com/office/drawing/2014/main" id="{AD88FB5D-FA48-4A82-A5D5-53386F65A98C}"/>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101">
              <a:extLst>
                <a:ext uri="{FF2B5EF4-FFF2-40B4-BE49-F238E27FC236}">
                  <a16:creationId xmlns:a16="http://schemas.microsoft.com/office/drawing/2014/main" id="{4ED0F39E-4831-47AB-802B-3DD9440A5A06}"/>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102">
              <a:extLst>
                <a:ext uri="{FF2B5EF4-FFF2-40B4-BE49-F238E27FC236}">
                  <a16:creationId xmlns:a16="http://schemas.microsoft.com/office/drawing/2014/main" id="{6212BD05-0678-4F48-BBEB-08220BA1453E}"/>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03">
              <a:extLst>
                <a:ext uri="{FF2B5EF4-FFF2-40B4-BE49-F238E27FC236}">
                  <a16:creationId xmlns:a16="http://schemas.microsoft.com/office/drawing/2014/main" id="{63976ABB-A5F9-4244-AE99-4EF92F108C7B}"/>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104">
              <a:extLst>
                <a:ext uri="{FF2B5EF4-FFF2-40B4-BE49-F238E27FC236}">
                  <a16:creationId xmlns:a16="http://schemas.microsoft.com/office/drawing/2014/main" id="{0CE43D60-E753-4766-A4EC-6EA62AC7466F}"/>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105">
              <a:extLst>
                <a:ext uri="{FF2B5EF4-FFF2-40B4-BE49-F238E27FC236}">
                  <a16:creationId xmlns:a16="http://schemas.microsoft.com/office/drawing/2014/main" id="{262C2CCD-B4A1-4D98-BC99-3E67BC97DF1E}"/>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106">
              <a:extLst>
                <a:ext uri="{FF2B5EF4-FFF2-40B4-BE49-F238E27FC236}">
                  <a16:creationId xmlns:a16="http://schemas.microsoft.com/office/drawing/2014/main" id="{F44EE526-F33D-456A-8296-9A9853A0AB6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107">
              <a:extLst>
                <a:ext uri="{FF2B5EF4-FFF2-40B4-BE49-F238E27FC236}">
                  <a16:creationId xmlns:a16="http://schemas.microsoft.com/office/drawing/2014/main" id="{4095696E-7F81-42EC-A848-7DBFB08F3E57}"/>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108">
              <a:extLst>
                <a:ext uri="{FF2B5EF4-FFF2-40B4-BE49-F238E27FC236}">
                  <a16:creationId xmlns:a16="http://schemas.microsoft.com/office/drawing/2014/main" id="{614ADCBA-17BF-42A9-A8A9-CBBAEC2F5C0C}"/>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09">
              <a:extLst>
                <a:ext uri="{FF2B5EF4-FFF2-40B4-BE49-F238E27FC236}">
                  <a16:creationId xmlns:a16="http://schemas.microsoft.com/office/drawing/2014/main" id="{8FBDC491-FE7D-48EB-AC8D-758D2AEA132E}"/>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10">
              <a:extLst>
                <a:ext uri="{FF2B5EF4-FFF2-40B4-BE49-F238E27FC236}">
                  <a16:creationId xmlns:a16="http://schemas.microsoft.com/office/drawing/2014/main" id="{260B53CD-B35E-4026-BA24-4B54DE5B3895}"/>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11">
              <a:extLst>
                <a:ext uri="{FF2B5EF4-FFF2-40B4-BE49-F238E27FC236}">
                  <a16:creationId xmlns:a16="http://schemas.microsoft.com/office/drawing/2014/main" id="{FB2E8E5E-7103-4BC3-A5F7-947BC0C85CB5}"/>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2">
              <a:extLst>
                <a:ext uri="{FF2B5EF4-FFF2-40B4-BE49-F238E27FC236}">
                  <a16:creationId xmlns:a16="http://schemas.microsoft.com/office/drawing/2014/main" id="{F5584E56-3690-4FD3-A730-F55E6AA2A8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13">
              <a:extLst>
                <a:ext uri="{FF2B5EF4-FFF2-40B4-BE49-F238E27FC236}">
                  <a16:creationId xmlns:a16="http://schemas.microsoft.com/office/drawing/2014/main" id="{41323395-3943-4D01-9DEE-7CA22AEEE86A}"/>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Oval 114">
              <a:extLst>
                <a:ext uri="{FF2B5EF4-FFF2-40B4-BE49-F238E27FC236}">
                  <a16:creationId xmlns:a16="http://schemas.microsoft.com/office/drawing/2014/main" id="{228D1FB4-39FF-40DD-8AF0-52880B8891A2}"/>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15">
              <a:extLst>
                <a:ext uri="{FF2B5EF4-FFF2-40B4-BE49-F238E27FC236}">
                  <a16:creationId xmlns:a16="http://schemas.microsoft.com/office/drawing/2014/main" id="{3E05BB18-45AA-496B-97C5-9348BD956FA0}"/>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6">
              <a:extLst>
                <a:ext uri="{FF2B5EF4-FFF2-40B4-BE49-F238E27FC236}">
                  <a16:creationId xmlns:a16="http://schemas.microsoft.com/office/drawing/2014/main" id="{5493B728-AAF8-4C99-9FE4-E31B3F96D5D9}"/>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Oval 117">
              <a:extLst>
                <a:ext uri="{FF2B5EF4-FFF2-40B4-BE49-F238E27FC236}">
                  <a16:creationId xmlns:a16="http://schemas.microsoft.com/office/drawing/2014/main" id="{7EA5CD45-C316-49BB-93F1-A8BA105B704E}"/>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8">
              <a:extLst>
                <a:ext uri="{FF2B5EF4-FFF2-40B4-BE49-F238E27FC236}">
                  <a16:creationId xmlns:a16="http://schemas.microsoft.com/office/drawing/2014/main" id="{BBD74A4C-85BA-42F3-A397-670258955B54}"/>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19">
              <a:extLst>
                <a:ext uri="{FF2B5EF4-FFF2-40B4-BE49-F238E27FC236}">
                  <a16:creationId xmlns:a16="http://schemas.microsoft.com/office/drawing/2014/main" id="{B6F2CC74-F9A2-49DC-A3DC-49800B6B0C43}"/>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20">
              <a:extLst>
                <a:ext uri="{FF2B5EF4-FFF2-40B4-BE49-F238E27FC236}">
                  <a16:creationId xmlns:a16="http://schemas.microsoft.com/office/drawing/2014/main" id="{D5102F14-A9F5-4BA8-B3C1-A5661F1A03C3}"/>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21">
              <a:extLst>
                <a:ext uri="{FF2B5EF4-FFF2-40B4-BE49-F238E27FC236}">
                  <a16:creationId xmlns:a16="http://schemas.microsoft.com/office/drawing/2014/main" id="{B397A8A6-D374-4CDC-BE14-7AE394C51628}"/>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22">
              <a:extLst>
                <a:ext uri="{FF2B5EF4-FFF2-40B4-BE49-F238E27FC236}">
                  <a16:creationId xmlns:a16="http://schemas.microsoft.com/office/drawing/2014/main" id="{759A842E-B04D-4026-B653-94EE7337A8A3}"/>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23">
              <a:extLst>
                <a:ext uri="{FF2B5EF4-FFF2-40B4-BE49-F238E27FC236}">
                  <a16:creationId xmlns:a16="http://schemas.microsoft.com/office/drawing/2014/main" id="{3A28AB76-5FE8-4BA4-ACD1-8B679B6B7912}"/>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4">
              <a:extLst>
                <a:ext uri="{FF2B5EF4-FFF2-40B4-BE49-F238E27FC236}">
                  <a16:creationId xmlns:a16="http://schemas.microsoft.com/office/drawing/2014/main" id="{3C4C07E3-321E-4D7E-BBB9-88CE96874084}"/>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5">
              <a:extLst>
                <a:ext uri="{FF2B5EF4-FFF2-40B4-BE49-F238E27FC236}">
                  <a16:creationId xmlns:a16="http://schemas.microsoft.com/office/drawing/2014/main" id="{CE6AD2C7-C186-42FA-9675-18F0718975DB}"/>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26">
              <a:extLst>
                <a:ext uri="{FF2B5EF4-FFF2-40B4-BE49-F238E27FC236}">
                  <a16:creationId xmlns:a16="http://schemas.microsoft.com/office/drawing/2014/main" id="{30E7F930-57E9-4CE9-B82B-A067A6406E30}"/>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7">
              <a:extLst>
                <a:ext uri="{FF2B5EF4-FFF2-40B4-BE49-F238E27FC236}">
                  <a16:creationId xmlns:a16="http://schemas.microsoft.com/office/drawing/2014/main" id="{20721AFA-7CC5-4006-84C8-B9A8D7E57ED7}"/>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28">
              <a:extLst>
                <a:ext uri="{FF2B5EF4-FFF2-40B4-BE49-F238E27FC236}">
                  <a16:creationId xmlns:a16="http://schemas.microsoft.com/office/drawing/2014/main" id="{9A96BAA0-2CC6-49C2-9AE9-99746ECF1257}"/>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29">
              <a:extLst>
                <a:ext uri="{FF2B5EF4-FFF2-40B4-BE49-F238E27FC236}">
                  <a16:creationId xmlns:a16="http://schemas.microsoft.com/office/drawing/2014/main" id="{70ACA511-0E0A-4B56-924D-8916385F5FED}"/>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30">
              <a:extLst>
                <a:ext uri="{FF2B5EF4-FFF2-40B4-BE49-F238E27FC236}">
                  <a16:creationId xmlns:a16="http://schemas.microsoft.com/office/drawing/2014/main" id="{2190FC8C-FAE5-4522-A8E6-04F5AA7AF20E}"/>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31">
              <a:extLst>
                <a:ext uri="{FF2B5EF4-FFF2-40B4-BE49-F238E27FC236}">
                  <a16:creationId xmlns:a16="http://schemas.microsoft.com/office/drawing/2014/main" id="{F17B76F6-D1DA-4BD0-BEC8-E946AEDBFA2B}"/>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2">
              <a:extLst>
                <a:ext uri="{FF2B5EF4-FFF2-40B4-BE49-F238E27FC236}">
                  <a16:creationId xmlns:a16="http://schemas.microsoft.com/office/drawing/2014/main" id="{165A0979-F16D-4D13-8705-DB73A496B72F}"/>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133">
              <a:extLst>
                <a:ext uri="{FF2B5EF4-FFF2-40B4-BE49-F238E27FC236}">
                  <a16:creationId xmlns:a16="http://schemas.microsoft.com/office/drawing/2014/main" id="{32157AB2-A234-43AB-BD7F-48BA4B179A12}"/>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134">
              <a:extLst>
                <a:ext uri="{FF2B5EF4-FFF2-40B4-BE49-F238E27FC236}">
                  <a16:creationId xmlns:a16="http://schemas.microsoft.com/office/drawing/2014/main" id="{5B6212F3-53A6-4BEF-BB70-6E4B06C1D76A}"/>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Oval 135">
              <a:extLst>
                <a:ext uri="{FF2B5EF4-FFF2-40B4-BE49-F238E27FC236}">
                  <a16:creationId xmlns:a16="http://schemas.microsoft.com/office/drawing/2014/main" id="{7A8D1087-6036-482A-A133-4A2130535179}"/>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37">
              <a:extLst>
                <a:ext uri="{FF2B5EF4-FFF2-40B4-BE49-F238E27FC236}">
                  <a16:creationId xmlns:a16="http://schemas.microsoft.com/office/drawing/2014/main" id="{B8E115A7-773B-4597-8F54-4D9AB7809B04}"/>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a:extLst>
                <a:ext uri="{FF2B5EF4-FFF2-40B4-BE49-F238E27FC236}">
                  <a16:creationId xmlns:a16="http://schemas.microsoft.com/office/drawing/2014/main" id="{D6BA0B7B-77A1-4220-88A6-EA62860676E7}"/>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39">
              <a:extLst>
                <a:ext uri="{FF2B5EF4-FFF2-40B4-BE49-F238E27FC236}">
                  <a16:creationId xmlns:a16="http://schemas.microsoft.com/office/drawing/2014/main" id="{C5DDD58C-BE64-41F1-97D1-FF5BFAD680BD}"/>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40">
              <a:extLst>
                <a:ext uri="{FF2B5EF4-FFF2-40B4-BE49-F238E27FC236}">
                  <a16:creationId xmlns:a16="http://schemas.microsoft.com/office/drawing/2014/main" id="{5AFF0BE5-889E-4239-B078-46EF48D8D048}"/>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1">
              <a:extLst>
                <a:ext uri="{FF2B5EF4-FFF2-40B4-BE49-F238E27FC236}">
                  <a16:creationId xmlns:a16="http://schemas.microsoft.com/office/drawing/2014/main" id="{0CA46E8B-9D39-4B80-8227-596E3321C999}"/>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42">
              <a:extLst>
                <a:ext uri="{FF2B5EF4-FFF2-40B4-BE49-F238E27FC236}">
                  <a16:creationId xmlns:a16="http://schemas.microsoft.com/office/drawing/2014/main" id="{744E3503-EB45-4776-9DBE-378B213BB4B6}"/>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3">
              <a:extLst>
                <a:ext uri="{FF2B5EF4-FFF2-40B4-BE49-F238E27FC236}">
                  <a16:creationId xmlns:a16="http://schemas.microsoft.com/office/drawing/2014/main" id="{96E6E354-FDE7-40DD-A68F-5CFFC9C20AB1}"/>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Oval 144">
              <a:extLst>
                <a:ext uri="{FF2B5EF4-FFF2-40B4-BE49-F238E27FC236}">
                  <a16:creationId xmlns:a16="http://schemas.microsoft.com/office/drawing/2014/main" id="{B0037182-F54A-46FC-B580-EDF89FD28435}"/>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Oval 145">
              <a:extLst>
                <a:ext uri="{FF2B5EF4-FFF2-40B4-BE49-F238E27FC236}">
                  <a16:creationId xmlns:a16="http://schemas.microsoft.com/office/drawing/2014/main" id="{E4CAA4D8-58E8-4643-8481-93F2A3E84768}"/>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48">
              <a:extLst>
                <a:ext uri="{FF2B5EF4-FFF2-40B4-BE49-F238E27FC236}">
                  <a16:creationId xmlns:a16="http://schemas.microsoft.com/office/drawing/2014/main" id="{0FA399D8-6834-4649-A3B8-E7A5A0278BF2}"/>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9">
              <a:extLst>
                <a:ext uri="{FF2B5EF4-FFF2-40B4-BE49-F238E27FC236}">
                  <a16:creationId xmlns:a16="http://schemas.microsoft.com/office/drawing/2014/main" id="{D8E35DBB-9EBE-4305-9AC2-069D6A43E7B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50">
              <a:extLst>
                <a:ext uri="{FF2B5EF4-FFF2-40B4-BE49-F238E27FC236}">
                  <a16:creationId xmlns:a16="http://schemas.microsoft.com/office/drawing/2014/main" id="{3DF36139-6535-478C-9845-8D4E194E70A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1">
              <a:extLst>
                <a:ext uri="{FF2B5EF4-FFF2-40B4-BE49-F238E27FC236}">
                  <a16:creationId xmlns:a16="http://schemas.microsoft.com/office/drawing/2014/main" id="{28A82CC8-E9F6-4132-B972-845E793ADD85}"/>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52">
              <a:extLst>
                <a:ext uri="{FF2B5EF4-FFF2-40B4-BE49-F238E27FC236}">
                  <a16:creationId xmlns:a16="http://schemas.microsoft.com/office/drawing/2014/main" id="{694B994E-FB40-4CE7-9585-BC326F749B7B}"/>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3">
              <a:extLst>
                <a:ext uri="{FF2B5EF4-FFF2-40B4-BE49-F238E27FC236}">
                  <a16:creationId xmlns:a16="http://schemas.microsoft.com/office/drawing/2014/main" id="{3D8C0167-551B-46F6-A520-82CB935802B0}"/>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154">
              <a:extLst>
                <a:ext uri="{FF2B5EF4-FFF2-40B4-BE49-F238E27FC236}">
                  <a16:creationId xmlns:a16="http://schemas.microsoft.com/office/drawing/2014/main" id="{73C8E328-1048-4508-8A95-B6A31837490A}"/>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55">
              <a:extLst>
                <a:ext uri="{FF2B5EF4-FFF2-40B4-BE49-F238E27FC236}">
                  <a16:creationId xmlns:a16="http://schemas.microsoft.com/office/drawing/2014/main" id="{448BCA50-5E8B-489F-BFC5-CF4CEDC28458}"/>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56">
              <a:extLst>
                <a:ext uri="{FF2B5EF4-FFF2-40B4-BE49-F238E27FC236}">
                  <a16:creationId xmlns:a16="http://schemas.microsoft.com/office/drawing/2014/main" id="{C0A816EC-1F72-4F48-BE79-E8E54336A093}"/>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57">
              <a:extLst>
                <a:ext uri="{FF2B5EF4-FFF2-40B4-BE49-F238E27FC236}">
                  <a16:creationId xmlns:a16="http://schemas.microsoft.com/office/drawing/2014/main" id="{5B5F475F-5C55-4407-8C97-335D5EBE9DC5}"/>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58">
              <a:extLst>
                <a:ext uri="{FF2B5EF4-FFF2-40B4-BE49-F238E27FC236}">
                  <a16:creationId xmlns:a16="http://schemas.microsoft.com/office/drawing/2014/main" id="{B3B9DDDF-4351-45F1-9B11-F25634293484}"/>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59">
              <a:extLst>
                <a:ext uri="{FF2B5EF4-FFF2-40B4-BE49-F238E27FC236}">
                  <a16:creationId xmlns:a16="http://schemas.microsoft.com/office/drawing/2014/main" id="{E64DBDD7-E2C7-4773-9430-42BBEB97E3E7}"/>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60">
              <a:extLst>
                <a:ext uri="{FF2B5EF4-FFF2-40B4-BE49-F238E27FC236}">
                  <a16:creationId xmlns:a16="http://schemas.microsoft.com/office/drawing/2014/main" id="{A66D9A05-2DF6-433B-8F76-13E86585AEBD}"/>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61">
              <a:extLst>
                <a:ext uri="{FF2B5EF4-FFF2-40B4-BE49-F238E27FC236}">
                  <a16:creationId xmlns:a16="http://schemas.microsoft.com/office/drawing/2014/main" id="{B36A1AAF-2826-48F9-A41F-E1EC9F36F957}"/>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Oval 162">
              <a:extLst>
                <a:ext uri="{FF2B5EF4-FFF2-40B4-BE49-F238E27FC236}">
                  <a16:creationId xmlns:a16="http://schemas.microsoft.com/office/drawing/2014/main" id="{333BA224-5910-46E3-B9BA-1905995A5B76}"/>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Oval 163">
              <a:extLst>
                <a:ext uri="{FF2B5EF4-FFF2-40B4-BE49-F238E27FC236}">
                  <a16:creationId xmlns:a16="http://schemas.microsoft.com/office/drawing/2014/main" id="{3090FC5D-8AB7-445F-8F55-71F3A6071EE4}"/>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Oval 164">
              <a:extLst>
                <a:ext uri="{FF2B5EF4-FFF2-40B4-BE49-F238E27FC236}">
                  <a16:creationId xmlns:a16="http://schemas.microsoft.com/office/drawing/2014/main" id="{66577501-D6DE-465B-AE35-50942F5DFC56}"/>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Oval 165">
              <a:extLst>
                <a:ext uri="{FF2B5EF4-FFF2-40B4-BE49-F238E27FC236}">
                  <a16:creationId xmlns:a16="http://schemas.microsoft.com/office/drawing/2014/main" id="{615D5373-9E9F-40B0-96F4-83A2FC465E3C}"/>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6">
              <a:extLst>
                <a:ext uri="{FF2B5EF4-FFF2-40B4-BE49-F238E27FC236}">
                  <a16:creationId xmlns:a16="http://schemas.microsoft.com/office/drawing/2014/main" id="{E8BEC4C7-6954-4FBF-9F94-BB864968998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67">
              <a:extLst>
                <a:ext uri="{FF2B5EF4-FFF2-40B4-BE49-F238E27FC236}">
                  <a16:creationId xmlns:a16="http://schemas.microsoft.com/office/drawing/2014/main" id="{C8E40EA4-9FBC-4996-951F-2EAF6924276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68">
              <a:extLst>
                <a:ext uri="{FF2B5EF4-FFF2-40B4-BE49-F238E27FC236}">
                  <a16:creationId xmlns:a16="http://schemas.microsoft.com/office/drawing/2014/main" id="{A99DB26D-B661-412D-8FB0-27D5015AD4AF}"/>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69">
              <a:extLst>
                <a:ext uri="{FF2B5EF4-FFF2-40B4-BE49-F238E27FC236}">
                  <a16:creationId xmlns:a16="http://schemas.microsoft.com/office/drawing/2014/main" id="{4E1C6DC7-08FE-4043-ABA8-477744DA4876}"/>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170">
              <a:extLst>
                <a:ext uri="{FF2B5EF4-FFF2-40B4-BE49-F238E27FC236}">
                  <a16:creationId xmlns:a16="http://schemas.microsoft.com/office/drawing/2014/main" id="{3A3E039F-2221-40D3-873B-238BE8D3F79D}"/>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171">
              <a:extLst>
                <a:ext uri="{FF2B5EF4-FFF2-40B4-BE49-F238E27FC236}">
                  <a16:creationId xmlns:a16="http://schemas.microsoft.com/office/drawing/2014/main" id="{A7994A90-C3F6-45A0-B17C-3A2E7335D783}"/>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172">
              <a:extLst>
                <a:ext uri="{FF2B5EF4-FFF2-40B4-BE49-F238E27FC236}">
                  <a16:creationId xmlns:a16="http://schemas.microsoft.com/office/drawing/2014/main" id="{2AA24DF6-67ED-4B2C-AB30-03A2D580FB4F}"/>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73">
              <a:extLst>
                <a:ext uri="{FF2B5EF4-FFF2-40B4-BE49-F238E27FC236}">
                  <a16:creationId xmlns:a16="http://schemas.microsoft.com/office/drawing/2014/main" id="{7D44010B-5410-49F7-934B-37FCA501BF7D}"/>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74">
              <a:extLst>
                <a:ext uri="{FF2B5EF4-FFF2-40B4-BE49-F238E27FC236}">
                  <a16:creationId xmlns:a16="http://schemas.microsoft.com/office/drawing/2014/main" id="{D57E7F6D-9FCA-4C7E-AD39-C2D8EE80214F}"/>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75">
              <a:extLst>
                <a:ext uri="{FF2B5EF4-FFF2-40B4-BE49-F238E27FC236}">
                  <a16:creationId xmlns:a16="http://schemas.microsoft.com/office/drawing/2014/main" id="{BB3A768A-3913-4D99-8962-2CE582DAAFF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76">
              <a:extLst>
                <a:ext uri="{FF2B5EF4-FFF2-40B4-BE49-F238E27FC236}">
                  <a16:creationId xmlns:a16="http://schemas.microsoft.com/office/drawing/2014/main" id="{FF5CB5C0-85F9-467D-ABC9-C5EAF444074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77">
              <a:extLst>
                <a:ext uri="{FF2B5EF4-FFF2-40B4-BE49-F238E27FC236}">
                  <a16:creationId xmlns:a16="http://schemas.microsoft.com/office/drawing/2014/main" id="{00672E53-7C7F-4AB2-954D-C493B7A2D4F7}"/>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78">
              <a:extLst>
                <a:ext uri="{FF2B5EF4-FFF2-40B4-BE49-F238E27FC236}">
                  <a16:creationId xmlns:a16="http://schemas.microsoft.com/office/drawing/2014/main" id="{E829178F-EF54-44E6-A53E-E5F782FA0CDE}"/>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79">
              <a:extLst>
                <a:ext uri="{FF2B5EF4-FFF2-40B4-BE49-F238E27FC236}">
                  <a16:creationId xmlns:a16="http://schemas.microsoft.com/office/drawing/2014/main" id="{2C9AA88D-D26E-4E4F-AF54-1FC912D85762}"/>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80">
              <a:extLst>
                <a:ext uri="{FF2B5EF4-FFF2-40B4-BE49-F238E27FC236}">
                  <a16:creationId xmlns:a16="http://schemas.microsoft.com/office/drawing/2014/main" id="{6A5FFBC5-298C-4E52-AF2D-86EEEA6E34A4}"/>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Shape 236">
            <a:extLst>
              <a:ext uri="{FF2B5EF4-FFF2-40B4-BE49-F238E27FC236}">
                <a16:creationId xmlns:a16="http://schemas.microsoft.com/office/drawing/2014/main" id="{C7062E37-77E6-4AF2-A0D4-6A101D3989FB}"/>
              </a:ext>
            </a:extLst>
          </p:cNvPr>
          <p:cNvSpPr/>
          <p:nvPr/>
        </p:nvSpPr>
        <p:spPr>
          <a:xfrm>
            <a:off x="0" y="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Freeform: Shape 240">
            <a:extLst>
              <a:ext uri="{FF2B5EF4-FFF2-40B4-BE49-F238E27FC236}">
                <a16:creationId xmlns:a16="http://schemas.microsoft.com/office/drawing/2014/main" id="{E8FFAC4A-E0DC-431B-840F-18037F1EC560}"/>
              </a:ext>
            </a:extLst>
          </p:cNvPr>
          <p:cNvSpPr/>
          <p:nvPr/>
        </p:nvSpPr>
        <p:spPr>
          <a:xfrm>
            <a:off x="2527259" y="6135892"/>
            <a:ext cx="2397820" cy="742749"/>
          </a:xfrm>
          <a:custGeom>
            <a:avLst/>
            <a:gdLst>
              <a:gd name="connsiteX0" fmla="*/ 1198910 w 2397820"/>
              <a:gd name="connsiteY0" fmla="*/ 0 h 742749"/>
              <a:gd name="connsiteX1" fmla="*/ 2317484 w 2397820"/>
              <a:gd name="connsiteY1" fmla="*/ 594741 h 742749"/>
              <a:gd name="connsiteX2" fmla="*/ 2397820 w 2397820"/>
              <a:gd name="connsiteY2" fmla="*/ 742749 h 742749"/>
              <a:gd name="connsiteX3" fmla="*/ 0 w 2397820"/>
              <a:gd name="connsiteY3" fmla="*/ 742749 h 742749"/>
              <a:gd name="connsiteX4" fmla="*/ 80336 w 2397820"/>
              <a:gd name="connsiteY4" fmla="*/ 594741 h 742749"/>
              <a:gd name="connsiteX5" fmla="*/ 1198910 w 2397820"/>
              <a:gd name="connsiteY5" fmla="*/ 0 h 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7820" h="742749">
                <a:moveTo>
                  <a:pt x="1198910" y="0"/>
                </a:moveTo>
                <a:cubicBezTo>
                  <a:pt x="1664540" y="0"/>
                  <a:pt x="2075067" y="235917"/>
                  <a:pt x="2317484" y="594741"/>
                </a:cubicBezTo>
                <a:lnTo>
                  <a:pt x="2397820" y="742749"/>
                </a:lnTo>
                <a:lnTo>
                  <a:pt x="0" y="742749"/>
                </a:lnTo>
                <a:lnTo>
                  <a:pt x="80336" y="594741"/>
                </a:lnTo>
                <a:cubicBezTo>
                  <a:pt x="322753" y="235917"/>
                  <a:pt x="733281" y="0"/>
                  <a:pt x="1198910" y="0"/>
                </a:cubicBez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1873795" y="5602390"/>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1" y="1"/>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189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4A23E82-4ADA-4290-A732-46C59CED37BE}"/>
              </a:ext>
            </a:extLst>
          </p:cNvPr>
          <p:cNvSpPr/>
          <p:nvPr/>
        </p:nvSpPr>
        <p:spPr>
          <a:xfrm>
            <a:off x="7064944" y="848715"/>
            <a:ext cx="4513667" cy="34470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Submitted to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83D65"/>
              </a:solidFill>
              <a:latin typeface="Segoe UI" panose="020B0502040204020203" pitchFamily="34" charset="0"/>
              <a:cs typeface="Segoe UI" panose="020B0502040204020203" pitchFamily="34" charset="0"/>
            </a:endParaRPr>
          </a:p>
          <a:p>
            <a:pPr lvl="0">
              <a:defRPr/>
            </a:pPr>
            <a:r>
              <a:rPr lang="en-SG" sz="2000" b="1" noProof="0" dirty="0"/>
              <a:t> </a:t>
            </a:r>
            <a:r>
              <a:rPr lang="en-SG" sz="2800" b="1" dirty="0" err="1"/>
              <a:t>Tanvirul</a:t>
            </a:r>
            <a:r>
              <a:rPr lang="en-SG" sz="2800" b="1" dirty="0"/>
              <a:t> Islam</a:t>
            </a:r>
            <a:endParaRPr kumimoji="0" lang="en-US" sz="2800" b="0" i="0" u="none" strike="noStrike" kern="1200" cap="none" spc="0" normalizeH="0" baseline="0" noProof="0" dirty="0">
              <a:ln>
                <a:noFill/>
              </a:ln>
              <a:solidFill>
                <a:srgbClr val="083D65"/>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83D65"/>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Department of CSE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83D65"/>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Daffodil International University</a:t>
            </a:r>
          </a:p>
        </p:txBody>
      </p:sp>
      <p:grpSp>
        <p:nvGrpSpPr>
          <p:cNvPr id="5" name="Group 4">
            <a:extLst>
              <a:ext uri="{FF2B5EF4-FFF2-40B4-BE49-F238E27FC236}">
                <a16:creationId xmlns:a16="http://schemas.microsoft.com/office/drawing/2014/main" id="{D93D756A-DC22-40EC-99C2-09CF07F81A18}"/>
              </a:ext>
            </a:extLst>
          </p:cNvPr>
          <p:cNvGrpSpPr/>
          <p:nvPr/>
        </p:nvGrpSpPr>
        <p:grpSpPr>
          <a:xfrm>
            <a:off x="0" y="848715"/>
            <a:ext cx="1838713" cy="5281143"/>
            <a:chOff x="0" y="848715"/>
            <a:chExt cx="1838713" cy="5281143"/>
          </a:xfrm>
        </p:grpSpPr>
        <p:pic>
          <p:nvPicPr>
            <p:cNvPr id="68" name="Picture 67">
              <a:extLst>
                <a:ext uri="{FF2B5EF4-FFF2-40B4-BE49-F238E27FC236}">
                  <a16:creationId xmlns:a16="http://schemas.microsoft.com/office/drawing/2014/main" id="{1B273EAB-7E0C-4A47-9226-FC530BF43B0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2" y="848715"/>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pic>
          <p:nvPicPr>
            <p:cNvPr id="28" name="Picture 27">
              <a:extLst>
                <a:ext uri="{FF2B5EF4-FFF2-40B4-BE49-F238E27FC236}">
                  <a16:creationId xmlns:a16="http://schemas.microsoft.com/office/drawing/2014/main" id="{AC9F3892-AE6F-42BE-8D5D-86FD4D5CC3C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2" y="2201004"/>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pic>
          <p:nvPicPr>
            <p:cNvPr id="29" name="Picture 28">
              <a:extLst>
                <a:ext uri="{FF2B5EF4-FFF2-40B4-BE49-F238E27FC236}">
                  <a16:creationId xmlns:a16="http://schemas.microsoft.com/office/drawing/2014/main" id="{C20E8A0F-AD62-4E68-BF84-83226BC4C725}"/>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1" y="3425280"/>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pic>
          <p:nvPicPr>
            <p:cNvPr id="30" name="Picture 29">
              <a:extLst>
                <a:ext uri="{FF2B5EF4-FFF2-40B4-BE49-F238E27FC236}">
                  <a16:creationId xmlns:a16="http://schemas.microsoft.com/office/drawing/2014/main" id="{4057A7A2-B9B8-4EB5-BBEE-8DCECA06825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t="-6003" r="66869" b="-3962"/>
            <a:stretch/>
          </p:blipFill>
          <p:spPr>
            <a:xfrm>
              <a:off x="266361" y="4777569"/>
              <a:ext cx="1364033" cy="135228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sp>
          <p:nvSpPr>
            <p:cNvPr id="3" name="Rectangle 2">
              <a:extLst>
                <a:ext uri="{FF2B5EF4-FFF2-40B4-BE49-F238E27FC236}">
                  <a16:creationId xmlns:a16="http://schemas.microsoft.com/office/drawing/2014/main" id="{875C3956-C849-430A-A628-D8FE0F05EC40}"/>
                </a:ext>
              </a:extLst>
            </p:cNvPr>
            <p:cNvSpPr/>
            <p:nvPr/>
          </p:nvSpPr>
          <p:spPr>
            <a:xfrm>
              <a:off x="58040" y="3018617"/>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DE102D-4225-4AA1-BA38-F7566BA2DC4A}"/>
                </a:ext>
              </a:extLst>
            </p:cNvPr>
            <p:cNvSpPr/>
            <p:nvPr/>
          </p:nvSpPr>
          <p:spPr>
            <a:xfrm>
              <a:off x="58040" y="1664682"/>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2F98B4-E2AC-4851-9D39-B1DC099B00EE}"/>
                </a:ext>
              </a:extLst>
            </p:cNvPr>
            <p:cNvSpPr/>
            <p:nvPr/>
          </p:nvSpPr>
          <p:spPr>
            <a:xfrm>
              <a:off x="58039" y="4242893"/>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F6F644-DEC7-4855-AABC-D73EAA2D85D7}"/>
                </a:ext>
              </a:extLst>
            </p:cNvPr>
            <p:cNvSpPr/>
            <p:nvPr/>
          </p:nvSpPr>
          <p:spPr>
            <a:xfrm>
              <a:off x="0" y="5613138"/>
              <a:ext cx="1780673" cy="3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3740C080-0BB0-4679-A138-728DE406688E}"/>
              </a:ext>
            </a:extLst>
          </p:cNvPr>
          <p:cNvSpPr/>
          <p:nvPr/>
        </p:nvSpPr>
        <p:spPr>
          <a:xfrm>
            <a:off x="1630394" y="1032416"/>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Abu Sayed Rasel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191-15-12886</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2" name="Rectangle 41">
            <a:extLst>
              <a:ext uri="{FF2B5EF4-FFF2-40B4-BE49-F238E27FC236}">
                <a16:creationId xmlns:a16="http://schemas.microsoft.com/office/drawing/2014/main" id="{BC8FB1DB-9AD0-4C9A-A747-908CFDDD61C8}"/>
              </a:ext>
            </a:extLst>
          </p:cNvPr>
          <p:cNvSpPr/>
          <p:nvPr/>
        </p:nvSpPr>
        <p:spPr>
          <a:xfrm>
            <a:off x="1630394" y="2400037"/>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Taranga </a:t>
            </a:r>
            <a:r>
              <a:rPr kumimoji="0" lang="en-US" sz="16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Saha</a:t>
            </a: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Sejuti</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191-15-12412</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3" name="Rectangle 42">
            <a:extLst>
              <a:ext uri="{FF2B5EF4-FFF2-40B4-BE49-F238E27FC236}">
                <a16:creationId xmlns:a16="http://schemas.microsoft.com/office/drawing/2014/main" id="{25209AC2-6E3C-4B17-8A25-6782C781BD1F}"/>
              </a:ext>
            </a:extLst>
          </p:cNvPr>
          <p:cNvSpPr/>
          <p:nvPr/>
        </p:nvSpPr>
        <p:spPr>
          <a:xfrm>
            <a:off x="1668351" y="3617916"/>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Arif Hossain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191-15-12447</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4" name="Rectangle 43">
            <a:extLst>
              <a:ext uri="{FF2B5EF4-FFF2-40B4-BE49-F238E27FC236}">
                <a16:creationId xmlns:a16="http://schemas.microsoft.com/office/drawing/2014/main" id="{38B712B0-596D-4B29-8816-65286EDC1546}"/>
              </a:ext>
            </a:extLst>
          </p:cNvPr>
          <p:cNvSpPr/>
          <p:nvPr/>
        </p:nvSpPr>
        <p:spPr>
          <a:xfrm>
            <a:off x="1668351" y="4955846"/>
            <a:ext cx="3085985"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Nimor</a:t>
            </a: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Rahman Shawon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ID :  191-15-12734</a:t>
            </a: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45" name="TextBox 44">
            <a:extLst>
              <a:ext uri="{FF2B5EF4-FFF2-40B4-BE49-F238E27FC236}">
                <a16:creationId xmlns:a16="http://schemas.microsoft.com/office/drawing/2014/main" id="{17550E80-8EAF-4D95-BFA5-A7368C73830A}"/>
              </a:ext>
            </a:extLst>
          </p:cNvPr>
          <p:cNvSpPr txBox="1"/>
          <p:nvPr/>
        </p:nvSpPr>
        <p:spPr>
          <a:xfrm>
            <a:off x="609600" y="327599"/>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Submitted </a:t>
            </a:r>
            <a:r>
              <a:rPr lang="en-US" dirty="0">
                <a:solidFill>
                  <a:srgbClr val="083D65"/>
                </a:solidFill>
                <a:latin typeface="Segoe UI" panose="020B0502040204020203" pitchFamily="34" charset="0"/>
                <a:cs typeface="Segoe UI" panose="020B0502040204020203" pitchFamily="34" charset="0"/>
              </a:rPr>
              <a:t>by</a:t>
            </a:r>
            <a:r>
              <a:rPr kumimoji="0" lang="en-US" sz="1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43256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01D3DFCB-C0D3-4E84-98E7-0D411870EF84}"/>
              </a:ext>
            </a:extLst>
          </p:cNvPr>
          <p:cNvSpPr/>
          <p:nvPr/>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9866E67C-4C26-466B-90EC-1CB45430BB1B}"/>
              </a:ext>
            </a:extLst>
          </p:cNvPr>
          <p:cNvGrpSpPr/>
          <p:nvPr/>
        </p:nvGrpSpPr>
        <p:grpSpPr>
          <a:xfrm>
            <a:off x="0" y="938917"/>
            <a:ext cx="11292113" cy="5919084"/>
            <a:chOff x="1" y="1447288"/>
            <a:chExt cx="10322270" cy="5410713"/>
          </a:xfrm>
        </p:grpSpPr>
        <p:sp>
          <p:nvSpPr>
            <p:cNvPr id="11" name="Freeform: Shape 10">
              <a:extLst>
                <a:ext uri="{FF2B5EF4-FFF2-40B4-BE49-F238E27FC236}">
                  <a16:creationId xmlns:a16="http://schemas.microsoft.com/office/drawing/2014/main" id="{C24032FB-E5C5-44AC-9B5A-0AEFA97EA28C}"/>
                </a:ext>
              </a:extLst>
            </p:cNvPr>
            <p:cNvSpPr/>
            <p:nvPr/>
          </p:nvSpPr>
          <p:spPr>
            <a:xfrm rot="16200000">
              <a:off x="2208482" y="1751282"/>
              <a:ext cx="3355434" cy="6858002"/>
            </a:xfrm>
            <a:custGeom>
              <a:avLst/>
              <a:gdLst>
                <a:gd name="connsiteX0" fmla="*/ 3355434 w 3355434"/>
                <a:gd name="connsiteY0" fmla="*/ 3448013 h 6858002"/>
                <a:gd name="connsiteX1" fmla="*/ 1916459 w 3355434"/>
                <a:gd name="connsiteY1" fmla="*/ 5598514 h 6858002"/>
                <a:gd name="connsiteX2" fmla="*/ 1812077 w 3355434"/>
                <a:gd name="connsiteY2" fmla="*/ 5628023 h 6858002"/>
                <a:gd name="connsiteX3" fmla="*/ 1805788 w 3355434"/>
                <a:gd name="connsiteY3" fmla="*/ 5764962 h 6858002"/>
                <a:gd name="connsiteX4" fmla="*/ 1210919 w 3355434"/>
                <a:gd name="connsiteY4" fmla="*/ 6812858 h 6858002"/>
                <a:gd name="connsiteX5" fmla="*/ 1137977 w 3355434"/>
                <a:gd name="connsiteY5" fmla="*/ 6858002 h 6858002"/>
                <a:gd name="connsiteX6" fmla="*/ 0 w 3355434"/>
                <a:gd name="connsiteY6" fmla="*/ 6858002 h 6858002"/>
                <a:gd name="connsiteX7" fmla="*/ 0 w 3355434"/>
                <a:gd name="connsiteY7" fmla="*/ 690 h 6858002"/>
                <a:gd name="connsiteX8" fmla="*/ 2648 w 3355434"/>
                <a:gd name="connsiteY8" fmla="*/ 690 h 6858002"/>
                <a:gd name="connsiteX9" fmla="*/ 3951 w 3355434"/>
                <a:gd name="connsiteY9" fmla="*/ 0 h 6858002"/>
                <a:gd name="connsiteX10" fmla="*/ 1067958 w 3355434"/>
                <a:gd name="connsiteY10" fmla="*/ 0 h 6858002"/>
                <a:gd name="connsiteX11" fmla="*/ 1110140 w 3355434"/>
                <a:gd name="connsiteY11" fmla="*/ 20793 h 6858002"/>
                <a:gd name="connsiteX12" fmla="*/ 1805788 w 3355434"/>
                <a:gd name="connsiteY12" fmla="*/ 1131063 h 6858002"/>
                <a:gd name="connsiteX13" fmla="*/ 1812077 w 3355434"/>
                <a:gd name="connsiteY13" fmla="*/ 1268002 h 6858002"/>
                <a:gd name="connsiteX14" fmla="*/ 1916459 w 3355434"/>
                <a:gd name="connsiteY14" fmla="*/ 1297512 h 6858002"/>
                <a:gd name="connsiteX15" fmla="*/ 3355434 w 3355434"/>
                <a:gd name="connsiteY15" fmla="*/ 344801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5434" h="6858002">
                  <a:moveTo>
                    <a:pt x="3355434" y="3448013"/>
                  </a:moveTo>
                  <a:cubicBezTo>
                    <a:pt x="3355434" y="4458437"/>
                    <a:pt x="2750128" y="5313419"/>
                    <a:pt x="1916459" y="5598514"/>
                  </a:cubicBezTo>
                  <a:lnTo>
                    <a:pt x="1812077" y="5628023"/>
                  </a:lnTo>
                  <a:lnTo>
                    <a:pt x="1805788" y="5764962"/>
                  </a:lnTo>
                  <a:cubicBezTo>
                    <a:pt x="1764934" y="6207273"/>
                    <a:pt x="1537273" y="6588864"/>
                    <a:pt x="1210919" y="6812858"/>
                  </a:cubicBezTo>
                  <a:lnTo>
                    <a:pt x="1137977" y="6858002"/>
                  </a:lnTo>
                  <a:lnTo>
                    <a:pt x="0" y="6858002"/>
                  </a:lnTo>
                  <a:lnTo>
                    <a:pt x="0" y="690"/>
                  </a:lnTo>
                  <a:lnTo>
                    <a:pt x="2648" y="690"/>
                  </a:lnTo>
                  <a:lnTo>
                    <a:pt x="3951" y="0"/>
                  </a:lnTo>
                  <a:lnTo>
                    <a:pt x="1067958" y="0"/>
                  </a:lnTo>
                  <a:lnTo>
                    <a:pt x="1110140" y="20793"/>
                  </a:lnTo>
                  <a:cubicBezTo>
                    <a:pt x="1489873" y="231449"/>
                    <a:pt x="1760848" y="644521"/>
                    <a:pt x="1805788" y="1131063"/>
                  </a:cubicBezTo>
                  <a:lnTo>
                    <a:pt x="1812077" y="1268002"/>
                  </a:lnTo>
                  <a:lnTo>
                    <a:pt x="1916459" y="1297512"/>
                  </a:lnTo>
                  <a:cubicBezTo>
                    <a:pt x="2750128" y="1582607"/>
                    <a:pt x="3355434" y="2437590"/>
                    <a:pt x="3355434" y="3448013"/>
                  </a:cubicBezTo>
                  <a:close/>
                </a:path>
              </a:pathLst>
            </a:custGeom>
            <a:solidFill>
              <a:srgbClr val="8EB5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23D362A-F9DD-4F19-B694-2D98AC02B1B1}"/>
                </a:ext>
              </a:extLst>
            </p:cNvPr>
            <p:cNvPicPr>
              <a:picLocks noChangeAspect="1"/>
            </p:cNvPicPr>
            <p:nvPr/>
          </p:nvPicPr>
          <p:blipFill>
            <a:blip r:embed="rId3"/>
            <a:stretch>
              <a:fillRect/>
            </a:stretch>
          </p:blipFill>
          <p:spPr>
            <a:xfrm>
              <a:off x="818289" y="1447288"/>
              <a:ext cx="5654499" cy="4827010"/>
            </a:xfrm>
            <a:prstGeom prst="rect">
              <a:avLst/>
            </a:prstGeom>
          </p:spPr>
        </p:pic>
        <p:sp>
          <p:nvSpPr>
            <p:cNvPr id="10" name="Freeform: Shape 9">
              <a:extLst>
                <a:ext uri="{FF2B5EF4-FFF2-40B4-BE49-F238E27FC236}">
                  <a16:creationId xmlns:a16="http://schemas.microsoft.com/office/drawing/2014/main" id="{7FEE35A9-C441-41B7-B391-BA1D2172421A}"/>
                </a:ext>
              </a:extLst>
            </p:cNvPr>
            <p:cNvSpPr/>
            <p:nvPr/>
          </p:nvSpPr>
          <p:spPr>
            <a:xfrm>
              <a:off x="6390921" y="5343838"/>
              <a:ext cx="3931350" cy="1514163"/>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870B0C-9A9E-4397-B47B-0C268905CB1C}"/>
                </a:ext>
              </a:extLst>
            </p:cNvPr>
            <p:cNvSpPr/>
            <p:nvPr/>
          </p:nvSpPr>
          <p:spPr>
            <a:xfrm>
              <a:off x="1" y="5256556"/>
              <a:ext cx="900153" cy="1601444"/>
            </a:xfrm>
            <a:custGeom>
              <a:avLst/>
              <a:gdLst>
                <a:gd name="connsiteX0" fmla="*/ 0 w 900153"/>
                <a:gd name="connsiteY0" fmla="*/ 0 h 1601444"/>
                <a:gd name="connsiteX1" fmla="*/ 168586 w 900153"/>
                <a:gd name="connsiteY1" fmla="*/ 153221 h 1601444"/>
                <a:gd name="connsiteX2" fmla="*/ 880712 w 900153"/>
                <a:gd name="connsiteY2" fmla="*/ 1474063 h 1601444"/>
                <a:gd name="connsiteX3" fmla="*/ 900153 w 900153"/>
                <a:gd name="connsiteY3" fmla="*/ 1601444 h 1601444"/>
                <a:gd name="connsiteX4" fmla="*/ 0 w 900153"/>
                <a:gd name="connsiteY4" fmla="*/ 1601444 h 160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53" h="1601444">
                  <a:moveTo>
                    <a:pt x="0" y="0"/>
                  </a:moveTo>
                  <a:lnTo>
                    <a:pt x="168586" y="153221"/>
                  </a:lnTo>
                  <a:cubicBezTo>
                    <a:pt x="523173" y="507808"/>
                    <a:pt x="776307" y="963847"/>
                    <a:pt x="880712" y="1474063"/>
                  </a:cubicBezTo>
                  <a:lnTo>
                    <a:pt x="900153" y="1601444"/>
                  </a:lnTo>
                  <a:lnTo>
                    <a:pt x="0" y="1601444"/>
                  </a:ln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205BD443-4D94-4BE6-93EA-2F2F14E9C9C5}"/>
              </a:ext>
            </a:extLst>
          </p:cNvPr>
          <p:cNvGrpSpPr/>
          <p:nvPr/>
        </p:nvGrpSpPr>
        <p:grpSpPr>
          <a:xfrm>
            <a:off x="7475964" y="1194801"/>
            <a:ext cx="4716036" cy="2874211"/>
            <a:chOff x="643847" y="1397675"/>
            <a:chExt cx="5704809" cy="2874211"/>
          </a:xfrm>
        </p:grpSpPr>
        <p:sp>
          <p:nvSpPr>
            <p:cNvPr id="31" name="TextBox 30">
              <a:extLst>
                <a:ext uri="{FF2B5EF4-FFF2-40B4-BE49-F238E27FC236}">
                  <a16:creationId xmlns:a16="http://schemas.microsoft.com/office/drawing/2014/main" id="{26BC0C5E-0311-4D0B-A3FF-3643CC0DC959}"/>
                </a:ext>
              </a:extLst>
            </p:cNvPr>
            <p:cNvSpPr txBox="1"/>
            <p:nvPr/>
          </p:nvSpPr>
          <p:spPr>
            <a:xfrm>
              <a:off x="643847" y="1397675"/>
              <a:ext cx="5704809" cy="2769989"/>
            </a:xfrm>
            <a:prstGeom prst="rect">
              <a:avLst/>
            </a:prstGeom>
            <a:noFill/>
          </p:spPr>
          <p:txBody>
            <a:bodyPr wrap="square" lIns="0" tIns="0" rIns="0" bIns="0" rtlCol="0">
              <a:spAutoFit/>
            </a:bodyPr>
            <a:lstStyle/>
            <a:p>
              <a:r>
                <a:rPr lang="en-US" sz="6000" b="1" dirty="0">
                  <a:solidFill>
                    <a:srgbClr val="F15F5B"/>
                  </a:solidFill>
                  <a:latin typeface="Century Gothic" panose="020B0502020202020204" pitchFamily="34" charset="0"/>
                </a:rPr>
                <a:t>Maple Student Registration</a:t>
              </a:r>
            </a:p>
          </p:txBody>
        </p:sp>
        <p:sp>
          <p:nvSpPr>
            <p:cNvPr id="32" name="Rectangle 31">
              <a:extLst>
                <a:ext uri="{FF2B5EF4-FFF2-40B4-BE49-F238E27FC236}">
                  <a16:creationId xmlns:a16="http://schemas.microsoft.com/office/drawing/2014/main" id="{C569B138-F186-4809-8B38-C9EE0C05E2F6}"/>
                </a:ext>
              </a:extLst>
            </p:cNvPr>
            <p:cNvSpPr/>
            <p:nvPr/>
          </p:nvSpPr>
          <p:spPr>
            <a:xfrm>
              <a:off x="643847" y="4056442"/>
              <a:ext cx="4869952" cy="215444"/>
            </a:xfrm>
            <a:prstGeom prst="rect">
              <a:avLst/>
            </a:prstGeom>
          </p:spPr>
          <p:txBody>
            <a:bodyPr wrap="square" lIns="0" tIns="0" rIns="0" bIns="0" anchor="ctr">
              <a:spAutoFit/>
            </a:bodyPr>
            <a:lstStyle/>
            <a:p>
              <a:endParaRPr lang="en-ID" sz="1400" dirty="0">
                <a:solidFill>
                  <a:schemeClr val="tx1">
                    <a:lumMod val="95000"/>
                    <a:lumOff val="5000"/>
                  </a:schemeClr>
                </a:solidFill>
                <a:latin typeface="+mj-lt"/>
              </a:endParaRPr>
            </a:p>
          </p:txBody>
        </p:sp>
      </p:grpSp>
    </p:spTree>
    <p:extLst>
      <p:ext uri="{BB962C8B-B14F-4D97-AF65-F5344CB8AC3E}">
        <p14:creationId xmlns:p14="http://schemas.microsoft.com/office/powerpoint/2010/main" val="298723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4</a:t>
            </a:fld>
            <a:endParaRPr lang="en-US"/>
          </a:p>
        </p:txBody>
      </p:sp>
      <p:grpSp>
        <p:nvGrpSpPr>
          <p:cNvPr id="80" name="Group 79">
            <a:extLst>
              <a:ext uri="{FF2B5EF4-FFF2-40B4-BE49-F238E27FC236}">
                <a16:creationId xmlns:a16="http://schemas.microsoft.com/office/drawing/2014/main" id="{E389AADC-7851-4FDA-9D42-075C09CB8A94}"/>
              </a:ext>
            </a:extLst>
          </p:cNvPr>
          <p:cNvGrpSpPr/>
          <p:nvPr/>
        </p:nvGrpSpPr>
        <p:grpSpPr>
          <a:xfrm flipH="1" flipV="1">
            <a:off x="6472698" y="4917160"/>
            <a:ext cx="1069879" cy="216357"/>
            <a:chOff x="3187700" y="2544463"/>
            <a:chExt cx="1206500" cy="884537"/>
          </a:xfrm>
        </p:grpSpPr>
        <p:cxnSp>
          <p:nvCxnSpPr>
            <p:cNvPr id="81" name="Straight Connector 80">
              <a:extLst>
                <a:ext uri="{FF2B5EF4-FFF2-40B4-BE49-F238E27FC236}">
                  <a16:creationId xmlns:a16="http://schemas.microsoft.com/office/drawing/2014/main" id="{67DF623B-B70B-4D50-8A5E-6513BB077536}"/>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86F38E-EF9F-46E3-B9E6-A98B26AE4217}"/>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0826B404-5088-4361-B93B-44A52374E207}"/>
              </a:ext>
            </a:extLst>
          </p:cNvPr>
          <p:cNvCxnSpPr>
            <a:cxnSpLocks/>
          </p:cNvCxnSpPr>
          <p:nvPr/>
        </p:nvCxnSpPr>
        <p:spPr>
          <a:xfrm flipH="1">
            <a:off x="6581104" y="2340703"/>
            <a:ext cx="1704940"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1A24C56-D366-427D-93AF-535E74970F30}"/>
              </a:ext>
            </a:extLst>
          </p:cNvPr>
          <p:cNvGrpSpPr/>
          <p:nvPr/>
        </p:nvGrpSpPr>
        <p:grpSpPr>
          <a:xfrm flipH="1">
            <a:off x="6503917" y="1445878"/>
            <a:ext cx="1069879" cy="400686"/>
            <a:chOff x="3187700" y="2544463"/>
            <a:chExt cx="1206500" cy="884537"/>
          </a:xfrm>
        </p:grpSpPr>
        <p:cxnSp>
          <p:nvCxnSpPr>
            <p:cNvPr id="5" name="Straight Connector 4">
              <a:extLst>
                <a:ext uri="{FF2B5EF4-FFF2-40B4-BE49-F238E27FC236}">
                  <a16:creationId xmlns:a16="http://schemas.microsoft.com/office/drawing/2014/main" id="{9A5FC197-CA83-4E4C-9266-180273EDB6D8}"/>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E7F0E5-4180-4040-A75C-C57F7E6D902A}"/>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3252A1BC-60EF-4D8A-90CA-8C9457465557}"/>
              </a:ext>
            </a:extLst>
          </p:cNvPr>
          <p:cNvSpPr/>
          <p:nvPr/>
        </p:nvSpPr>
        <p:spPr>
          <a:xfrm flipH="1">
            <a:off x="7198291" y="897293"/>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FFA9C83-3273-4A02-9E6C-1124A1EE2232}"/>
              </a:ext>
            </a:extLst>
          </p:cNvPr>
          <p:cNvSpPr/>
          <p:nvPr/>
        </p:nvSpPr>
        <p:spPr>
          <a:xfrm flipH="1">
            <a:off x="8009467" y="1986849"/>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33B6AA6-AEA8-4707-BA2B-39B5BDC4E3A3}"/>
              </a:ext>
            </a:extLst>
          </p:cNvPr>
          <p:cNvGrpSpPr/>
          <p:nvPr/>
        </p:nvGrpSpPr>
        <p:grpSpPr>
          <a:xfrm flipH="1" flipV="1">
            <a:off x="6503917" y="2613359"/>
            <a:ext cx="1069878" cy="400686"/>
            <a:chOff x="3187700" y="2544463"/>
            <a:chExt cx="1206500" cy="884537"/>
          </a:xfrm>
        </p:grpSpPr>
        <p:cxnSp>
          <p:nvCxnSpPr>
            <p:cNvPr id="31" name="Straight Connector 30">
              <a:extLst>
                <a:ext uri="{FF2B5EF4-FFF2-40B4-BE49-F238E27FC236}">
                  <a16:creationId xmlns:a16="http://schemas.microsoft.com/office/drawing/2014/main" id="{A28CDC2F-AEBE-4D13-A019-9B76A5C1EBF4}"/>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ADC8AE-9455-47A6-949E-F76C4D809422}"/>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9D286790-1B83-4D82-8622-1A3AEE959450}"/>
              </a:ext>
            </a:extLst>
          </p:cNvPr>
          <p:cNvSpPr/>
          <p:nvPr/>
        </p:nvSpPr>
        <p:spPr>
          <a:xfrm flipH="1">
            <a:off x="7212433" y="3005633"/>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01E726B-3713-4645-903E-A8071D6D65DB}"/>
              </a:ext>
            </a:extLst>
          </p:cNvPr>
          <p:cNvCxnSpPr>
            <a:cxnSpLocks/>
            <a:stCxn id="36" idx="6"/>
          </p:cNvCxnSpPr>
          <p:nvPr/>
        </p:nvCxnSpPr>
        <p:spPr>
          <a:xfrm flipH="1">
            <a:off x="6667932" y="4449044"/>
            <a:ext cx="1098428"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151F4192-1EF6-455C-8680-793E99C8FF4A}"/>
              </a:ext>
            </a:extLst>
          </p:cNvPr>
          <p:cNvSpPr/>
          <p:nvPr/>
        </p:nvSpPr>
        <p:spPr>
          <a:xfrm flipH="1">
            <a:off x="7766360" y="4095189"/>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9E45A5B-2305-40DC-8546-013102FAE1DC}"/>
              </a:ext>
            </a:extLst>
          </p:cNvPr>
          <p:cNvSpPr/>
          <p:nvPr/>
        </p:nvSpPr>
        <p:spPr>
          <a:xfrm flipH="1">
            <a:off x="7156677" y="5113972"/>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40B782D7-5DC3-497B-B8D4-04A424205B62}"/>
              </a:ext>
            </a:extLst>
          </p:cNvPr>
          <p:cNvGrpSpPr/>
          <p:nvPr/>
        </p:nvGrpSpPr>
        <p:grpSpPr>
          <a:xfrm>
            <a:off x="4322950" y="785906"/>
            <a:ext cx="2583449" cy="5286188"/>
            <a:chOff x="1328738" y="1285875"/>
            <a:chExt cx="2406650" cy="4924425"/>
          </a:xfrm>
        </p:grpSpPr>
        <p:sp>
          <p:nvSpPr>
            <p:cNvPr id="6" name="AutoShape 3">
              <a:extLst>
                <a:ext uri="{FF2B5EF4-FFF2-40B4-BE49-F238E27FC236}">
                  <a16:creationId xmlns:a16="http://schemas.microsoft.com/office/drawing/2014/main" id="{8F64DF89-B5C4-44C9-A350-CECBEC80B32A}"/>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4294553-D725-4CD3-92CE-C980AAB07DCE}"/>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2E15ED8-D00F-49DE-AA99-68F73BEDD190}"/>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 name="Rectangle 104">
            <a:extLst>
              <a:ext uri="{FF2B5EF4-FFF2-40B4-BE49-F238E27FC236}">
                <a16:creationId xmlns:a16="http://schemas.microsoft.com/office/drawing/2014/main" id="{33D001A0-F169-4A33-8968-3EFB18C02C6D}"/>
              </a:ext>
            </a:extLst>
          </p:cNvPr>
          <p:cNvSpPr/>
          <p:nvPr/>
        </p:nvSpPr>
        <p:spPr>
          <a:xfrm>
            <a:off x="8936119" y="1148034"/>
            <a:ext cx="911978" cy="276999"/>
          </a:xfrm>
          <a:prstGeom prst="rect">
            <a:avLst/>
          </a:prstGeom>
        </p:spPr>
        <p:txBody>
          <a:bodyPr wrap="square" lIns="0" tIns="0" rIns="0" bIns="0" anchor="ctr">
            <a:spAutoFit/>
          </a:bodyPr>
          <a:lstStyle/>
          <a:p>
            <a:pPr algn="r"/>
            <a:r>
              <a:rPr lang="en-ID" b="1" dirty="0">
                <a:solidFill>
                  <a:srgbClr val="35328F"/>
                </a:solidFill>
                <a:latin typeface="Century Gothic" panose="020B0502020202020204" pitchFamily="34" charset="0"/>
              </a:rPr>
              <a:t>Home</a:t>
            </a:r>
          </a:p>
        </p:txBody>
      </p:sp>
      <p:sp>
        <p:nvSpPr>
          <p:cNvPr id="135" name="Rectangle 134">
            <a:extLst>
              <a:ext uri="{FF2B5EF4-FFF2-40B4-BE49-F238E27FC236}">
                <a16:creationId xmlns:a16="http://schemas.microsoft.com/office/drawing/2014/main" id="{3C2BF6C3-015C-4784-8E73-9BB686B3A6AE}"/>
              </a:ext>
            </a:extLst>
          </p:cNvPr>
          <p:cNvSpPr/>
          <p:nvPr/>
        </p:nvSpPr>
        <p:spPr>
          <a:xfrm>
            <a:off x="8936119" y="2202203"/>
            <a:ext cx="911978" cy="276999"/>
          </a:xfrm>
          <a:prstGeom prst="rect">
            <a:avLst/>
          </a:prstGeom>
        </p:spPr>
        <p:txBody>
          <a:bodyPr wrap="square" lIns="0" tIns="0" rIns="0" bIns="0" anchor="ctr">
            <a:spAutoFit/>
          </a:bodyPr>
          <a:lstStyle/>
          <a:p>
            <a:pPr algn="r"/>
            <a:r>
              <a:rPr lang="en-ID" b="1" dirty="0">
                <a:solidFill>
                  <a:srgbClr val="205DAB"/>
                </a:solidFill>
                <a:latin typeface="Century Gothic" panose="020B0502020202020204" pitchFamily="34" charset="0"/>
              </a:rPr>
              <a:t>Sign In </a:t>
            </a:r>
          </a:p>
        </p:txBody>
      </p:sp>
      <p:sp>
        <p:nvSpPr>
          <p:cNvPr id="138" name="Rectangle 137">
            <a:extLst>
              <a:ext uri="{FF2B5EF4-FFF2-40B4-BE49-F238E27FC236}">
                <a16:creationId xmlns:a16="http://schemas.microsoft.com/office/drawing/2014/main" id="{1B9B0848-DFC9-4A0D-8DB5-8D77F0AC8EC2}"/>
              </a:ext>
            </a:extLst>
          </p:cNvPr>
          <p:cNvSpPr/>
          <p:nvPr/>
        </p:nvSpPr>
        <p:spPr>
          <a:xfrm>
            <a:off x="8936119" y="3256372"/>
            <a:ext cx="911978" cy="276999"/>
          </a:xfrm>
          <a:prstGeom prst="rect">
            <a:avLst/>
          </a:prstGeom>
        </p:spPr>
        <p:txBody>
          <a:bodyPr wrap="square" lIns="0" tIns="0" rIns="0" bIns="0" anchor="ctr">
            <a:spAutoFit/>
          </a:bodyPr>
          <a:lstStyle/>
          <a:p>
            <a:pPr algn="r"/>
            <a:r>
              <a:rPr lang="en-ID" b="1" dirty="0">
                <a:solidFill>
                  <a:srgbClr val="35328F"/>
                </a:solidFill>
                <a:latin typeface="Century Gothic" panose="020B0502020202020204" pitchFamily="34" charset="0"/>
              </a:rPr>
              <a:t>Sign Up</a:t>
            </a:r>
          </a:p>
        </p:txBody>
      </p:sp>
      <p:sp>
        <p:nvSpPr>
          <p:cNvPr id="141" name="Rectangle 140">
            <a:extLst>
              <a:ext uri="{FF2B5EF4-FFF2-40B4-BE49-F238E27FC236}">
                <a16:creationId xmlns:a16="http://schemas.microsoft.com/office/drawing/2014/main" id="{DB33F8B7-4857-4305-A29A-FA8712DADD02}"/>
              </a:ext>
            </a:extLst>
          </p:cNvPr>
          <p:cNvSpPr/>
          <p:nvPr/>
        </p:nvSpPr>
        <p:spPr>
          <a:xfrm>
            <a:off x="8936119" y="4310541"/>
            <a:ext cx="911978" cy="276999"/>
          </a:xfrm>
          <a:prstGeom prst="rect">
            <a:avLst/>
          </a:prstGeom>
        </p:spPr>
        <p:txBody>
          <a:bodyPr wrap="square" lIns="0" tIns="0" rIns="0" bIns="0" anchor="ctr">
            <a:spAutoFit/>
          </a:bodyPr>
          <a:lstStyle/>
          <a:p>
            <a:pPr algn="r"/>
            <a:r>
              <a:rPr lang="en-ID" b="1" dirty="0">
                <a:solidFill>
                  <a:srgbClr val="205DAB"/>
                </a:solidFill>
                <a:latin typeface="Century Gothic" panose="020B0502020202020204" pitchFamily="34" charset="0"/>
              </a:rPr>
              <a:t>List</a:t>
            </a:r>
          </a:p>
        </p:txBody>
      </p:sp>
      <p:sp>
        <p:nvSpPr>
          <p:cNvPr id="144" name="Rectangle 143">
            <a:extLst>
              <a:ext uri="{FF2B5EF4-FFF2-40B4-BE49-F238E27FC236}">
                <a16:creationId xmlns:a16="http://schemas.microsoft.com/office/drawing/2014/main" id="{C210387B-0587-4BD5-B9E6-1020DC4DB098}"/>
              </a:ext>
            </a:extLst>
          </p:cNvPr>
          <p:cNvSpPr/>
          <p:nvPr/>
        </p:nvSpPr>
        <p:spPr>
          <a:xfrm>
            <a:off x="8936119" y="5226213"/>
            <a:ext cx="911978" cy="553998"/>
          </a:xfrm>
          <a:prstGeom prst="rect">
            <a:avLst/>
          </a:prstGeom>
        </p:spPr>
        <p:txBody>
          <a:bodyPr wrap="square" lIns="0" tIns="0" rIns="0" bIns="0" anchor="ctr">
            <a:spAutoFit/>
          </a:bodyPr>
          <a:lstStyle/>
          <a:p>
            <a:pPr algn="r"/>
            <a:r>
              <a:rPr lang="en-ID" b="1" dirty="0">
                <a:solidFill>
                  <a:srgbClr val="35328F"/>
                </a:solidFill>
                <a:latin typeface="Century Gothic" panose="020B0502020202020204" pitchFamily="34" charset="0"/>
              </a:rPr>
              <a:t>User Profile</a:t>
            </a:r>
          </a:p>
        </p:txBody>
      </p:sp>
      <p:sp>
        <p:nvSpPr>
          <p:cNvPr id="145" name="Title 1">
            <a:extLst>
              <a:ext uri="{FF2B5EF4-FFF2-40B4-BE49-F238E27FC236}">
                <a16:creationId xmlns:a16="http://schemas.microsoft.com/office/drawing/2014/main" id="{1D5E1421-0EED-476D-98C8-0739335C130C}"/>
              </a:ext>
            </a:extLst>
          </p:cNvPr>
          <p:cNvSpPr>
            <a:spLocks noGrp="1"/>
          </p:cNvSpPr>
          <p:nvPr>
            <p:ph type="title"/>
          </p:nvPr>
        </p:nvSpPr>
        <p:spPr>
          <a:xfrm>
            <a:off x="542033" y="3231558"/>
            <a:ext cx="3358594" cy="498598"/>
          </a:xfrm>
        </p:spPr>
        <p:txBody>
          <a:bodyPr wrap="square" lIns="0" tIns="0" rIns="0" bIns="0">
            <a:spAutoFit/>
          </a:bodyPr>
          <a:lstStyle/>
          <a:p>
            <a:pPr algn="l"/>
            <a:r>
              <a:rPr lang="en-US" dirty="0"/>
              <a:t>Our </a:t>
            </a:r>
            <a:r>
              <a:rPr lang="en-US" u="sng" dirty="0"/>
              <a:t>Features</a:t>
            </a:r>
          </a:p>
        </p:txBody>
      </p:sp>
      <p:grpSp>
        <p:nvGrpSpPr>
          <p:cNvPr id="83" name="Group 82">
            <a:extLst>
              <a:ext uri="{FF2B5EF4-FFF2-40B4-BE49-F238E27FC236}">
                <a16:creationId xmlns:a16="http://schemas.microsoft.com/office/drawing/2014/main" id="{80EE2150-B426-4B04-BD7B-4182F2819BBF}"/>
              </a:ext>
            </a:extLst>
          </p:cNvPr>
          <p:cNvGrpSpPr/>
          <p:nvPr/>
        </p:nvGrpSpPr>
        <p:grpSpPr>
          <a:xfrm>
            <a:off x="4899795" y="2482535"/>
            <a:ext cx="1429758" cy="2046819"/>
            <a:chOff x="4899796" y="2097060"/>
            <a:chExt cx="1429758" cy="2046819"/>
          </a:xfrm>
        </p:grpSpPr>
        <p:grpSp>
          <p:nvGrpSpPr>
            <p:cNvPr id="121" name="Group 120">
              <a:extLst>
                <a:ext uri="{FF2B5EF4-FFF2-40B4-BE49-F238E27FC236}">
                  <a16:creationId xmlns:a16="http://schemas.microsoft.com/office/drawing/2014/main" id="{274660B8-F795-4FCC-A32B-CC66FAA2C4BE}"/>
                </a:ext>
              </a:extLst>
            </p:cNvPr>
            <p:cNvGrpSpPr/>
            <p:nvPr/>
          </p:nvGrpSpPr>
          <p:grpSpPr>
            <a:xfrm>
              <a:off x="4899796" y="2714120"/>
              <a:ext cx="1429758" cy="1429759"/>
              <a:chOff x="8345488" y="1936750"/>
              <a:chExt cx="1331912" cy="1331913"/>
            </a:xfrm>
          </p:grpSpPr>
          <p:sp>
            <p:nvSpPr>
              <p:cNvPr id="122" name="Oval 116">
                <a:extLst>
                  <a:ext uri="{FF2B5EF4-FFF2-40B4-BE49-F238E27FC236}">
                    <a16:creationId xmlns:a16="http://schemas.microsoft.com/office/drawing/2014/main" id="{46AA872D-70AB-4EE8-AF55-3C1D230770CF}"/>
                  </a:ext>
                </a:extLst>
              </p:cNvPr>
              <p:cNvSpPr>
                <a:spLocks noChangeArrowheads="1"/>
              </p:cNvSpPr>
              <p:nvPr/>
            </p:nvSpPr>
            <p:spPr bwMode="auto">
              <a:xfrm>
                <a:off x="8345488" y="1936750"/>
                <a:ext cx="1331912" cy="13319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Freeform 117">
                <a:extLst>
                  <a:ext uri="{FF2B5EF4-FFF2-40B4-BE49-F238E27FC236}">
                    <a16:creationId xmlns:a16="http://schemas.microsoft.com/office/drawing/2014/main" id="{AC69D09B-75EB-41A9-B4E6-B1090B1D9219}"/>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Freeform 118">
                <a:extLst>
                  <a:ext uri="{FF2B5EF4-FFF2-40B4-BE49-F238E27FC236}">
                    <a16:creationId xmlns:a16="http://schemas.microsoft.com/office/drawing/2014/main" id="{FB6DE395-1B59-4DB9-984B-EB5314E4942A}"/>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119">
                <a:extLst>
                  <a:ext uri="{FF2B5EF4-FFF2-40B4-BE49-F238E27FC236}">
                    <a16:creationId xmlns:a16="http://schemas.microsoft.com/office/drawing/2014/main" id="{F8B635AB-A3F2-490F-9819-2FF643931597}"/>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120">
                <a:extLst>
                  <a:ext uri="{FF2B5EF4-FFF2-40B4-BE49-F238E27FC236}">
                    <a16:creationId xmlns:a16="http://schemas.microsoft.com/office/drawing/2014/main" id="{4B8B3DF4-13E2-4995-9A1E-B1B25F7B03A9}"/>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121">
                <a:extLst>
                  <a:ext uri="{FF2B5EF4-FFF2-40B4-BE49-F238E27FC236}">
                    <a16:creationId xmlns:a16="http://schemas.microsoft.com/office/drawing/2014/main" id="{5D21C1F0-1111-4290-A321-C2E7A7674DBA}"/>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122">
                <a:extLst>
                  <a:ext uri="{FF2B5EF4-FFF2-40B4-BE49-F238E27FC236}">
                    <a16:creationId xmlns:a16="http://schemas.microsoft.com/office/drawing/2014/main" id="{DA0F33A9-2542-4230-9813-A3A1C7948E55}"/>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6" name="Rectangle 145">
              <a:extLst>
                <a:ext uri="{FF2B5EF4-FFF2-40B4-BE49-F238E27FC236}">
                  <a16:creationId xmlns:a16="http://schemas.microsoft.com/office/drawing/2014/main" id="{1C579E56-8199-46BF-98E1-FB3B78CC376F}"/>
                </a:ext>
              </a:extLst>
            </p:cNvPr>
            <p:cNvSpPr/>
            <p:nvPr/>
          </p:nvSpPr>
          <p:spPr>
            <a:xfrm>
              <a:off x="5158686" y="2097060"/>
              <a:ext cx="911978" cy="307777"/>
            </a:xfrm>
            <a:prstGeom prst="rect">
              <a:avLst/>
            </a:prstGeom>
          </p:spPr>
          <p:txBody>
            <a:bodyPr wrap="square" lIns="0" tIns="0" rIns="0" bIns="0" anchor="ctr">
              <a:spAutoFit/>
            </a:bodyPr>
            <a:lstStyle/>
            <a:p>
              <a:pPr algn="ctr"/>
              <a:r>
                <a:rPr lang="en-ID" sz="2000" b="1" dirty="0">
                  <a:solidFill>
                    <a:srgbClr val="F15F5B"/>
                  </a:solidFill>
                  <a:latin typeface="Century Gothic" panose="020B0502020202020204" pitchFamily="34" charset="0"/>
                </a:rPr>
                <a:t>App</a:t>
              </a:r>
            </a:p>
          </p:txBody>
        </p:sp>
      </p:grpSp>
      <p:grpSp>
        <p:nvGrpSpPr>
          <p:cNvPr id="148" name="Group 147">
            <a:extLst>
              <a:ext uri="{FF2B5EF4-FFF2-40B4-BE49-F238E27FC236}">
                <a16:creationId xmlns:a16="http://schemas.microsoft.com/office/drawing/2014/main" id="{B827EC16-B000-4688-A404-EE5E2EA3239F}"/>
              </a:ext>
            </a:extLst>
          </p:cNvPr>
          <p:cNvGrpSpPr/>
          <p:nvPr/>
        </p:nvGrpSpPr>
        <p:grpSpPr>
          <a:xfrm>
            <a:off x="7392824" y="1087461"/>
            <a:ext cx="389414" cy="398145"/>
            <a:chOff x="3390900" y="3609976"/>
            <a:chExt cx="354013" cy="361950"/>
          </a:xfrm>
          <a:solidFill>
            <a:schemeClr val="bg1"/>
          </a:solidFill>
          <a:effectLst>
            <a:outerShdw blurRad="50800" dist="38100" dir="5400000" algn="t" rotWithShape="0">
              <a:prstClr val="black">
                <a:alpha val="28000"/>
              </a:prstClr>
            </a:outerShdw>
          </a:effectLst>
        </p:grpSpPr>
        <p:sp>
          <p:nvSpPr>
            <p:cNvPr id="149" name="Freeform 75">
              <a:extLst>
                <a:ext uri="{FF2B5EF4-FFF2-40B4-BE49-F238E27FC236}">
                  <a16:creationId xmlns:a16="http://schemas.microsoft.com/office/drawing/2014/main" id="{715E78A0-99C9-4833-800E-287143E840E7}"/>
                </a:ext>
              </a:extLst>
            </p:cNvPr>
            <p:cNvSpPr>
              <a:spLocks/>
            </p:cNvSpPr>
            <p:nvPr/>
          </p:nvSpPr>
          <p:spPr bwMode="auto">
            <a:xfrm>
              <a:off x="3467100" y="3805238"/>
              <a:ext cx="90488" cy="15875"/>
            </a:xfrm>
            <a:custGeom>
              <a:avLst/>
              <a:gdLst>
                <a:gd name="T0" fmla="*/ 24 w 24"/>
                <a:gd name="T1" fmla="*/ 2 h 4"/>
                <a:gd name="T2" fmla="*/ 22 w 24"/>
                <a:gd name="T3" fmla="*/ 0 h 4"/>
                <a:gd name="T4" fmla="*/ 2 w 24"/>
                <a:gd name="T5" fmla="*/ 0 h 4"/>
                <a:gd name="T6" fmla="*/ 0 w 24"/>
                <a:gd name="T7" fmla="*/ 2 h 4"/>
                <a:gd name="T8" fmla="*/ 2 w 24"/>
                <a:gd name="T9" fmla="*/ 4 h 4"/>
                <a:gd name="T10" fmla="*/ 22 w 24"/>
                <a:gd name="T11" fmla="*/ 4 h 4"/>
                <a:gd name="T12" fmla="*/ 24 w 2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2"/>
                  </a:moveTo>
                  <a:cubicBezTo>
                    <a:pt x="24" y="1"/>
                    <a:pt x="23" y="0"/>
                    <a:pt x="22" y="0"/>
                  </a:cubicBez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76">
              <a:extLst>
                <a:ext uri="{FF2B5EF4-FFF2-40B4-BE49-F238E27FC236}">
                  <a16:creationId xmlns:a16="http://schemas.microsoft.com/office/drawing/2014/main" id="{14E7F16A-291C-41FF-9E96-8134B427EC5B}"/>
                </a:ext>
              </a:extLst>
            </p:cNvPr>
            <p:cNvSpPr>
              <a:spLocks/>
            </p:cNvSpPr>
            <p:nvPr/>
          </p:nvSpPr>
          <p:spPr bwMode="auto">
            <a:xfrm>
              <a:off x="3467100" y="3835401"/>
              <a:ext cx="60325" cy="15875"/>
            </a:xfrm>
            <a:custGeom>
              <a:avLst/>
              <a:gdLst>
                <a:gd name="T0" fmla="*/ 2 w 16"/>
                <a:gd name="T1" fmla="*/ 0 h 4"/>
                <a:gd name="T2" fmla="*/ 0 w 16"/>
                <a:gd name="T3" fmla="*/ 2 h 4"/>
                <a:gd name="T4" fmla="*/ 2 w 16"/>
                <a:gd name="T5" fmla="*/ 4 h 4"/>
                <a:gd name="T6" fmla="*/ 14 w 16"/>
                <a:gd name="T7" fmla="*/ 4 h 4"/>
                <a:gd name="T8" fmla="*/ 16 w 16"/>
                <a:gd name="T9" fmla="*/ 2 h 4"/>
                <a:gd name="T10" fmla="*/ 14 w 16"/>
                <a:gd name="T11" fmla="*/ 0 h 4"/>
                <a:gd name="T12" fmla="*/ 2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0"/>
                  </a:move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77">
              <a:extLst>
                <a:ext uri="{FF2B5EF4-FFF2-40B4-BE49-F238E27FC236}">
                  <a16:creationId xmlns:a16="http://schemas.microsoft.com/office/drawing/2014/main" id="{C777CC12-F27D-4C55-AC92-01C2E8AD471B}"/>
                </a:ext>
              </a:extLst>
            </p:cNvPr>
            <p:cNvSpPr>
              <a:spLocks/>
            </p:cNvSpPr>
            <p:nvPr/>
          </p:nvSpPr>
          <p:spPr bwMode="auto">
            <a:xfrm>
              <a:off x="3451225" y="3609976"/>
              <a:ext cx="134938" cy="104775"/>
            </a:xfrm>
            <a:custGeom>
              <a:avLst/>
              <a:gdLst>
                <a:gd name="T0" fmla="*/ 0 w 36"/>
                <a:gd name="T1" fmla="*/ 26 h 28"/>
                <a:gd name="T2" fmla="*/ 2 w 36"/>
                <a:gd name="T3" fmla="*/ 28 h 28"/>
                <a:gd name="T4" fmla="*/ 34 w 36"/>
                <a:gd name="T5" fmla="*/ 28 h 28"/>
                <a:gd name="T6" fmla="*/ 36 w 36"/>
                <a:gd name="T7" fmla="*/ 26 h 28"/>
                <a:gd name="T8" fmla="*/ 36 w 36"/>
                <a:gd name="T9" fmla="*/ 10 h 28"/>
                <a:gd name="T10" fmla="*/ 34 w 36"/>
                <a:gd name="T11" fmla="*/ 8 h 28"/>
                <a:gd name="T12" fmla="*/ 28 w 36"/>
                <a:gd name="T13" fmla="*/ 8 h 28"/>
                <a:gd name="T14" fmla="*/ 18 w 36"/>
                <a:gd name="T15" fmla="*/ 0 h 28"/>
                <a:gd name="T16" fmla="*/ 8 w 36"/>
                <a:gd name="T17" fmla="*/ 8 h 28"/>
                <a:gd name="T18" fmla="*/ 2 w 36"/>
                <a:gd name="T19" fmla="*/ 8 h 28"/>
                <a:gd name="T20" fmla="*/ 0 w 36"/>
                <a:gd name="T21" fmla="*/ 10 h 28"/>
                <a:gd name="T22" fmla="*/ 0 w 36"/>
                <a:gd name="T2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0" y="26"/>
                  </a:move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ubicBezTo>
                    <a:pt x="28" y="8"/>
                    <a:pt x="28" y="8"/>
                    <a:pt x="28" y="8"/>
                  </a:cubicBezTo>
                  <a:cubicBezTo>
                    <a:pt x="27" y="4"/>
                    <a:pt x="24" y="0"/>
                    <a:pt x="18" y="0"/>
                  </a:cubicBezTo>
                  <a:cubicBezTo>
                    <a:pt x="12" y="0"/>
                    <a:pt x="9" y="4"/>
                    <a:pt x="8" y="8"/>
                  </a:cubicBezTo>
                  <a:cubicBezTo>
                    <a:pt x="2" y="8"/>
                    <a:pt x="2" y="8"/>
                    <a:pt x="2" y="8"/>
                  </a:cubicBezTo>
                  <a:cubicBezTo>
                    <a:pt x="1" y="8"/>
                    <a:pt x="0" y="9"/>
                    <a:pt x="0" y="10"/>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78">
              <a:extLst>
                <a:ext uri="{FF2B5EF4-FFF2-40B4-BE49-F238E27FC236}">
                  <a16:creationId xmlns:a16="http://schemas.microsoft.com/office/drawing/2014/main" id="{ED2A2FF2-E937-4D94-9AD7-0AE8A224E186}"/>
                </a:ext>
              </a:extLst>
            </p:cNvPr>
            <p:cNvSpPr>
              <a:spLocks/>
            </p:cNvSpPr>
            <p:nvPr/>
          </p:nvSpPr>
          <p:spPr bwMode="auto">
            <a:xfrm>
              <a:off x="3602038" y="3654426"/>
              <a:ext cx="44450" cy="139700"/>
            </a:xfrm>
            <a:custGeom>
              <a:avLst/>
              <a:gdLst>
                <a:gd name="T0" fmla="*/ 0 w 12"/>
                <a:gd name="T1" fmla="*/ 8 h 37"/>
                <a:gd name="T2" fmla="*/ 2 w 12"/>
                <a:gd name="T3" fmla="*/ 8 h 37"/>
                <a:gd name="T4" fmla="*/ 4 w 12"/>
                <a:gd name="T5" fmla="*/ 10 h 37"/>
                <a:gd name="T6" fmla="*/ 4 w 12"/>
                <a:gd name="T7" fmla="*/ 37 h 37"/>
                <a:gd name="T8" fmla="*/ 11 w 12"/>
                <a:gd name="T9" fmla="*/ 36 h 37"/>
                <a:gd name="T10" fmla="*/ 12 w 12"/>
                <a:gd name="T11" fmla="*/ 36 h 37"/>
                <a:gd name="T12" fmla="*/ 12 w 12"/>
                <a:gd name="T13" fmla="*/ 2 h 37"/>
                <a:gd name="T14" fmla="*/ 11 w 12"/>
                <a:gd name="T15" fmla="*/ 1 h 37"/>
                <a:gd name="T16" fmla="*/ 10 w 12"/>
                <a:gd name="T17" fmla="*/ 0 h 37"/>
                <a:gd name="T18" fmla="*/ 0 w 12"/>
                <a:gd name="T19" fmla="*/ 0 h 37"/>
                <a:gd name="T20" fmla="*/ 0 w 12"/>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37">
                  <a:moveTo>
                    <a:pt x="0" y="8"/>
                  </a:moveTo>
                  <a:cubicBezTo>
                    <a:pt x="2" y="8"/>
                    <a:pt x="2" y="8"/>
                    <a:pt x="2" y="8"/>
                  </a:cubicBezTo>
                  <a:cubicBezTo>
                    <a:pt x="3" y="8"/>
                    <a:pt x="4" y="9"/>
                    <a:pt x="4" y="10"/>
                  </a:cubicBezTo>
                  <a:cubicBezTo>
                    <a:pt x="4" y="37"/>
                    <a:pt x="4" y="37"/>
                    <a:pt x="4" y="37"/>
                  </a:cubicBezTo>
                  <a:cubicBezTo>
                    <a:pt x="6" y="37"/>
                    <a:pt x="9" y="36"/>
                    <a:pt x="11" y="36"/>
                  </a:cubicBezTo>
                  <a:cubicBezTo>
                    <a:pt x="11" y="36"/>
                    <a:pt x="12" y="36"/>
                    <a:pt x="12" y="36"/>
                  </a:cubicBezTo>
                  <a:cubicBezTo>
                    <a:pt x="12" y="2"/>
                    <a:pt x="12" y="2"/>
                    <a:pt x="12" y="2"/>
                  </a:cubicBezTo>
                  <a:cubicBezTo>
                    <a:pt x="12" y="1"/>
                    <a:pt x="12" y="1"/>
                    <a:pt x="11" y="1"/>
                  </a:cubicBezTo>
                  <a:cubicBezTo>
                    <a:pt x="11" y="0"/>
                    <a:pt x="11" y="0"/>
                    <a:pt x="10" y="0"/>
                  </a:cubicBezTo>
                  <a:cubicBezTo>
                    <a:pt x="0" y="0"/>
                    <a:pt x="0" y="0"/>
                    <a:pt x="0" y="0"/>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79">
              <a:extLst>
                <a:ext uri="{FF2B5EF4-FFF2-40B4-BE49-F238E27FC236}">
                  <a16:creationId xmlns:a16="http://schemas.microsoft.com/office/drawing/2014/main" id="{75A3C31F-77BF-42E7-8738-D1FE0B48831C}"/>
                </a:ext>
              </a:extLst>
            </p:cNvPr>
            <p:cNvSpPr>
              <a:spLocks/>
            </p:cNvSpPr>
            <p:nvPr/>
          </p:nvSpPr>
          <p:spPr bwMode="auto">
            <a:xfrm>
              <a:off x="3467100" y="3775076"/>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80">
              <a:extLst>
                <a:ext uri="{FF2B5EF4-FFF2-40B4-BE49-F238E27FC236}">
                  <a16:creationId xmlns:a16="http://schemas.microsoft.com/office/drawing/2014/main" id="{454FFA3B-525A-4BCA-8F29-5CC031D5EAE3}"/>
                </a:ext>
              </a:extLst>
            </p:cNvPr>
            <p:cNvSpPr>
              <a:spLocks/>
            </p:cNvSpPr>
            <p:nvPr/>
          </p:nvSpPr>
          <p:spPr bwMode="auto">
            <a:xfrm>
              <a:off x="3390900" y="3654426"/>
              <a:ext cx="219075" cy="287338"/>
            </a:xfrm>
            <a:custGeom>
              <a:avLst/>
              <a:gdLst>
                <a:gd name="T0" fmla="*/ 49 w 58"/>
                <a:gd name="T1" fmla="*/ 68 h 76"/>
                <a:gd name="T2" fmla="*/ 10 w 58"/>
                <a:gd name="T3" fmla="*/ 68 h 76"/>
                <a:gd name="T4" fmla="*/ 8 w 58"/>
                <a:gd name="T5" fmla="*/ 66 h 76"/>
                <a:gd name="T6" fmla="*/ 8 w 58"/>
                <a:gd name="T7" fmla="*/ 10 h 76"/>
                <a:gd name="T8" fmla="*/ 10 w 58"/>
                <a:gd name="T9" fmla="*/ 8 h 76"/>
                <a:gd name="T10" fmla="*/ 12 w 58"/>
                <a:gd name="T11" fmla="*/ 8 h 76"/>
                <a:gd name="T12" fmla="*/ 12 w 58"/>
                <a:gd name="T13" fmla="*/ 0 h 76"/>
                <a:gd name="T14" fmla="*/ 2 w 58"/>
                <a:gd name="T15" fmla="*/ 0 h 76"/>
                <a:gd name="T16" fmla="*/ 0 w 58"/>
                <a:gd name="T17" fmla="*/ 2 h 76"/>
                <a:gd name="T18" fmla="*/ 0 w 58"/>
                <a:gd name="T19" fmla="*/ 66 h 76"/>
                <a:gd name="T20" fmla="*/ 10 w 58"/>
                <a:gd name="T21" fmla="*/ 76 h 76"/>
                <a:gd name="T22" fmla="*/ 58 w 58"/>
                <a:gd name="T23" fmla="*/ 76 h 76"/>
                <a:gd name="T24" fmla="*/ 49 w 58"/>
                <a:gd name="T2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6">
                  <a:moveTo>
                    <a:pt x="49" y="68"/>
                  </a:moveTo>
                  <a:cubicBezTo>
                    <a:pt x="10" y="68"/>
                    <a:pt x="10" y="68"/>
                    <a:pt x="10" y="68"/>
                  </a:cubicBezTo>
                  <a:cubicBezTo>
                    <a:pt x="9" y="68"/>
                    <a:pt x="8" y="67"/>
                    <a:pt x="8" y="66"/>
                  </a:cubicBezTo>
                  <a:cubicBezTo>
                    <a:pt x="8" y="10"/>
                    <a:pt x="8" y="10"/>
                    <a:pt x="8" y="10"/>
                  </a:cubicBezTo>
                  <a:cubicBezTo>
                    <a:pt x="8" y="9"/>
                    <a:pt x="9" y="8"/>
                    <a:pt x="10" y="8"/>
                  </a:cubicBezTo>
                  <a:cubicBezTo>
                    <a:pt x="12" y="8"/>
                    <a:pt x="12" y="8"/>
                    <a:pt x="12" y="8"/>
                  </a:cubicBezTo>
                  <a:cubicBezTo>
                    <a:pt x="12" y="0"/>
                    <a:pt x="12" y="0"/>
                    <a:pt x="12" y="0"/>
                  </a:cubicBezTo>
                  <a:cubicBezTo>
                    <a:pt x="2" y="0"/>
                    <a:pt x="2" y="0"/>
                    <a:pt x="2" y="0"/>
                  </a:cubicBezTo>
                  <a:cubicBezTo>
                    <a:pt x="1" y="0"/>
                    <a:pt x="0" y="1"/>
                    <a:pt x="0" y="2"/>
                  </a:cubicBezTo>
                  <a:cubicBezTo>
                    <a:pt x="0" y="66"/>
                    <a:pt x="0" y="66"/>
                    <a:pt x="0" y="66"/>
                  </a:cubicBezTo>
                  <a:cubicBezTo>
                    <a:pt x="0" y="72"/>
                    <a:pt x="4" y="76"/>
                    <a:pt x="10" y="76"/>
                  </a:cubicBezTo>
                  <a:cubicBezTo>
                    <a:pt x="58" y="76"/>
                    <a:pt x="58" y="76"/>
                    <a:pt x="58" y="76"/>
                  </a:cubicBezTo>
                  <a:cubicBezTo>
                    <a:pt x="54" y="74"/>
                    <a:pt x="51" y="71"/>
                    <a:pt x="4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81">
              <a:extLst>
                <a:ext uri="{FF2B5EF4-FFF2-40B4-BE49-F238E27FC236}">
                  <a16:creationId xmlns:a16="http://schemas.microsoft.com/office/drawing/2014/main" id="{A55022EA-3874-466F-A9F4-7CC51EAFF652}"/>
                </a:ext>
              </a:extLst>
            </p:cNvPr>
            <p:cNvSpPr>
              <a:spLocks/>
            </p:cNvSpPr>
            <p:nvPr/>
          </p:nvSpPr>
          <p:spPr bwMode="auto">
            <a:xfrm>
              <a:off x="3467100" y="3744913"/>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82">
              <a:extLst>
                <a:ext uri="{FF2B5EF4-FFF2-40B4-BE49-F238E27FC236}">
                  <a16:creationId xmlns:a16="http://schemas.microsoft.com/office/drawing/2014/main" id="{AFD63F00-EE70-44BE-AAB1-577AB2EDA7E5}"/>
                </a:ext>
              </a:extLst>
            </p:cNvPr>
            <p:cNvSpPr>
              <a:spLocks noEditPoints="1"/>
            </p:cNvSpPr>
            <p:nvPr/>
          </p:nvSpPr>
          <p:spPr bwMode="auto">
            <a:xfrm>
              <a:off x="3579813" y="3805238"/>
              <a:ext cx="165100" cy="166688"/>
            </a:xfrm>
            <a:custGeom>
              <a:avLst/>
              <a:gdLst>
                <a:gd name="T0" fmla="*/ 43 w 44"/>
                <a:gd name="T1" fmla="*/ 41 h 44"/>
                <a:gd name="T2" fmla="*/ 31 w 44"/>
                <a:gd name="T3" fmla="*/ 28 h 44"/>
                <a:gd name="T4" fmla="*/ 34 w 44"/>
                <a:gd name="T5" fmla="*/ 17 h 44"/>
                <a:gd name="T6" fmla="*/ 17 w 44"/>
                <a:gd name="T7" fmla="*/ 0 h 44"/>
                <a:gd name="T8" fmla="*/ 0 w 44"/>
                <a:gd name="T9" fmla="*/ 17 h 44"/>
                <a:gd name="T10" fmla="*/ 17 w 44"/>
                <a:gd name="T11" fmla="*/ 34 h 44"/>
                <a:gd name="T12" fmla="*/ 28 w 44"/>
                <a:gd name="T13" fmla="*/ 31 h 44"/>
                <a:gd name="T14" fmla="*/ 41 w 44"/>
                <a:gd name="T15" fmla="*/ 43 h 44"/>
                <a:gd name="T16" fmla="*/ 42 w 44"/>
                <a:gd name="T17" fmla="*/ 44 h 44"/>
                <a:gd name="T18" fmla="*/ 43 w 44"/>
                <a:gd name="T19" fmla="*/ 43 h 44"/>
                <a:gd name="T20" fmla="*/ 43 w 44"/>
                <a:gd name="T21" fmla="*/ 41 h 44"/>
                <a:gd name="T22" fmla="*/ 4 w 44"/>
                <a:gd name="T23" fmla="*/ 17 h 44"/>
                <a:gd name="T24" fmla="*/ 17 w 44"/>
                <a:gd name="T25" fmla="*/ 4 h 44"/>
                <a:gd name="T26" fmla="*/ 30 w 44"/>
                <a:gd name="T27" fmla="*/ 17 h 44"/>
                <a:gd name="T28" fmla="*/ 17 w 44"/>
                <a:gd name="T29" fmla="*/ 30 h 44"/>
                <a:gd name="T30" fmla="*/ 4 w 44"/>
                <a:gd name="T31"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3" y="41"/>
                  </a:moveTo>
                  <a:cubicBezTo>
                    <a:pt x="31" y="28"/>
                    <a:pt x="31" y="28"/>
                    <a:pt x="31" y="28"/>
                  </a:cubicBezTo>
                  <a:cubicBezTo>
                    <a:pt x="33" y="25"/>
                    <a:pt x="34" y="21"/>
                    <a:pt x="34" y="17"/>
                  </a:cubicBezTo>
                  <a:cubicBezTo>
                    <a:pt x="34" y="8"/>
                    <a:pt x="27" y="0"/>
                    <a:pt x="17" y="0"/>
                  </a:cubicBezTo>
                  <a:cubicBezTo>
                    <a:pt x="8" y="0"/>
                    <a:pt x="0" y="8"/>
                    <a:pt x="0" y="17"/>
                  </a:cubicBezTo>
                  <a:cubicBezTo>
                    <a:pt x="0" y="27"/>
                    <a:pt x="8" y="34"/>
                    <a:pt x="17" y="34"/>
                  </a:cubicBezTo>
                  <a:cubicBezTo>
                    <a:pt x="21" y="34"/>
                    <a:pt x="25" y="33"/>
                    <a:pt x="28" y="31"/>
                  </a:cubicBezTo>
                  <a:cubicBezTo>
                    <a:pt x="41" y="43"/>
                    <a:pt x="41" y="43"/>
                    <a:pt x="41" y="43"/>
                  </a:cubicBezTo>
                  <a:cubicBezTo>
                    <a:pt x="41" y="44"/>
                    <a:pt x="41" y="44"/>
                    <a:pt x="42" y="44"/>
                  </a:cubicBezTo>
                  <a:cubicBezTo>
                    <a:pt x="43" y="44"/>
                    <a:pt x="43" y="44"/>
                    <a:pt x="43" y="43"/>
                  </a:cubicBezTo>
                  <a:cubicBezTo>
                    <a:pt x="44" y="43"/>
                    <a:pt x="44" y="41"/>
                    <a:pt x="43" y="41"/>
                  </a:cubicBezTo>
                  <a:close/>
                  <a:moveTo>
                    <a:pt x="4" y="17"/>
                  </a:moveTo>
                  <a:cubicBezTo>
                    <a:pt x="4" y="10"/>
                    <a:pt x="10" y="4"/>
                    <a:pt x="17" y="4"/>
                  </a:cubicBezTo>
                  <a:cubicBezTo>
                    <a:pt x="25" y="4"/>
                    <a:pt x="30" y="10"/>
                    <a:pt x="30" y="17"/>
                  </a:cubicBezTo>
                  <a:cubicBezTo>
                    <a:pt x="30" y="25"/>
                    <a:pt x="25" y="30"/>
                    <a:pt x="17" y="30"/>
                  </a:cubicBezTo>
                  <a:cubicBezTo>
                    <a:pt x="10" y="30"/>
                    <a:pt x="4" y="2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4" name="Group 83">
            <a:extLst>
              <a:ext uri="{FF2B5EF4-FFF2-40B4-BE49-F238E27FC236}">
                <a16:creationId xmlns:a16="http://schemas.microsoft.com/office/drawing/2014/main" id="{A88B68A6-85A0-4C9D-8FE9-AD3736DC0E9D}"/>
              </a:ext>
            </a:extLst>
          </p:cNvPr>
          <p:cNvGrpSpPr/>
          <p:nvPr/>
        </p:nvGrpSpPr>
        <p:grpSpPr>
          <a:xfrm>
            <a:off x="8236543" y="2120763"/>
            <a:ext cx="253556" cy="439881"/>
            <a:chOff x="8222342" y="2218409"/>
            <a:chExt cx="209550" cy="363538"/>
          </a:xfrm>
          <a:solidFill>
            <a:schemeClr val="bg1"/>
          </a:solidFill>
          <a:effectLst>
            <a:outerShdw blurRad="50800" dist="38100" dir="5400000" algn="t" rotWithShape="0">
              <a:prstClr val="black">
                <a:alpha val="28000"/>
              </a:prstClr>
            </a:outerShdw>
          </a:effectLst>
        </p:grpSpPr>
        <p:grpSp>
          <p:nvGrpSpPr>
            <p:cNvPr id="157" name="Group 156">
              <a:extLst>
                <a:ext uri="{FF2B5EF4-FFF2-40B4-BE49-F238E27FC236}">
                  <a16:creationId xmlns:a16="http://schemas.microsoft.com/office/drawing/2014/main" id="{4CF79AA2-924D-4AB2-BAE8-AB3E2F037DD1}"/>
                </a:ext>
              </a:extLst>
            </p:cNvPr>
            <p:cNvGrpSpPr/>
            <p:nvPr/>
          </p:nvGrpSpPr>
          <p:grpSpPr>
            <a:xfrm>
              <a:off x="8262359" y="2336845"/>
              <a:ext cx="129517" cy="126664"/>
              <a:chOff x="8440738" y="1090613"/>
              <a:chExt cx="360362" cy="352425"/>
            </a:xfrm>
            <a:grpFill/>
          </p:grpSpPr>
          <p:sp>
            <p:nvSpPr>
              <p:cNvPr id="158" name="Freeform 22">
                <a:extLst>
                  <a:ext uri="{FF2B5EF4-FFF2-40B4-BE49-F238E27FC236}">
                    <a16:creationId xmlns:a16="http://schemas.microsoft.com/office/drawing/2014/main" id="{6FCA0197-D97E-4663-8716-CC8C3C3E0434}"/>
                  </a:ext>
                </a:extLst>
              </p:cNvPr>
              <p:cNvSpPr>
                <a:spLocks/>
              </p:cNvSpPr>
              <p:nvPr/>
            </p:nvSpPr>
            <p:spPr bwMode="auto">
              <a:xfrm>
                <a:off x="8601075" y="1090613"/>
                <a:ext cx="200025" cy="225425"/>
              </a:xfrm>
              <a:custGeom>
                <a:avLst/>
                <a:gdLst>
                  <a:gd name="T0" fmla="*/ 51 w 53"/>
                  <a:gd name="T1" fmla="*/ 2 h 60"/>
                  <a:gd name="T2" fmla="*/ 41 w 53"/>
                  <a:gd name="T3" fmla="*/ 0 h 60"/>
                  <a:gd name="T4" fmla="*/ 39 w 53"/>
                  <a:gd name="T5" fmla="*/ 1 h 60"/>
                  <a:gd name="T6" fmla="*/ 0 w 53"/>
                  <a:gd name="T7" fmla="*/ 50 h 60"/>
                  <a:gd name="T8" fmla="*/ 3 w 53"/>
                  <a:gd name="T9" fmla="*/ 53 h 60"/>
                  <a:gd name="T10" fmla="*/ 7 w 53"/>
                  <a:gd name="T11" fmla="*/ 57 h 60"/>
                  <a:gd name="T12" fmla="*/ 9 w 53"/>
                  <a:gd name="T13" fmla="*/ 60 h 60"/>
                  <a:gd name="T14" fmla="*/ 52 w 53"/>
                  <a:gd name="T15" fmla="*/ 13 h 60"/>
                  <a:gd name="T16" fmla="*/ 53 w 53"/>
                  <a:gd name="T17" fmla="*/ 12 h 60"/>
                  <a:gd name="T18" fmla="*/ 53 w 53"/>
                  <a:gd name="T19" fmla="*/ 11 h 60"/>
                  <a:gd name="T20" fmla="*/ 51 w 53"/>
                  <a:gd name="T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60">
                    <a:moveTo>
                      <a:pt x="51" y="2"/>
                    </a:moveTo>
                    <a:cubicBezTo>
                      <a:pt x="49" y="1"/>
                      <a:pt x="46" y="0"/>
                      <a:pt x="41" y="0"/>
                    </a:cubicBezTo>
                    <a:cubicBezTo>
                      <a:pt x="40" y="0"/>
                      <a:pt x="40" y="0"/>
                      <a:pt x="39" y="1"/>
                    </a:cubicBezTo>
                    <a:cubicBezTo>
                      <a:pt x="0" y="50"/>
                      <a:pt x="0" y="50"/>
                      <a:pt x="0" y="50"/>
                    </a:cubicBezTo>
                    <a:cubicBezTo>
                      <a:pt x="3" y="53"/>
                      <a:pt x="3" y="53"/>
                      <a:pt x="3" y="53"/>
                    </a:cubicBezTo>
                    <a:cubicBezTo>
                      <a:pt x="7" y="57"/>
                      <a:pt x="7" y="57"/>
                      <a:pt x="7" y="57"/>
                    </a:cubicBezTo>
                    <a:cubicBezTo>
                      <a:pt x="9" y="60"/>
                      <a:pt x="9" y="60"/>
                      <a:pt x="9" y="60"/>
                    </a:cubicBezTo>
                    <a:cubicBezTo>
                      <a:pt x="52" y="13"/>
                      <a:pt x="52" y="13"/>
                      <a:pt x="52" y="13"/>
                    </a:cubicBezTo>
                    <a:cubicBezTo>
                      <a:pt x="53" y="13"/>
                      <a:pt x="53" y="12"/>
                      <a:pt x="53" y="12"/>
                    </a:cubicBezTo>
                    <a:cubicBezTo>
                      <a:pt x="53" y="11"/>
                      <a:pt x="53" y="11"/>
                      <a:pt x="53" y="11"/>
                    </a:cubicBezTo>
                    <a:cubicBezTo>
                      <a:pt x="53" y="7"/>
                      <a:pt x="53" y="4"/>
                      <a:pt x="5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23">
                <a:extLst>
                  <a:ext uri="{FF2B5EF4-FFF2-40B4-BE49-F238E27FC236}">
                    <a16:creationId xmlns:a16="http://schemas.microsoft.com/office/drawing/2014/main" id="{46935118-4DF9-4D51-8963-B141807F0743}"/>
                  </a:ext>
                </a:extLst>
              </p:cNvPr>
              <p:cNvSpPr>
                <a:spLocks/>
              </p:cNvSpPr>
              <p:nvPr/>
            </p:nvSpPr>
            <p:spPr bwMode="auto">
              <a:xfrm>
                <a:off x="8440738" y="1289050"/>
                <a:ext cx="187325" cy="153988"/>
              </a:xfrm>
              <a:custGeom>
                <a:avLst/>
                <a:gdLst>
                  <a:gd name="T0" fmla="*/ 47 w 50"/>
                  <a:gd name="T1" fmla="*/ 7 h 41"/>
                  <a:gd name="T2" fmla="*/ 43 w 50"/>
                  <a:gd name="T3" fmla="*/ 3 h 41"/>
                  <a:gd name="T4" fmla="*/ 41 w 50"/>
                  <a:gd name="T5" fmla="*/ 0 h 41"/>
                  <a:gd name="T6" fmla="*/ 36 w 50"/>
                  <a:gd name="T7" fmla="*/ 5 h 41"/>
                  <a:gd name="T8" fmla="*/ 31 w 50"/>
                  <a:gd name="T9" fmla="*/ 4 h 41"/>
                  <a:gd name="T10" fmla="*/ 18 w 50"/>
                  <a:gd name="T11" fmla="*/ 11 h 41"/>
                  <a:gd name="T12" fmla="*/ 15 w 50"/>
                  <a:gd name="T13" fmla="*/ 18 h 41"/>
                  <a:gd name="T14" fmla="*/ 2 w 50"/>
                  <a:gd name="T15" fmla="*/ 29 h 41"/>
                  <a:gd name="T16" fmla="*/ 0 w 50"/>
                  <a:gd name="T17" fmla="*/ 30 h 41"/>
                  <a:gd name="T18" fmla="*/ 1 w 50"/>
                  <a:gd name="T19" fmla="*/ 32 h 41"/>
                  <a:gd name="T20" fmla="*/ 21 w 50"/>
                  <a:gd name="T21" fmla="*/ 41 h 41"/>
                  <a:gd name="T22" fmla="*/ 46 w 50"/>
                  <a:gd name="T23" fmla="*/ 24 h 41"/>
                  <a:gd name="T24" fmla="*/ 46 w 50"/>
                  <a:gd name="T25" fmla="*/ 14 h 41"/>
                  <a:gd name="T26" fmla="*/ 50 w 50"/>
                  <a:gd name="T27" fmla="*/ 10 h 41"/>
                  <a:gd name="T28" fmla="*/ 47 w 50"/>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1">
                    <a:moveTo>
                      <a:pt x="47" y="7"/>
                    </a:moveTo>
                    <a:cubicBezTo>
                      <a:pt x="43" y="3"/>
                      <a:pt x="43" y="3"/>
                      <a:pt x="43" y="3"/>
                    </a:cubicBezTo>
                    <a:cubicBezTo>
                      <a:pt x="41" y="0"/>
                      <a:pt x="41" y="0"/>
                      <a:pt x="41" y="0"/>
                    </a:cubicBezTo>
                    <a:cubicBezTo>
                      <a:pt x="36" y="5"/>
                      <a:pt x="36" y="5"/>
                      <a:pt x="36" y="5"/>
                    </a:cubicBezTo>
                    <a:cubicBezTo>
                      <a:pt x="35" y="5"/>
                      <a:pt x="33" y="4"/>
                      <a:pt x="31" y="4"/>
                    </a:cubicBezTo>
                    <a:cubicBezTo>
                      <a:pt x="26" y="4"/>
                      <a:pt x="21" y="7"/>
                      <a:pt x="18" y="11"/>
                    </a:cubicBezTo>
                    <a:cubicBezTo>
                      <a:pt x="16" y="13"/>
                      <a:pt x="16" y="15"/>
                      <a:pt x="15" y="18"/>
                    </a:cubicBezTo>
                    <a:cubicBezTo>
                      <a:pt x="13" y="24"/>
                      <a:pt x="11" y="29"/>
                      <a:pt x="2" y="29"/>
                    </a:cubicBezTo>
                    <a:cubicBezTo>
                      <a:pt x="1" y="29"/>
                      <a:pt x="1" y="29"/>
                      <a:pt x="0" y="30"/>
                    </a:cubicBezTo>
                    <a:cubicBezTo>
                      <a:pt x="0" y="31"/>
                      <a:pt x="0" y="32"/>
                      <a:pt x="1" y="32"/>
                    </a:cubicBezTo>
                    <a:cubicBezTo>
                      <a:pt x="6" y="38"/>
                      <a:pt x="13" y="41"/>
                      <a:pt x="21" y="41"/>
                    </a:cubicBezTo>
                    <a:cubicBezTo>
                      <a:pt x="32" y="41"/>
                      <a:pt x="43" y="34"/>
                      <a:pt x="46" y="24"/>
                    </a:cubicBezTo>
                    <a:cubicBezTo>
                      <a:pt x="48" y="21"/>
                      <a:pt x="47" y="17"/>
                      <a:pt x="46" y="14"/>
                    </a:cubicBezTo>
                    <a:cubicBezTo>
                      <a:pt x="50" y="10"/>
                      <a:pt x="50" y="10"/>
                      <a:pt x="50" y="10"/>
                    </a:cubicBezTo>
                    <a:lnTo>
                      <a:pt x="4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0" name="Freeform 95">
              <a:extLst>
                <a:ext uri="{FF2B5EF4-FFF2-40B4-BE49-F238E27FC236}">
                  <a16:creationId xmlns:a16="http://schemas.microsoft.com/office/drawing/2014/main" id="{7E05E50E-38F8-4F81-9623-EB36AE625684}"/>
                </a:ext>
              </a:extLst>
            </p:cNvPr>
            <p:cNvSpPr>
              <a:spLocks noEditPoints="1"/>
            </p:cNvSpPr>
            <p:nvPr/>
          </p:nvSpPr>
          <p:spPr bwMode="auto">
            <a:xfrm>
              <a:off x="8222342" y="2218409"/>
              <a:ext cx="209550" cy="363538"/>
            </a:xfrm>
            <a:custGeom>
              <a:avLst/>
              <a:gdLst>
                <a:gd name="T0" fmla="*/ 46 w 56"/>
                <a:gd name="T1" fmla="*/ 0 h 96"/>
                <a:gd name="T2" fmla="*/ 10 w 56"/>
                <a:gd name="T3" fmla="*/ 0 h 96"/>
                <a:gd name="T4" fmla="*/ 0 w 56"/>
                <a:gd name="T5" fmla="*/ 10 h 96"/>
                <a:gd name="T6" fmla="*/ 0 w 56"/>
                <a:gd name="T7" fmla="*/ 16 h 96"/>
                <a:gd name="T8" fmla="*/ 0 w 56"/>
                <a:gd name="T9" fmla="*/ 80 h 96"/>
                <a:gd name="T10" fmla="*/ 0 w 56"/>
                <a:gd name="T11" fmla="*/ 86 h 96"/>
                <a:gd name="T12" fmla="*/ 10 w 56"/>
                <a:gd name="T13" fmla="*/ 96 h 96"/>
                <a:gd name="T14" fmla="*/ 46 w 56"/>
                <a:gd name="T15" fmla="*/ 96 h 96"/>
                <a:gd name="T16" fmla="*/ 56 w 56"/>
                <a:gd name="T17" fmla="*/ 86 h 96"/>
                <a:gd name="T18" fmla="*/ 56 w 56"/>
                <a:gd name="T19" fmla="*/ 80 h 96"/>
                <a:gd name="T20" fmla="*/ 56 w 56"/>
                <a:gd name="T21" fmla="*/ 16 h 96"/>
                <a:gd name="T22" fmla="*/ 56 w 56"/>
                <a:gd name="T23" fmla="*/ 10 h 96"/>
                <a:gd name="T24" fmla="*/ 46 w 56"/>
                <a:gd name="T25" fmla="*/ 0 h 96"/>
                <a:gd name="T26" fmla="*/ 18 w 56"/>
                <a:gd name="T27" fmla="*/ 8 h 96"/>
                <a:gd name="T28" fmla="*/ 38 w 56"/>
                <a:gd name="T29" fmla="*/ 8 h 96"/>
                <a:gd name="T30" fmla="*/ 40 w 56"/>
                <a:gd name="T31" fmla="*/ 10 h 96"/>
                <a:gd name="T32" fmla="*/ 38 w 56"/>
                <a:gd name="T33" fmla="*/ 12 h 96"/>
                <a:gd name="T34" fmla="*/ 18 w 56"/>
                <a:gd name="T35" fmla="*/ 12 h 96"/>
                <a:gd name="T36" fmla="*/ 16 w 56"/>
                <a:gd name="T37" fmla="*/ 10 h 96"/>
                <a:gd name="T38" fmla="*/ 18 w 56"/>
                <a:gd name="T39" fmla="*/ 8 h 96"/>
                <a:gd name="T40" fmla="*/ 28 w 56"/>
                <a:gd name="T41" fmla="*/ 90 h 96"/>
                <a:gd name="T42" fmla="*/ 24 w 56"/>
                <a:gd name="T43" fmla="*/ 86 h 96"/>
                <a:gd name="T44" fmla="*/ 28 w 56"/>
                <a:gd name="T45" fmla="*/ 82 h 96"/>
                <a:gd name="T46" fmla="*/ 32 w 56"/>
                <a:gd name="T47" fmla="*/ 86 h 96"/>
                <a:gd name="T48" fmla="*/ 28 w 56"/>
                <a:gd name="T49" fmla="*/ 90 h 96"/>
                <a:gd name="T50" fmla="*/ 52 w 56"/>
                <a:gd name="T51" fmla="*/ 76 h 96"/>
                <a:gd name="T52" fmla="*/ 4 w 56"/>
                <a:gd name="T53" fmla="*/ 76 h 96"/>
                <a:gd name="T54" fmla="*/ 4 w 56"/>
                <a:gd name="T55" fmla="*/ 20 h 96"/>
                <a:gd name="T56" fmla="*/ 52 w 56"/>
                <a:gd name="T57" fmla="*/ 20 h 96"/>
                <a:gd name="T58" fmla="*/ 52 w 56"/>
                <a:gd name="T59"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96">
                  <a:moveTo>
                    <a:pt x="46" y="0"/>
                  </a:moveTo>
                  <a:cubicBezTo>
                    <a:pt x="10" y="0"/>
                    <a:pt x="10" y="0"/>
                    <a:pt x="10" y="0"/>
                  </a:cubicBezTo>
                  <a:cubicBezTo>
                    <a:pt x="4" y="0"/>
                    <a:pt x="0" y="4"/>
                    <a:pt x="0" y="10"/>
                  </a:cubicBezTo>
                  <a:cubicBezTo>
                    <a:pt x="0" y="16"/>
                    <a:pt x="0" y="16"/>
                    <a:pt x="0" y="16"/>
                  </a:cubicBezTo>
                  <a:cubicBezTo>
                    <a:pt x="0" y="80"/>
                    <a:pt x="0" y="80"/>
                    <a:pt x="0" y="80"/>
                  </a:cubicBezTo>
                  <a:cubicBezTo>
                    <a:pt x="0" y="86"/>
                    <a:pt x="0" y="86"/>
                    <a:pt x="0" y="86"/>
                  </a:cubicBezTo>
                  <a:cubicBezTo>
                    <a:pt x="0" y="92"/>
                    <a:pt x="4" y="96"/>
                    <a:pt x="10" y="96"/>
                  </a:cubicBezTo>
                  <a:cubicBezTo>
                    <a:pt x="46" y="96"/>
                    <a:pt x="46" y="96"/>
                    <a:pt x="46" y="96"/>
                  </a:cubicBezTo>
                  <a:cubicBezTo>
                    <a:pt x="52" y="96"/>
                    <a:pt x="56" y="92"/>
                    <a:pt x="56" y="86"/>
                  </a:cubicBezTo>
                  <a:cubicBezTo>
                    <a:pt x="56" y="80"/>
                    <a:pt x="56" y="80"/>
                    <a:pt x="56" y="80"/>
                  </a:cubicBezTo>
                  <a:cubicBezTo>
                    <a:pt x="56" y="16"/>
                    <a:pt x="56" y="16"/>
                    <a:pt x="56" y="16"/>
                  </a:cubicBezTo>
                  <a:cubicBezTo>
                    <a:pt x="56" y="10"/>
                    <a:pt x="56" y="10"/>
                    <a:pt x="56" y="10"/>
                  </a:cubicBezTo>
                  <a:cubicBezTo>
                    <a:pt x="56" y="4"/>
                    <a:pt x="52" y="0"/>
                    <a:pt x="46" y="0"/>
                  </a:cubicBezTo>
                  <a:close/>
                  <a:moveTo>
                    <a:pt x="18" y="8"/>
                  </a:moveTo>
                  <a:cubicBezTo>
                    <a:pt x="38" y="8"/>
                    <a:pt x="38" y="8"/>
                    <a:pt x="38" y="8"/>
                  </a:cubicBezTo>
                  <a:cubicBezTo>
                    <a:pt x="39" y="8"/>
                    <a:pt x="40" y="9"/>
                    <a:pt x="40" y="10"/>
                  </a:cubicBezTo>
                  <a:cubicBezTo>
                    <a:pt x="40" y="11"/>
                    <a:pt x="39" y="12"/>
                    <a:pt x="38" y="12"/>
                  </a:cubicBezTo>
                  <a:cubicBezTo>
                    <a:pt x="18" y="12"/>
                    <a:pt x="18" y="12"/>
                    <a:pt x="18" y="12"/>
                  </a:cubicBezTo>
                  <a:cubicBezTo>
                    <a:pt x="17" y="12"/>
                    <a:pt x="16" y="11"/>
                    <a:pt x="16" y="10"/>
                  </a:cubicBezTo>
                  <a:cubicBezTo>
                    <a:pt x="16" y="9"/>
                    <a:pt x="17" y="8"/>
                    <a:pt x="18" y="8"/>
                  </a:cubicBezTo>
                  <a:close/>
                  <a:moveTo>
                    <a:pt x="28" y="90"/>
                  </a:moveTo>
                  <a:cubicBezTo>
                    <a:pt x="26" y="90"/>
                    <a:pt x="24" y="88"/>
                    <a:pt x="24" y="86"/>
                  </a:cubicBezTo>
                  <a:cubicBezTo>
                    <a:pt x="24" y="84"/>
                    <a:pt x="26" y="82"/>
                    <a:pt x="28" y="82"/>
                  </a:cubicBezTo>
                  <a:cubicBezTo>
                    <a:pt x="30" y="82"/>
                    <a:pt x="32" y="84"/>
                    <a:pt x="32" y="86"/>
                  </a:cubicBezTo>
                  <a:cubicBezTo>
                    <a:pt x="32" y="88"/>
                    <a:pt x="30" y="90"/>
                    <a:pt x="28" y="90"/>
                  </a:cubicBezTo>
                  <a:close/>
                  <a:moveTo>
                    <a:pt x="52" y="76"/>
                  </a:moveTo>
                  <a:cubicBezTo>
                    <a:pt x="4" y="76"/>
                    <a:pt x="4" y="76"/>
                    <a:pt x="4" y="76"/>
                  </a:cubicBezTo>
                  <a:cubicBezTo>
                    <a:pt x="4" y="20"/>
                    <a:pt x="4" y="20"/>
                    <a:pt x="4" y="20"/>
                  </a:cubicBezTo>
                  <a:cubicBezTo>
                    <a:pt x="52" y="20"/>
                    <a:pt x="52" y="20"/>
                    <a:pt x="52" y="20"/>
                  </a:cubicBezTo>
                  <a:lnTo>
                    <a:pt x="5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1" name="Freeform 8">
            <a:extLst>
              <a:ext uri="{FF2B5EF4-FFF2-40B4-BE49-F238E27FC236}">
                <a16:creationId xmlns:a16="http://schemas.microsoft.com/office/drawing/2014/main" id="{C6A84FE0-F968-4DB9-AA82-679C9974D068}"/>
              </a:ext>
            </a:extLst>
          </p:cNvPr>
          <p:cNvSpPr>
            <a:spLocks/>
          </p:cNvSpPr>
          <p:nvPr/>
        </p:nvSpPr>
        <p:spPr bwMode="auto">
          <a:xfrm>
            <a:off x="7418317" y="3212311"/>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62" name="Freeform 18">
            <a:extLst>
              <a:ext uri="{FF2B5EF4-FFF2-40B4-BE49-F238E27FC236}">
                <a16:creationId xmlns:a16="http://schemas.microsoft.com/office/drawing/2014/main" id="{0EF475B7-20C4-4A58-99F7-2C2DDB7E2FC1}"/>
              </a:ext>
            </a:extLst>
          </p:cNvPr>
          <p:cNvSpPr>
            <a:spLocks noEditPoints="1"/>
          </p:cNvSpPr>
          <p:nvPr/>
        </p:nvSpPr>
        <p:spPr bwMode="auto">
          <a:xfrm>
            <a:off x="7940033" y="4267274"/>
            <a:ext cx="360363" cy="363538"/>
          </a:xfrm>
          <a:custGeom>
            <a:avLst/>
            <a:gdLst>
              <a:gd name="T0" fmla="*/ 94 w 96"/>
              <a:gd name="T1" fmla="*/ 0 h 96"/>
              <a:gd name="T2" fmla="*/ 2 w 96"/>
              <a:gd name="T3" fmla="*/ 0 h 96"/>
              <a:gd name="T4" fmla="*/ 0 w 96"/>
              <a:gd name="T5" fmla="*/ 2 h 96"/>
              <a:gd name="T6" fmla="*/ 0 w 96"/>
              <a:gd name="T7" fmla="*/ 94 h 96"/>
              <a:gd name="T8" fmla="*/ 2 w 96"/>
              <a:gd name="T9" fmla="*/ 96 h 96"/>
              <a:gd name="T10" fmla="*/ 94 w 96"/>
              <a:gd name="T11" fmla="*/ 96 h 96"/>
              <a:gd name="T12" fmla="*/ 96 w 96"/>
              <a:gd name="T13" fmla="*/ 94 h 96"/>
              <a:gd name="T14" fmla="*/ 96 w 96"/>
              <a:gd name="T15" fmla="*/ 2 h 96"/>
              <a:gd name="T16" fmla="*/ 94 w 96"/>
              <a:gd name="T17" fmla="*/ 0 h 96"/>
              <a:gd name="T18" fmla="*/ 43 w 96"/>
              <a:gd name="T19" fmla="*/ 55 h 96"/>
              <a:gd name="T20" fmla="*/ 23 w 96"/>
              <a:gd name="T21" fmla="*/ 75 h 96"/>
              <a:gd name="T22" fmla="*/ 22 w 96"/>
              <a:gd name="T23" fmla="*/ 76 h 96"/>
              <a:gd name="T24" fmla="*/ 21 w 96"/>
              <a:gd name="T25" fmla="*/ 75 h 96"/>
              <a:gd name="T26" fmla="*/ 13 w 96"/>
              <a:gd name="T27" fmla="*/ 67 h 96"/>
              <a:gd name="T28" fmla="*/ 13 w 96"/>
              <a:gd name="T29" fmla="*/ 65 h 96"/>
              <a:gd name="T30" fmla="*/ 15 w 96"/>
              <a:gd name="T31" fmla="*/ 65 h 96"/>
              <a:gd name="T32" fmla="*/ 22 w 96"/>
              <a:gd name="T33" fmla="*/ 71 h 96"/>
              <a:gd name="T34" fmla="*/ 41 w 96"/>
              <a:gd name="T35" fmla="*/ 53 h 96"/>
              <a:gd name="T36" fmla="*/ 43 w 96"/>
              <a:gd name="T37" fmla="*/ 53 h 96"/>
              <a:gd name="T38" fmla="*/ 43 w 96"/>
              <a:gd name="T39" fmla="*/ 55 h 96"/>
              <a:gd name="T40" fmla="*/ 43 w 96"/>
              <a:gd name="T41" fmla="*/ 17 h 96"/>
              <a:gd name="T42" fmla="*/ 23 w 96"/>
              <a:gd name="T43" fmla="*/ 37 h 96"/>
              <a:gd name="T44" fmla="*/ 22 w 96"/>
              <a:gd name="T45" fmla="*/ 38 h 96"/>
              <a:gd name="T46" fmla="*/ 21 w 96"/>
              <a:gd name="T47" fmla="*/ 37 h 96"/>
              <a:gd name="T48" fmla="*/ 13 w 96"/>
              <a:gd name="T49" fmla="*/ 29 h 96"/>
              <a:gd name="T50" fmla="*/ 13 w 96"/>
              <a:gd name="T51" fmla="*/ 27 h 96"/>
              <a:gd name="T52" fmla="*/ 15 w 96"/>
              <a:gd name="T53" fmla="*/ 27 h 96"/>
              <a:gd name="T54" fmla="*/ 22 w 96"/>
              <a:gd name="T55" fmla="*/ 33 h 96"/>
              <a:gd name="T56" fmla="*/ 41 w 96"/>
              <a:gd name="T57" fmla="*/ 15 h 96"/>
              <a:gd name="T58" fmla="*/ 43 w 96"/>
              <a:gd name="T59" fmla="*/ 15 h 96"/>
              <a:gd name="T60" fmla="*/ 43 w 96"/>
              <a:gd name="T61" fmla="*/ 17 h 96"/>
              <a:gd name="T62" fmla="*/ 82 w 96"/>
              <a:gd name="T63" fmla="*/ 72 h 96"/>
              <a:gd name="T64" fmla="*/ 50 w 96"/>
              <a:gd name="T65" fmla="*/ 72 h 96"/>
              <a:gd name="T66" fmla="*/ 48 w 96"/>
              <a:gd name="T67" fmla="*/ 70 h 96"/>
              <a:gd name="T68" fmla="*/ 50 w 96"/>
              <a:gd name="T69" fmla="*/ 68 h 96"/>
              <a:gd name="T70" fmla="*/ 82 w 96"/>
              <a:gd name="T71" fmla="*/ 68 h 96"/>
              <a:gd name="T72" fmla="*/ 84 w 96"/>
              <a:gd name="T73" fmla="*/ 70 h 96"/>
              <a:gd name="T74" fmla="*/ 82 w 96"/>
              <a:gd name="T75" fmla="*/ 72 h 96"/>
              <a:gd name="T76" fmla="*/ 82 w 96"/>
              <a:gd name="T77" fmla="*/ 36 h 96"/>
              <a:gd name="T78" fmla="*/ 50 w 96"/>
              <a:gd name="T79" fmla="*/ 36 h 96"/>
              <a:gd name="T80" fmla="*/ 48 w 96"/>
              <a:gd name="T81" fmla="*/ 34 h 96"/>
              <a:gd name="T82" fmla="*/ 50 w 96"/>
              <a:gd name="T83" fmla="*/ 32 h 96"/>
              <a:gd name="T84" fmla="*/ 82 w 96"/>
              <a:gd name="T85" fmla="*/ 32 h 96"/>
              <a:gd name="T86" fmla="*/ 84 w 96"/>
              <a:gd name="T87" fmla="*/ 34 h 96"/>
              <a:gd name="T88" fmla="*/ 82 w 96"/>
              <a:gd name="T8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43" y="55"/>
                </a:moveTo>
                <a:cubicBezTo>
                  <a:pt x="23" y="75"/>
                  <a:pt x="23" y="75"/>
                  <a:pt x="23" y="75"/>
                </a:cubicBezTo>
                <a:cubicBezTo>
                  <a:pt x="23" y="76"/>
                  <a:pt x="23" y="76"/>
                  <a:pt x="22" y="76"/>
                </a:cubicBezTo>
                <a:cubicBezTo>
                  <a:pt x="21" y="76"/>
                  <a:pt x="21" y="76"/>
                  <a:pt x="21" y="75"/>
                </a:cubicBezTo>
                <a:cubicBezTo>
                  <a:pt x="13" y="67"/>
                  <a:pt x="13" y="67"/>
                  <a:pt x="13" y="67"/>
                </a:cubicBezTo>
                <a:cubicBezTo>
                  <a:pt x="12" y="67"/>
                  <a:pt x="12" y="65"/>
                  <a:pt x="13" y="65"/>
                </a:cubicBezTo>
                <a:cubicBezTo>
                  <a:pt x="13" y="64"/>
                  <a:pt x="15" y="64"/>
                  <a:pt x="15" y="65"/>
                </a:cubicBezTo>
                <a:cubicBezTo>
                  <a:pt x="22" y="71"/>
                  <a:pt x="22" y="71"/>
                  <a:pt x="22" y="71"/>
                </a:cubicBezTo>
                <a:cubicBezTo>
                  <a:pt x="41" y="53"/>
                  <a:pt x="41" y="53"/>
                  <a:pt x="41" y="53"/>
                </a:cubicBezTo>
                <a:cubicBezTo>
                  <a:pt x="41" y="52"/>
                  <a:pt x="43" y="52"/>
                  <a:pt x="43" y="53"/>
                </a:cubicBezTo>
                <a:cubicBezTo>
                  <a:pt x="44" y="53"/>
                  <a:pt x="44" y="55"/>
                  <a:pt x="43" y="55"/>
                </a:cubicBezTo>
                <a:close/>
                <a:moveTo>
                  <a:pt x="43" y="17"/>
                </a:moveTo>
                <a:cubicBezTo>
                  <a:pt x="23" y="37"/>
                  <a:pt x="23" y="37"/>
                  <a:pt x="23" y="37"/>
                </a:cubicBezTo>
                <a:cubicBezTo>
                  <a:pt x="23" y="38"/>
                  <a:pt x="23" y="38"/>
                  <a:pt x="22" y="38"/>
                </a:cubicBezTo>
                <a:cubicBezTo>
                  <a:pt x="21" y="38"/>
                  <a:pt x="21" y="38"/>
                  <a:pt x="21" y="37"/>
                </a:cubicBezTo>
                <a:cubicBezTo>
                  <a:pt x="13" y="29"/>
                  <a:pt x="13" y="29"/>
                  <a:pt x="13" y="29"/>
                </a:cubicBezTo>
                <a:cubicBezTo>
                  <a:pt x="12" y="29"/>
                  <a:pt x="12" y="27"/>
                  <a:pt x="13" y="27"/>
                </a:cubicBezTo>
                <a:cubicBezTo>
                  <a:pt x="13" y="26"/>
                  <a:pt x="15" y="26"/>
                  <a:pt x="15" y="27"/>
                </a:cubicBezTo>
                <a:cubicBezTo>
                  <a:pt x="22" y="33"/>
                  <a:pt x="22" y="33"/>
                  <a:pt x="22" y="33"/>
                </a:cubicBezTo>
                <a:cubicBezTo>
                  <a:pt x="41" y="15"/>
                  <a:pt x="41" y="15"/>
                  <a:pt x="41" y="15"/>
                </a:cubicBezTo>
                <a:cubicBezTo>
                  <a:pt x="41" y="14"/>
                  <a:pt x="43" y="14"/>
                  <a:pt x="43" y="15"/>
                </a:cubicBezTo>
                <a:cubicBezTo>
                  <a:pt x="44" y="15"/>
                  <a:pt x="44" y="17"/>
                  <a:pt x="43" y="17"/>
                </a:cubicBezTo>
                <a:close/>
                <a:moveTo>
                  <a:pt x="82" y="72"/>
                </a:moveTo>
                <a:cubicBezTo>
                  <a:pt x="50" y="72"/>
                  <a:pt x="50" y="72"/>
                  <a:pt x="50" y="72"/>
                </a:cubicBezTo>
                <a:cubicBezTo>
                  <a:pt x="49" y="72"/>
                  <a:pt x="48" y="71"/>
                  <a:pt x="48" y="70"/>
                </a:cubicBezTo>
                <a:cubicBezTo>
                  <a:pt x="48" y="69"/>
                  <a:pt x="49" y="68"/>
                  <a:pt x="50" y="68"/>
                </a:cubicBezTo>
                <a:cubicBezTo>
                  <a:pt x="82" y="68"/>
                  <a:pt x="82" y="68"/>
                  <a:pt x="82" y="68"/>
                </a:cubicBezTo>
                <a:cubicBezTo>
                  <a:pt x="83" y="68"/>
                  <a:pt x="84" y="69"/>
                  <a:pt x="84" y="70"/>
                </a:cubicBezTo>
                <a:cubicBezTo>
                  <a:pt x="84" y="71"/>
                  <a:pt x="83" y="72"/>
                  <a:pt x="82" y="72"/>
                </a:cubicBezTo>
                <a:close/>
                <a:moveTo>
                  <a:pt x="82" y="36"/>
                </a:moveTo>
                <a:cubicBezTo>
                  <a:pt x="50" y="36"/>
                  <a:pt x="50" y="36"/>
                  <a:pt x="50" y="36"/>
                </a:cubicBezTo>
                <a:cubicBezTo>
                  <a:pt x="49" y="36"/>
                  <a:pt x="48" y="35"/>
                  <a:pt x="48" y="34"/>
                </a:cubicBezTo>
                <a:cubicBezTo>
                  <a:pt x="48" y="33"/>
                  <a:pt x="49" y="32"/>
                  <a:pt x="50" y="32"/>
                </a:cubicBezTo>
                <a:cubicBezTo>
                  <a:pt x="82" y="32"/>
                  <a:pt x="82" y="32"/>
                  <a:pt x="82" y="32"/>
                </a:cubicBezTo>
                <a:cubicBezTo>
                  <a:pt x="83" y="32"/>
                  <a:pt x="84" y="33"/>
                  <a:pt x="84" y="34"/>
                </a:cubicBezTo>
                <a:cubicBezTo>
                  <a:pt x="84" y="35"/>
                  <a:pt x="83" y="36"/>
                  <a:pt x="82" y="3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163" name="Group 162">
            <a:extLst>
              <a:ext uri="{FF2B5EF4-FFF2-40B4-BE49-F238E27FC236}">
                <a16:creationId xmlns:a16="http://schemas.microsoft.com/office/drawing/2014/main" id="{68006B5B-22CF-4602-8400-982A414C5C5D}"/>
              </a:ext>
            </a:extLst>
          </p:cNvPr>
          <p:cNvGrpSpPr/>
          <p:nvPr/>
        </p:nvGrpSpPr>
        <p:grpSpPr>
          <a:xfrm>
            <a:off x="7365736" y="5319062"/>
            <a:ext cx="360363" cy="368300"/>
            <a:chOff x="3035300" y="3243263"/>
            <a:chExt cx="360363" cy="368300"/>
          </a:xfrm>
          <a:solidFill>
            <a:schemeClr val="bg1"/>
          </a:solidFill>
          <a:effectLst>
            <a:outerShdw blurRad="50800" dist="38100" dir="5400000" algn="t" rotWithShape="0">
              <a:prstClr val="black">
                <a:alpha val="28000"/>
              </a:prstClr>
            </a:outerShdw>
          </a:effectLst>
        </p:grpSpPr>
        <p:sp>
          <p:nvSpPr>
            <p:cNvPr id="164" name="Freeform 5">
              <a:extLst>
                <a:ext uri="{FF2B5EF4-FFF2-40B4-BE49-F238E27FC236}">
                  <a16:creationId xmlns:a16="http://schemas.microsoft.com/office/drawing/2014/main" id="{9CF672D4-0EC2-448C-9A50-001638D593E2}"/>
                </a:ext>
              </a:extLst>
            </p:cNvPr>
            <p:cNvSpPr>
              <a:spLocks/>
            </p:cNvSpPr>
            <p:nvPr/>
          </p:nvSpPr>
          <p:spPr bwMode="auto">
            <a:xfrm>
              <a:off x="3151188" y="3243263"/>
              <a:ext cx="244475" cy="247650"/>
            </a:xfrm>
            <a:custGeom>
              <a:avLst/>
              <a:gdLst>
                <a:gd name="T0" fmla="*/ 64 w 65"/>
                <a:gd name="T1" fmla="*/ 1 h 64"/>
                <a:gd name="T2" fmla="*/ 62 w 65"/>
                <a:gd name="T3" fmla="*/ 0 h 64"/>
                <a:gd name="T4" fmla="*/ 40 w 65"/>
                <a:gd name="T5" fmla="*/ 8 h 64"/>
                <a:gd name="T6" fmla="*/ 0 w 65"/>
                <a:gd name="T7" fmla="*/ 47 h 64"/>
                <a:gd name="T8" fmla="*/ 17 w 65"/>
                <a:gd name="T9" fmla="*/ 64 h 64"/>
                <a:gd name="T10" fmla="*/ 57 w 65"/>
                <a:gd name="T11" fmla="*/ 25 h 64"/>
                <a:gd name="T12" fmla="*/ 65 w 65"/>
                <a:gd name="T13" fmla="*/ 2 h 64"/>
                <a:gd name="T14" fmla="*/ 64 w 65"/>
                <a:gd name="T15" fmla="*/ 1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4">
                  <a:moveTo>
                    <a:pt x="64" y="1"/>
                  </a:moveTo>
                  <a:cubicBezTo>
                    <a:pt x="64" y="0"/>
                    <a:pt x="63" y="0"/>
                    <a:pt x="62" y="0"/>
                  </a:cubicBezTo>
                  <a:cubicBezTo>
                    <a:pt x="61" y="0"/>
                    <a:pt x="45" y="3"/>
                    <a:pt x="40" y="8"/>
                  </a:cubicBezTo>
                  <a:cubicBezTo>
                    <a:pt x="38" y="10"/>
                    <a:pt x="13" y="35"/>
                    <a:pt x="0" y="47"/>
                  </a:cubicBezTo>
                  <a:cubicBezTo>
                    <a:pt x="17" y="64"/>
                    <a:pt x="17" y="64"/>
                    <a:pt x="17" y="64"/>
                  </a:cubicBezTo>
                  <a:cubicBezTo>
                    <a:pt x="57" y="25"/>
                    <a:pt x="57" y="25"/>
                    <a:pt x="57" y="25"/>
                  </a:cubicBezTo>
                  <a:cubicBezTo>
                    <a:pt x="62" y="20"/>
                    <a:pt x="64" y="4"/>
                    <a:pt x="65" y="2"/>
                  </a:cubicBezTo>
                  <a:cubicBezTo>
                    <a:pt x="65" y="2"/>
                    <a:pt x="65" y="1"/>
                    <a:pt x="6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6">
              <a:extLst>
                <a:ext uri="{FF2B5EF4-FFF2-40B4-BE49-F238E27FC236}">
                  <a16:creationId xmlns:a16="http://schemas.microsoft.com/office/drawing/2014/main" id="{DACC3F31-3888-43BD-ABAB-BC1D14A8C892}"/>
                </a:ext>
              </a:extLst>
            </p:cNvPr>
            <p:cNvSpPr>
              <a:spLocks/>
            </p:cNvSpPr>
            <p:nvPr/>
          </p:nvSpPr>
          <p:spPr bwMode="auto">
            <a:xfrm>
              <a:off x="3125788" y="3436938"/>
              <a:ext cx="82550" cy="85725"/>
            </a:xfrm>
            <a:custGeom>
              <a:avLst/>
              <a:gdLst>
                <a:gd name="T0" fmla="*/ 22 w 22"/>
                <a:gd name="T1" fmla="*/ 17 h 22"/>
                <a:gd name="T2" fmla="*/ 5 w 22"/>
                <a:gd name="T3" fmla="*/ 0 h 22"/>
                <a:gd name="T4" fmla="*/ 0 w 22"/>
                <a:gd name="T5" fmla="*/ 4 h 22"/>
                <a:gd name="T6" fmla="*/ 0 w 22"/>
                <a:gd name="T7" fmla="*/ 7 h 22"/>
                <a:gd name="T8" fmla="*/ 15 w 22"/>
                <a:gd name="T9" fmla="*/ 21 h 22"/>
                <a:gd name="T10" fmla="*/ 16 w 22"/>
                <a:gd name="T11" fmla="*/ 22 h 22"/>
                <a:gd name="T12" fmla="*/ 17 w 22"/>
                <a:gd name="T13" fmla="*/ 21 h 22"/>
                <a:gd name="T14" fmla="*/ 22 w 22"/>
                <a:gd name="T15" fmla="*/ 1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22" y="17"/>
                  </a:moveTo>
                  <a:cubicBezTo>
                    <a:pt x="5" y="0"/>
                    <a:pt x="5" y="0"/>
                    <a:pt x="5" y="0"/>
                  </a:cubicBezTo>
                  <a:cubicBezTo>
                    <a:pt x="2" y="3"/>
                    <a:pt x="0" y="4"/>
                    <a:pt x="0" y="4"/>
                  </a:cubicBezTo>
                  <a:cubicBezTo>
                    <a:pt x="0" y="5"/>
                    <a:pt x="0" y="6"/>
                    <a:pt x="0" y="7"/>
                  </a:cubicBezTo>
                  <a:cubicBezTo>
                    <a:pt x="15" y="21"/>
                    <a:pt x="15" y="21"/>
                    <a:pt x="15" y="21"/>
                  </a:cubicBezTo>
                  <a:cubicBezTo>
                    <a:pt x="15" y="22"/>
                    <a:pt x="15" y="22"/>
                    <a:pt x="16" y="22"/>
                  </a:cubicBezTo>
                  <a:cubicBezTo>
                    <a:pt x="16" y="22"/>
                    <a:pt x="17" y="22"/>
                    <a:pt x="17" y="21"/>
                  </a:cubicBezTo>
                  <a:lnTo>
                    <a:pt x="2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7">
              <a:extLst>
                <a:ext uri="{FF2B5EF4-FFF2-40B4-BE49-F238E27FC236}">
                  <a16:creationId xmlns:a16="http://schemas.microsoft.com/office/drawing/2014/main" id="{4ACC8BB0-7643-40F9-8B8A-463C753B752E}"/>
                </a:ext>
              </a:extLst>
            </p:cNvPr>
            <p:cNvSpPr>
              <a:spLocks/>
            </p:cNvSpPr>
            <p:nvPr/>
          </p:nvSpPr>
          <p:spPr bwMode="auto">
            <a:xfrm>
              <a:off x="3186113" y="3455988"/>
              <a:ext cx="93663" cy="155575"/>
            </a:xfrm>
            <a:custGeom>
              <a:avLst/>
              <a:gdLst>
                <a:gd name="T0" fmla="*/ 25 w 25"/>
                <a:gd name="T1" fmla="*/ 2 h 40"/>
                <a:gd name="T2" fmla="*/ 23 w 25"/>
                <a:gd name="T3" fmla="*/ 0 h 40"/>
                <a:gd name="T4" fmla="*/ 21 w 25"/>
                <a:gd name="T5" fmla="*/ 1 h 40"/>
                <a:gd name="T6" fmla="*/ 3 w 25"/>
                <a:gd name="T7" fmla="*/ 19 h 40"/>
                <a:gd name="T8" fmla="*/ 2 w 25"/>
                <a:gd name="T9" fmla="*/ 20 h 40"/>
                <a:gd name="T10" fmla="*/ 0 w 25"/>
                <a:gd name="T11" fmla="*/ 38 h 40"/>
                <a:gd name="T12" fmla="*/ 1 w 25"/>
                <a:gd name="T13" fmla="*/ 40 h 40"/>
                <a:gd name="T14" fmla="*/ 2 w 25"/>
                <a:gd name="T15" fmla="*/ 40 h 40"/>
                <a:gd name="T16" fmla="*/ 3 w 25"/>
                <a:gd name="T17" fmla="*/ 40 h 40"/>
                <a:gd name="T18" fmla="*/ 18 w 25"/>
                <a:gd name="T19" fmla="*/ 25 h 40"/>
                <a:gd name="T20" fmla="*/ 24 w 25"/>
                <a:gd name="T21" fmla="*/ 16 h 40"/>
                <a:gd name="T22" fmla="*/ 25 w 25"/>
                <a:gd name="T23" fmla="*/ 4 h 40"/>
                <a:gd name="T24" fmla="*/ 25 w 25"/>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2"/>
                  </a:moveTo>
                  <a:cubicBezTo>
                    <a:pt x="25" y="1"/>
                    <a:pt x="24" y="1"/>
                    <a:pt x="23" y="0"/>
                  </a:cubicBezTo>
                  <a:cubicBezTo>
                    <a:pt x="23" y="0"/>
                    <a:pt x="22" y="0"/>
                    <a:pt x="21" y="1"/>
                  </a:cubicBezTo>
                  <a:cubicBezTo>
                    <a:pt x="3" y="19"/>
                    <a:pt x="3" y="19"/>
                    <a:pt x="3" y="19"/>
                  </a:cubicBezTo>
                  <a:cubicBezTo>
                    <a:pt x="2" y="20"/>
                    <a:pt x="2" y="20"/>
                    <a:pt x="2" y="20"/>
                  </a:cubicBezTo>
                  <a:cubicBezTo>
                    <a:pt x="0" y="38"/>
                    <a:pt x="0" y="38"/>
                    <a:pt x="0" y="38"/>
                  </a:cubicBezTo>
                  <a:cubicBezTo>
                    <a:pt x="0" y="39"/>
                    <a:pt x="0" y="40"/>
                    <a:pt x="1" y="40"/>
                  </a:cubicBezTo>
                  <a:cubicBezTo>
                    <a:pt x="1" y="40"/>
                    <a:pt x="2" y="40"/>
                    <a:pt x="2" y="40"/>
                  </a:cubicBezTo>
                  <a:cubicBezTo>
                    <a:pt x="3" y="40"/>
                    <a:pt x="3" y="40"/>
                    <a:pt x="3" y="40"/>
                  </a:cubicBezTo>
                  <a:cubicBezTo>
                    <a:pt x="18" y="25"/>
                    <a:pt x="18" y="25"/>
                    <a:pt x="18" y="25"/>
                  </a:cubicBezTo>
                  <a:cubicBezTo>
                    <a:pt x="19" y="24"/>
                    <a:pt x="23" y="19"/>
                    <a:pt x="24" y="16"/>
                  </a:cubicBezTo>
                  <a:cubicBezTo>
                    <a:pt x="25" y="12"/>
                    <a:pt x="25" y="7"/>
                    <a:pt x="25" y="4"/>
                  </a:cubicBezTo>
                  <a:cubicBezTo>
                    <a:pt x="25" y="3"/>
                    <a:pt x="25" y="3"/>
                    <a:pt x="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8">
              <a:extLst>
                <a:ext uri="{FF2B5EF4-FFF2-40B4-BE49-F238E27FC236}">
                  <a16:creationId xmlns:a16="http://schemas.microsoft.com/office/drawing/2014/main" id="{132C9347-390A-44D0-945D-CE088A9A6A5A}"/>
                </a:ext>
              </a:extLst>
            </p:cNvPr>
            <p:cNvSpPr>
              <a:spLocks/>
            </p:cNvSpPr>
            <p:nvPr/>
          </p:nvSpPr>
          <p:spPr bwMode="auto">
            <a:xfrm>
              <a:off x="3035300" y="3359151"/>
              <a:ext cx="153988" cy="101600"/>
            </a:xfrm>
            <a:custGeom>
              <a:avLst/>
              <a:gdLst>
                <a:gd name="T0" fmla="*/ 22 w 41"/>
                <a:gd name="T1" fmla="*/ 22 h 26"/>
                <a:gd name="T2" fmla="*/ 40 w 41"/>
                <a:gd name="T3" fmla="*/ 4 h 26"/>
                <a:gd name="T4" fmla="*/ 41 w 41"/>
                <a:gd name="T5" fmla="*/ 2 h 26"/>
                <a:gd name="T6" fmla="*/ 39 w 41"/>
                <a:gd name="T7" fmla="*/ 0 h 26"/>
                <a:gd name="T8" fmla="*/ 24 w 41"/>
                <a:gd name="T9" fmla="*/ 2 h 26"/>
                <a:gd name="T10" fmla="*/ 15 w 41"/>
                <a:gd name="T11" fmla="*/ 8 h 26"/>
                <a:gd name="T12" fmla="*/ 1 w 41"/>
                <a:gd name="T13" fmla="*/ 22 h 26"/>
                <a:gd name="T14" fmla="*/ 1 w 41"/>
                <a:gd name="T15" fmla="*/ 25 h 26"/>
                <a:gd name="T16" fmla="*/ 2 w 41"/>
                <a:gd name="T17" fmla="*/ 26 h 26"/>
                <a:gd name="T18" fmla="*/ 3 w 41"/>
                <a:gd name="T19" fmla="*/ 26 h 26"/>
                <a:gd name="T20" fmla="*/ 21 w 41"/>
                <a:gd name="T21" fmla="*/ 23 h 26"/>
                <a:gd name="T22" fmla="*/ 22 w 41"/>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26">
                  <a:moveTo>
                    <a:pt x="22" y="22"/>
                  </a:moveTo>
                  <a:cubicBezTo>
                    <a:pt x="40" y="4"/>
                    <a:pt x="40" y="4"/>
                    <a:pt x="40" y="4"/>
                  </a:cubicBezTo>
                  <a:cubicBezTo>
                    <a:pt x="41" y="4"/>
                    <a:pt x="41" y="3"/>
                    <a:pt x="41" y="2"/>
                  </a:cubicBezTo>
                  <a:cubicBezTo>
                    <a:pt x="41" y="2"/>
                    <a:pt x="41" y="0"/>
                    <a:pt x="39" y="0"/>
                  </a:cubicBezTo>
                  <a:cubicBezTo>
                    <a:pt x="37" y="0"/>
                    <a:pt x="28" y="1"/>
                    <a:pt x="24" y="2"/>
                  </a:cubicBezTo>
                  <a:cubicBezTo>
                    <a:pt x="21" y="3"/>
                    <a:pt x="17" y="6"/>
                    <a:pt x="15" y="8"/>
                  </a:cubicBezTo>
                  <a:cubicBezTo>
                    <a:pt x="1" y="22"/>
                    <a:pt x="1" y="22"/>
                    <a:pt x="1" y="22"/>
                  </a:cubicBezTo>
                  <a:cubicBezTo>
                    <a:pt x="0" y="23"/>
                    <a:pt x="0" y="24"/>
                    <a:pt x="1" y="25"/>
                  </a:cubicBezTo>
                  <a:cubicBezTo>
                    <a:pt x="1" y="25"/>
                    <a:pt x="2" y="26"/>
                    <a:pt x="2" y="26"/>
                  </a:cubicBezTo>
                  <a:cubicBezTo>
                    <a:pt x="3" y="26"/>
                    <a:pt x="3" y="26"/>
                    <a:pt x="3" y="26"/>
                  </a:cubicBezTo>
                  <a:cubicBezTo>
                    <a:pt x="21" y="23"/>
                    <a:pt x="21" y="23"/>
                    <a:pt x="21" y="23"/>
                  </a:cubicBezTo>
                  <a:cubicBezTo>
                    <a:pt x="22" y="23"/>
                    <a:pt x="22" y="23"/>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9">
              <a:extLst>
                <a:ext uri="{FF2B5EF4-FFF2-40B4-BE49-F238E27FC236}">
                  <a16:creationId xmlns:a16="http://schemas.microsoft.com/office/drawing/2014/main" id="{2882D5A4-33F0-4752-BB98-17F5506466E7}"/>
                </a:ext>
              </a:extLst>
            </p:cNvPr>
            <p:cNvSpPr>
              <a:spLocks/>
            </p:cNvSpPr>
            <p:nvPr/>
          </p:nvSpPr>
          <p:spPr bwMode="auto">
            <a:xfrm>
              <a:off x="3054350" y="3475038"/>
              <a:ext cx="115888" cy="115888"/>
            </a:xfrm>
            <a:custGeom>
              <a:avLst/>
              <a:gdLst>
                <a:gd name="T0" fmla="*/ 22 w 31"/>
                <a:gd name="T1" fmla="*/ 3 h 30"/>
                <a:gd name="T2" fmla="*/ 9 w 31"/>
                <a:gd name="T3" fmla="*/ 4 h 30"/>
                <a:gd name="T4" fmla="*/ 0 w 31"/>
                <a:gd name="T5" fmla="*/ 28 h 30"/>
                <a:gd name="T6" fmla="*/ 1 w 31"/>
                <a:gd name="T7" fmla="*/ 30 h 30"/>
                <a:gd name="T8" fmla="*/ 2 w 31"/>
                <a:gd name="T9" fmla="*/ 30 h 30"/>
                <a:gd name="T10" fmla="*/ 3 w 31"/>
                <a:gd name="T11" fmla="*/ 30 h 30"/>
                <a:gd name="T12" fmla="*/ 26 w 31"/>
                <a:gd name="T13" fmla="*/ 21 h 30"/>
                <a:gd name="T14" fmla="*/ 28 w 31"/>
                <a:gd name="T15" fmla="*/ 8 h 30"/>
                <a:gd name="T16" fmla="*/ 22 w 3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2" y="3"/>
                  </a:moveTo>
                  <a:cubicBezTo>
                    <a:pt x="19" y="0"/>
                    <a:pt x="14" y="0"/>
                    <a:pt x="9" y="4"/>
                  </a:cubicBezTo>
                  <a:cubicBezTo>
                    <a:pt x="5" y="8"/>
                    <a:pt x="1" y="26"/>
                    <a:pt x="0" y="28"/>
                  </a:cubicBezTo>
                  <a:cubicBezTo>
                    <a:pt x="0" y="29"/>
                    <a:pt x="0" y="29"/>
                    <a:pt x="1" y="30"/>
                  </a:cubicBezTo>
                  <a:cubicBezTo>
                    <a:pt x="1" y="30"/>
                    <a:pt x="2" y="30"/>
                    <a:pt x="2" y="30"/>
                  </a:cubicBezTo>
                  <a:cubicBezTo>
                    <a:pt x="3" y="30"/>
                    <a:pt x="3" y="30"/>
                    <a:pt x="3" y="30"/>
                  </a:cubicBezTo>
                  <a:cubicBezTo>
                    <a:pt x="5" y="30"/>
                    <a:pt x="22" y="25"/>
                    <a:pt x="26" y="21"/>
                  </a:cubicBezTo>
                  <a:cubicBezTo>
                    <a:pt x="31" y="17"/>
                    <a:pt x="31" y="12"/>
                    <a:pt x="28" y="8"/>
                  </a:cubicBezTo>
                  <a:lnTo>
                    <a:pt x="2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429337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3622148" y="228426"/>
            <a:ext cx="11049000" cy="965679"/>
          </a:xfrm>
        </p:spPr>
        <p:txBody>
          <a:bodyPr/>
          <a:lstStyle/>
          <a:p>
            <a:r>
              <a:rPr lang="en-US" dirty="0"/>
              <a:t>Our Design</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5</a:t>
            </a:fld>
            <a:endParaRPr lang="en-US"/>
          </a:p>
        </p:txBody>
      </p:sp>
      <p:grpSp>
        <p:nvGrpSpPr>
          <p:cNvPr id="84" name="Group 83">
            <a:extLst>
              <a:ext uri="{FF2B5EF4-FFF2-40B4-BE49-F238E27FC236}">
                <a16:creationId xmlns:a16="http://schemas.microsoft.com/office/drawing/2014/main" id="{168BD8F9-D0DC-4579-9E34-0AB39CE96111}"/>
              </a:ext>
            </a:extLst>
          </p:cNvPr>
          <p:cNvGrpSpPr/>
          <p:nvPr/>
        </p:nvGrpSpPr>
        <p:grpSpPr>
          <a:xfrm>
            <a:off x="10376352" y="136526"/>
            <a:ext cx="885416" cy="1070128"/>
            <a:chOff x="571500" y="1570935"/>
            <a:chExt cx="3838575" cy="4639365"/>
          </a:xfrm>
        </p:grpSpPr>
        <p:sp>
          <p:nvSpPr>
            <p:cNvPr id="83" name="Rectangle 82">
              <a:extLst>
                <a:ext uri="{FF2B5EF4-FFF2-40B4-BE49-F238E27FC236}">
                  <a16:creationId xmlns:a16="http://schemas.microsoft.com/office/drawing/2014/main" id="{81585F37-0493-4C46-AB62-01870AA9B47F}"/>
                </a:ext>
              </a:extLst>
            </p:cNvPr>
            <p:cNvSpPr/>
            <p:nvPr/>
          </p:nvSpPr>
          <p:spPr>
            <a:xfrm>
              <a:off x="3292448" y="1883344"/>
              <a:ext cx="912206" cy="3797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316BE1B-C903-4067-870F-47E40EEA0BE0}"/>
                </a:ext>
              </a:extLst>
            </p:cNvPr>
            <p:cNvGrpSpPr/>
            <p:nvPr/>
          </p:nvGrpSpPr>
          <p:grpSpPr>
            <a:xfrm flipH="1">
              <a:off x="571500" y="1570935"/>
              <a:ext cx="3838575" cy="4639365"/>
              <a:chOff x="1804987" y="1824038"/>
              <a:chExt cx="3500439" cy="4230688"/>
            </a:xfrm>
          </p:grpSpPr>
          <p:sp>
            <p:nvSpPr>
              <p:cNvPr id="61" name="Freeform: Shape 60">
                <a:extLst>
                  <a:ext uri="{FF2B5EF4-FFF2-40B4-BE49-F238E27FC236}">
                    <a16:creationId xmlns:a16="http://schemas.microsoft.com/office/drawing/2014/main" id="{4CBB8137-8C84-4CB7-AEE0-0A85E899E903}"/>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0" name="Freeform 17">
                <a:extLst>
                  <a:ext uri="{FF2B5EF4-FFF2-40B4-BE49-F238E27FC236}">
                    <a16:creationId xmlns:a16="http://schemas.microsoft.com/office/drawing/2014/main" id="{9444CA25-5874-4484-BADA-BAAD50074340}"/>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1C6B2512-D7A0-435C-87C2-B881988E935C}"/>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5821977C-DC97-4EF4-9C71-121358DD8D91}"/>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12F8E826-5036-47C5-9C8D-516C4C7D6E64}"/>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04731A76-B279-4925-B6C7-C23F043CA6CB}"/>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B94E48D0-FAF4-4B1E-9C40-E6E609B6C112}"/>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131B7D53-5151-40DF-8573-188543CBD8EE}"/>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B95C013-6CAC-4D96-8715-A8974E20465A}"/>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535DE654-13A5-4E80-AB1A-FB0051D5966B}"/>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6D8B0DDA-872B-4DDC-9097-3B6EEEF8B737}"/>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ECDFBEA-3B90-4758-8E88-DD28BFA77C82}"/>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60C31F36-495C-461D-97D1-0863B6B9655D}"/>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5F5D7F5F-8D0C-4878-9150-520F31F7DF27}"/>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518B2B4F-9BF6-4606-8AEF-E30671017563}"/>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65575DB5-3421-4433-BF8D-179F1970A43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solidFill>
                <a:srgbClr val="1E61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3F55F3F-C64F-4701-92B3-DEC3209090B7}"/>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85990B5D-B996-42FA-9457-C6CD764E7181}"/>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C50BA629-3C4D-44CF-9A56-42AB32865774}"/>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1B9266C0-4F10-4B17-991C-06961D1EF03C}"/>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A84953F4-B3A6-49C9-8617-7D377EC3174F}"/>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E61A6BAA-DC4D-47C4-A629-1769978CA9B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DAECCA5B-A6E1-4E24-B860-B61806824226}"/>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8918412E-776D-4002-87BF-71E7FA16B1DE}"/>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7C1C40B7-7E41-4F00-A643-DC9F4B6116BE}"/>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32FA865A-816F-46CB-BCE6-2DF26BDCCF31}"/>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6C3C1B05-7109-4B40-AE52-D716EEAC82A2}"/>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71A46A31-95A3-46DE-8659-B9F573207CC4}"/>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18A84036-137F-4B46-AC25-FF15DE515207}"/>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12E1A23F-BAC5-401C-AC05-E2099A7C167B}"/>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9271EA97-D38F-4C0F-8FE0-4C03A0F35D33}"/>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C0539916-645F-4F82-AFA0-E95773F95BD3}"/>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A67C1216-1AF7-4DDE-9ADA-48021745BC53}"/>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FC232F20-12E3-46F4-8612-25FEE59918A0}"/>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297B0459-70E3-45BE-9DF5-05EF5CBAF2CD}"/>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pic>
        <p:nvPicPr>
          <p:cNvPr id="5" name="Picture 4">
            <a:extLst>
              <a:ext uri="{FF2B5EF4-FFF2-40B4-BE49-F238E27FC236}">
                <a16:creationId xmlns:a16="http://schemas.microsoft.com/office/drawing/2014/main" id="{253EA727-270E-40D6-996E-CD8807B5D3DC}"/>
              </a:ext>
            </a:extLst>
          </p:cNvPr>
          <p:cNvPicPr>
            <a:picLocks noChangeAspect="1"/>
          </p:cNvPicPr>
          <p:nvPr/>
        </p:nvPicPr>
        <p:blipFill rotWithShape="1">
          <a:blip r:embed="rId3">
            <a:extLst>
              <a:ext uri="{28A0092B-C50C-407E-A947-70E740481C1C}">
                <a14:useLocalDpi xmlns:a14="http://schemas.microsoft.com/office/drawing/2010/main" val="0"/>
              </a:ext>
            </a:extLst>
          </a:blip>
          <a:srcRect l="30503" t="11850" r="41164" b="5300"/>
          <a:stretch/>
        </p:blipFill>
        <p:spPr>
          <a:xfrm>
            <a:off x="597698" y="1472140"/>
            <a:ext cx="2548719" cy="4631086"/>
          </a:xfrm>
          <a:prstGeom prst="rect">
            <a:avLst/>
          </a:prstGeom>
        </p:spPr>
      </p:pic>
      <p:pic>
        <p:nvPicPr>
          <p:cNvPr id="7" name="Picture 6">
            <a:extLst>
              <a:ext uri="{FF2B5EF4-FFF2-40B4-BE49-F238E27FC236}">
                <a16:creationId xmlns:a16="http://schemas.microsoft.com/office/drawing/2014/main" id="{46C2D844-189E-442F-AE03-75185FB9D99E}"/>
              </a:ext>
            </a:extLst>
          </p:cNvPr>
          <p:cNvPicPr>
            <a:picLocks noChangeAspect="1"/>
          </p:cNvPicPr>
          <p:nvPr/>
        </p:nvPicPr>
        <p:blipFill rotWithShape="1">
          <a:blip r:embed="rId4">
            <a:extLst>
              <a:ext uri="{28A0092B-C50C-407E-A947-70E740481C1C}">
                <a14:useLocalDpi xmlns:a14="http://schemas.microsoft.com/office/drawing/2010/main" val="0"/>
              </a:ext>
            </a:extLst>
          </a:blip>
          <a:srcRect l="12007" t="10444" r="50000" b="3911"/>
          <a:stretch/>
        </p:blipFill>
        <p:spPr>
          <a:xfrm>
            <a:off x="3348938" y="1460826"/>
            <a:ext cx="2747062" cy="4642400"/>
          </a:xfrm>
          <a:prstGeom prst="rect">
            <a:avLst/>
          </a:prstGeom>
        </p:spPr>
      </p:pic>
      <p:pic>
        <p:nvPicPr>
          <p:cNvPr id="9" name="Picture 8">
            <a:extLst>
              <a:ext uri="{FF2B5EF4-FFF2-40B4-BE49-F238E27FC236}">
                <a16:creationId xmlns:a16="http://schemas.microsoft.com/office/drawing/2014/main" id="{27E1DF13-F106-49DA-A69A-A30E4F95B1E2}"/>
              </a:ext>
            </a:extLst>
          </p:cNvPr>
          <p:cNvPicPr>
            <a:picLocks noChangeAspect="1"/>
          </p:cNvPicPr>
          <p:nvPr/>
        </p:nvPicPr>
        <p:blipFill rotWithShape="1">
          <a:blip r:embed="rId5">
            <a:extLst>
              <a:ext uri="{28A0092B-C50C-407E-A947-70E740481C1C}">
                <a14:useLocalDpi xmlns:a14="http://schemas.microsoft.com/office/drawing/2010/main" val="0"/>
              </a:ext>
            </a:extLst>
          </a:blip>
          <a:srcRect l="5441" t="11658" r="54686" b="5323"/>
          <a:stretch/>
        </p:blipFill>
        <p:spPr>
          <a:xfrm>
            <a:off x="6295692" y="1460826"/>
            <a:ext cx="2548720" cy="4642400"/>
          </a:xfrm>
          <a:prstGeom prst="rect">
            <a:avLst/>
          </a:prstGeom>
        </p:spPr>
      </p:pic>
      <p:pic>
        <p:nvPicPr>
          <p:cNvPr id="11" name="Picture 10">
            <a:extLst>
              <a:ext uri="{FF2B5EF4-FFF2-40B4-BE49-F238E27FC236}">
                <a16:creationId xmlns:a16="http://schemas.microsoft.com/office/drawing/2014/main" id="{1FCA437C-14A9-45D4-B1BB-79C6B5B07130}"/>
              </a:ext>
            </a:extLst>
          </p:cNvPr>
          <p:cNvPicPr>
            <a:picLocks noChangeAspect="1"/>
          </p:cNvPicPr>
          <p:nvPr/>
        </p:nvPicPr>
        <p:blipFill rotWithShape="1">
          <a:blip r:embed="rId6">
            <a:extLst>
              <a:ext uri="{28A0092B-C50C-407E-A947-70E740481C1C}">
                <a14:useLocalDpi xmlns:a14="http://schemas.microsoft.com/office/drawing/2010/main" val="0"/>
              </a:ext>
            </a:extLst>
          </a:blip>
          <a:srcRect l="15115" t="13626" r="46392" b="7233"/>
          <a:stretch/>
        </p:blipFill>
        <p:spPr>
          <a:xfrm>
            <a:off x="9147869" y="1447248"/>
            <a:ext cx="2354223" cy="4655978"/>
          </a:xfrm>
          <a:prstGeom prst="rect">
            <a:avLst/>
          </a:prstGeom>
        </p:spPr>
      </p:pic>
    </p:spTree>
    <p:extLst>
      <p:ext uri="{BB962C8B-B14F-4D97-AF65-F5344CB8AC3E}">
        <p14:creationId xmlns:p14="http://schemas.microsoft.com/office/powerpoint/2010/main" val="416661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500" y="1111221"/>
            <a:ext cx="3507014" cy="997196"/>
          </a:xfrm>
        </p:spPr>
        <p:txBody>
          <a:bodyPr wrap="square" lIns="0" tIns="0" rIns="0" bIns="0">
            <a:spAutoFit/>
          </a:bodyPr>
          <a:lstStyle/>
          <a:p>
            <a:pPr algn="l"/>
            <a:r>
              <a:rPr lang="en-US" dirty="0"/>
              <a:t>APPLICATION ADVANTANGE</a:t>
            </a:r>
          </a:p>
        </p:txBody>
      </p:sp>
      <p:sp>
        <p:nvSpPr>
          <p:cNvPr id="72" name="Rectangle 71">
            <a:extLst>
              <a:ext uri="{FF2B5EF4-FFF2-40B4-BE49-F238E27FC236}">
                <a16:creationId xmlns:a16="http://schemas.microsoft.com/office/drawing/2014/main" id="{C7782C49-70EB-41DC-AED7-EC82C13C8686}"/>
              </a:ext>
            </a:extLst>
          </p:cNvPr>
          <p:cNvSpPr/>
          <p:nvPr/>
        </p:nvSpPr>
        <p:spPr>
          <a:xfrm>
            <a:off x="1760475" y="2744625"/>
            <a:ext cx="4956225" cy="3693319"/>
          </a:xfrm>
          <a:prstGeom prst="rect">
            <a:avLst/>
          </a:prstGeom>
        </p:spPr>
        <p:txBody>
          <a:bodyPr wrap="square" lIns="0" tIns="0" rIns="0" bIns="0" anchor="ctr">
            <a:spAutoFit/>
          </a:bodyPr>
          <a:lstStyle/>
          <a:p>
            <a:r>
              <a:rPr lang="en-US" sz="2000" dirty="0">
                <a:latin typeface="+mj-lt"/>
              </a:rPr>
              <a:t>Can easily  signup and login</a:t>
            </a:r>
          </a:p>
          <a:p>
            <a:endParaRPr lang="en-US" sz="2000" dirty="0">
              <a:latin typeface="+mj-lt"/>
            </a:endParaRPr>
          </a:p>
          <a:p>
            <a:endParaRPr lang="en-US" sz="2000" dirty="0">
              <a:latin typeface="+mj-lt"/>
            </a:endParaRPr>
          </a:p>
          <a:p>
            <a:r>
              <a:rPr lang="en-US" sz="2000" dirty="0">
                <a:latin typeface="+mj-lt"/>
              </a:rPr>
              <a:t>User can see his registration successfully or unsuccessfully</a:t>
            </a:r>
          </a:p>
          <a:p>
            <a:endParaRPr lang="en-US" sz="2000" dirty="0">
              <a:latin typeface="+mj-lt"/>
            </a:endParaRPr>
          </a:p>
          <a:p>
            <a:endParaRPr lang="en-US" sz="2000" dirty="0">
              <a:latin typeface="+mj-lt"/>
            </a:endParaRPr>
          </a:p>
          <a:p>
            <a:r>
              <a:rPr lang="en-US" sz="2000" dirty="0">
                <a:latin typeface="+mj-lt"/>
              </a:rPr>
              <a:t>Budget friendly</a:t>
            </a:r>
          </a:p>
          <a:p>
            <a:endParaRPr lang="en-US" sz="2000" dirty="0">
              <a:latin typeface="+mj-lt"/>
            </a:endParaRPr>
          </a:p>
          <a:p>
            <a:endParaRPr lang="en-US" sz="2000" dirty="0">
              <a:latin typeface="+mj-lt"/>
            </a:endParaRPr>
          </a:p>
          <a:p>
            <a:r>
              <a:rPr lang="en-US" sz="2000" dirty="0">
                <a:latin typeface="+mj-lt"/>
              </a:rPr>
              <a:t>Create individual profile and include application, result, notice and dashboard</a:t>
            </a:r>
            <a:endParaRPr lang="en-ID" sz="2000" dirty="0">
              <a:latin typeface="+mj-lt"/>
            </a:endParaRPr>
          </a:p>
        </p:txBody>
      </p:sp>
      <p:grpSp>
        <p:nvGrpSpPr>
          <p:cNvPr id="3" name="Group 2">
            <a:extLst>
              <a:ext uri="{FF2B5EF4-FFF2-40B4-BE49-F238E27FC236}">
                <a16:creationId xmlns:a16="http://schemas.microsoft.com/office/drawing/2014/main" id="{B3A0FEA4-0041-4F13-83FF-6D1EE4DFF9E8}"/>
              </a:ext>
            </a:extLst>
          </p:cNvPr>
          <p:cNvGrpSpPr/>
          <p:nvPr/>
        </p:nvGrpSpPr>
        <p:grpSpPr>
          <a:xfrm>
            <a:off x="578860" y="2644295"/>
            <a:ext cx="593097" cy="593097"/>
            <a:chOff x="571500" y="3141333"/>
            <a:chExt cx="593097" cy="593097"/>
          </a:xfrm>
        </p:grpSpPr>
        <p:sp>
          <p:nvSpPr>
            <p:cNvPr id="69" name="Oval 68">
              <a:extLst>
                <a:ext uri="{FF2B5EF4-FFF2-40B4-BE49-F238E27FC236}">
                  <a16:creationId xmlns:a16="http://schemas.microsoft.com/office/drawing/2014/main" id="{C7096BCE-3D24-4757-83DF-446EC088AB2B}"/>
                </a:ext>
              </a:extLst>
            </p:cNvPr>
            <p:cNvSpPr/>
            <p:nvPr/>
          </p:nvSpPr>
          <p:spPr>
            <a:xfrm>
              <a:off x="571500" y="3141333"/>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732675" y="3319857"/>
              <a:ext cx="270746" cy="271939"/>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2" name="Group 81">
            <a:extLst>
              <a:ext uri="{FF2B5EF4-FFF2-40B4-BE49-F238E27FC236}">
                <a16:creationId xmlns:a16="http://schemas.microsoft.com/office/drawing/2014/main" id="{499B99D9-7A09-4384-AF13-87B3121A64AC}"/>
              </a:ext>
            </a:extLst>
          </p:cNvPr>
          <p:cNvGrpSpPr/>
          <p:nvPr/>
        </p:nvGrpSpPr>
        <p:grpSpPr>
          <a:xfrm>
            <a:off x="9240253" y="1944258"/>
            <a:ext cx="2380247" cy="3213861"/>
            <a:chOff x="4431513" y="1357578"/>
            <a:chExt cx="3412426" cy="4607532"/>
          </a:xfrm>
        </p:grpSpPr>
        <p:grpSp>
          <p:nvGrpSpPr>
            <p:cNvPr id="85" name="Group 84">
              <a:extLst>
                <a:ext uri="{FF2B5EF4-FFF2-40B4-BE49-F238E27FC236}">
                  <a16:creationId xmlns:a16="http://schemas.microsoft.com/office/drawing/2014/main" id="{09608519-076E-4DFB-9407-E1153ADBF996}"/>
                </a:ext>
              </a:extLst>
            </p:cNvPr>
            <p:cNvGrpSpPr/>
            <p:nvPr/>
          </p:nvGrpSpPr>
          <p:grpSpPr>
            <a:xfrm>
              <a:off x="5752181" y="1548571"/>
              <a:ext cx="2091758" cy="3659900"/>
              <a:chOff x="5752181" y="1776603"/>
              <a:chExt cx="2091758" cy="3659900"/>
            </a:xfrm>
          </p:grpSpPr>
          <p:sp>
            <p:nvSpPr>
              <p:cNvPr id="137" name="Freeform 14">
                <a:extLst>
                  <a:ext uri="{FF2B5EF4-FFF2-40B4-BE49-F238E27FC236}">
                    <a16:creationId xmlns:a16="http://schemas.microsoft.com/office/drawing/2014/main" id="{83DFF0DA-4E26-41A9-AC9B-269F2D5FAF8F}"/>
                  </a:ext>
                </a:extLst>
              </p:cNvPr>
              <p:cNvSpPr>
                <a:spLocks/>
              </p:cNvSpPr>
              <p:nvPr/>
            </p:nvSpPr>
            <p:spPr bwMode="auto">
              <a:xfrm>
                <a:off x="5851092" y="1874252"/>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
                <a:extLst>
                  <a:ext uri="{FF2B5EF4-FFF2-40B4-BE49-F238E27FC236}">
                    <a16:creationId xmlns:a16="http://schemas.microsoft.com/office/drawing/2014/main" id="{160B5685-E798-46A8-B5EE-42BE72B7C8EE}"/>
                  </a:ext>
                </a:extLst>
              </p:cNvPr>
              <p:cNvSpPr>
                <a:spLocks/>
              </p:cNvSpPr>
              <p:nvPr/>
            </p:nvSpPr>
            <p:spPr bwMode="auto">
              <a:xfrm>
                <a:off x="5752181" y="1776603"/>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Shape 138">
                <a:extLst>
                  <a:ext uri="{FF2B5EF4-FFF2-40B4-BE49-F238E27FC236}">
                    <a16:creationId xmlns:a16="http://schemas.microsoft.com/office/drawing/2014/main" id="{C30E0856-5AD9-4EEE-8FB1-4D2654746771}"/>
                  </a:ext>
                </a:extLst>
              </p:cNvPr>
              <p:cNvSpPr>
                <a:spLocks/>
              </p:cNvSpPr>
              <p:nvPr/>
            </p:nvSpPr>
            <p:spPr bwMode="auto">
              <a:xfrm>
                <a:off x="5758796" y="1999304"/>
                <a:ext cx="1977730" cy="3339550"/>
              </a:xfrm>
              <a:custGeom>
                <a:avLst/>
                <a:gdLst>
                  <a:gd name="connsiteX0" fmla="*/ 157409 w 1977730"/>
                  <a:gd name="connsiteY0" fmla="*/ 0 h 3339550"/>
                  <a:gd name="connsiteX1" fmla="*/ 167436 w 1977730"/>
                  <a:gd name="connsiteY1" fmla="*/ 0 h 3339550"/>
                  <a:gd name="connsiteX2" fmla="*/ 1897408 w 1977730"/>
                  <a:gd name="connsiteY2" fmla="*/ 0 h 3339550"/>
                  <a:gd name="connsiteX3" fmla="*/ 1977730 w 1977730"/>
                  <a:gd name="connsiteY3" fmla="*/ 0 h 3339550"/>
                  <a:gd name="connsiteX4" fmla="*/ 1951300 w 1977730"/>
                  <a:gd name="connsiteY4" fmla="*/ 530284 h 3339550"/>
                  <a:gd name="connsiteX5" fmla="*/ 1820748 w 1977730"/>
                  <a:gd name="connsiteY5" fmla="*/ 3149657 h 3339550"/>
                  <a:gd name="connsiteX6" fmla="*/ 1620055 w 1977730"/>
                  <a:gd name="connsiteY6" fmla="*/ 3339550 h 3339550"/>
                  <a:gd name="connsiteX7" fmla="*/ 179995 w 1977730"/>
                  <a:gd name="connsiteY7" fmla="*/ 3339550 h 3339550"/>
                  <a:gd name="connsiteX8" fmla="*/ 427 w 1977730"/>
                  <a:gd name="connsiteY8" fmla="*/ 3149657 h 3339550"/>
                  <a:gd name="connsiteX9" fmla="*/ 156394 w 1977730"/>
                  <a:gd name="connsiteY9" fmla="*/ 20380 h 33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730" h="3339550">
                    <a:moveTo>
                      <a:pt x="157409" y="0"/>
                    </a:moveTo>
                    <a:lnTo>
                      <a:pt x="167436" y="0"/>
                    </a:lnTo>
                    <a:cubicBezTo>
                      <a:pt x="471566" y="0"/>
                      <a:pt x="995345" y="0"/>
                      <a:pt x="1897408" y="0"/>
                    </a:cubicBezTo>
                    <a:lnTo>
                      <a:pt x="1977730" y="0"/>
                    </a:lnTo>
                    <a:lnTo>
                      <a:pt x="1951300" y="530284"/>
                    </a:lnTo>
                    <a:cubicBezTo>
                      <a:pt x="1820748" y="3149657"/>
                      <a:pt x="1820748" y="3149657"/>
                      <a:pt x="1820748" y="3149657"/>
                    </a:cubicBezTo>
                    <a:cubicBezTo>
                      <a:pt x="1813707" y="3251637"/>
                      <a:pt x="1725683" y="3339550"/>
                      <a:pt x="1620055" y="3339550"/>
                    </a:cubicBezTo>
                    <a:cubicBezTo>
                      <a:pt x="179995" y="3339550"/>
                      <a:pt x="179995" y="3339550"/>
                      <a:pt x="179995" y="3339550"/>
                    </a:cubicBezTo>
                    <a:cubicBezTo>
                      <a:pt x="74367" y="3339550"/>
                      <a:pt x="-6615" y="3251637"/>
                      <a:pt x="427" y="3149657"/>
                    </a:cubicBezTo>
                    <a:cubicBezTo>
                      <a:pt x="119259" y="765446"/>
                      <a:pt x="148967" y="169393"/>
                      <a:pt x="156394" y="2038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40" name="Group 139">
                <a:extLst>
                  <a:ext uri="{FF2B5EF4-FFF2-40B4-BE49-F238E27FC236}">
                    <a16:creationId xmlns:a16="http://schemas.microsoft.com/office/drawing/2014/main" id="{98D0188E-148F-40E8-AAE1-B48759E5F0A8}"/>
                  </a:ext>
                </a:extLst>
              </p:cNvPr>
              <p:cNvGrpSpPr/>
              <p:nvPr/>
            </p:nvGrpSpPr>
            <p:grpSpPr>
              <a:xfrm>
                <a:off x="6032134" y="2279442"/>
                <a:ext cx="1435150" cy="2350886"/>
                <a:chOff x="5884695" y="2037924"/>
                <a:chExt cx="1730028" cy="2833921"/>
              </a:xfrm>
            </p:grpSpPr>
            <p:sp>
              <p:nvSpPr>
                <p:cNvPr id="142" name="Freeform 18">
                  <a:extLst>
                    <a:ext uri="{FF2B5EF4-FFF2-40B4-BE49-F238E27FC236}">
                      <a16:creationId xmlns:a16="http://schemas.microsoft.com/office/drawing/2014/main" id="{ED236780-D6CF-4DD5-85F8-544A9F450FCE}"/>
                    </a:ext>
                  </a:extLst>
                </p:cNvPr>
                <p:cNvSpPr>
                  <a:spLocks/>
                </p:cNvSpPr>
                <p:nvPr/>
              </p:nvSpPr>
              <p:spPr bwMode="auto">
                <a:xfrm>
                  <a:off x="5966864" y="2587955"/>
                  <a:ext cx="778780" cy="746207"/>
                </a:xfrm>
                <a:custGeom>
                  <a:avLst/>
                  <a:gdLst>
                    <a:gd name="T0" fmla="*/ 157 w 221"/>
                    <a:gd name="T1" fmla="*/ 212 h 212"/>
                    <a:gd name="T2" fmla="*/ 53 w 221"/>
                    <a:gd name="T3" fmla="*/ 212 h 212"/>
                    <a:gd name="T4" fmla="*/ 1 w 221"/>
                    <a:gd name="T5" fmla="*/ 158 h 212"/>
                    <a:gd name="T6" fmla="*/ 7 w 221"/>
                    <a:gd name="T7" fmla="*/ 54 h 212"/>
                    <a:gd name="T8" fmla="*/ 63 w 221"/>
                    <a:gd name="T9" fmla="*/ 0 h 212"/>
                    <a:gd name="T10" fmla="*/ 168 w 221"/>
                    <a:gd name="T11" fmla="*/ 0 h 212"/>
                    <a:gd name="T12" fmla="*/ 219 w 221"/>
                    <a:gd name="T13" fmla="*/ 54 h 212"/>
                    <a:gd name="T14" fmla="*/ 214 w 221"/>
                    <a:gd name="T15" fmla="*/ 158 h 212"/>
                    <a:gd name="T16" fmla="*/ 157 w 221"/>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12">
                      <a:moveTo>
                        <a:pt x="157" y="212"/>
                      </a:moveTo>
                      <a:cubicBezTo>
                        <a:pt x="53" y="212"/>
                        <a:pt x="53" y="212"/>
                        <a:pt x="53" y="212"/>
                      </a:cubicBezTo>
                      <a:cubicBezTo>
                        <a:pt x="23" y="212"/>
                        <a:pt x="0" y="188"/>
                        <a:pt x="1" y="158"/>
                      </a:cubicBezTo>
                      <a:cubicBezTo>
                        <a:pt x="7" y="54"/>
                        <a:pt x="7" y="54"/>
                        <a:pt x="7" y="54"/>
                      </a:cubicBezTo>
                      <a:cubicBezTo>
                        <a:pt x="8" y="24"/>
                        <a:pt x="34" y="0"/>
                        <a:pt x="63" y="0"/>
                      </a:cubicBezTo>
                      <a:cubicBezTo>
                        <a:pt x="168" y="0"/>
                        <a:pt x="168" y="0"/>
                        <a:pt x="168" y="0"/>
                      </a:cubicBezTo>
                      <a:cubicBezTo>
                        <a:pt x="197" y="0"/>
                        <a:pt x="221" y="24"/>
                        <a:pt x="219" y="54"/>
                      </a:cubicBezTo>
                      <a:cubicBezTo>
                        <a:pt x="214" y="158"/>
                        <a:pt x="214" y="158"/>
                        <a:pt x="214" y="158"/>
                      </a:cubicBezTo>
                      <a:cubicBezTo>
                        <a:pt x="212" y="188"/>
                        <a:pt x="187" y="212"/>
                        <a:pt x="157" y="212"/>
                      </a:cubicBezTo>
                      <a:close/>
                    </a:path>
                  </a:pathLst>
                </a:custGeom>
                <a:solidFill>
                  <a:srgbClr val="205DAB"/>
                </a:solidFill>
                <a:ln>
                  <a:noFill/>
                </a:ln>
                <a:effectLst>
                  <a:outerShdw blurRad="50800" dist="38100" dir="2700000" algn="tl" rotWithShape="0">
                    <a:prstClr val="black">
                      <a:alpha val="16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143" name="Group 142">
                  <a:extLst>
                    <a:ext uri="{FF2B5EF4-FFF2-40B4-BE49-F238E27FC236}">
                      <a16:creationId xmlns:a16="http://schemas.microsoft.com/office/drawing/2014/main" id="{C82443A1-37DB-4E43-BA92-219F35CFF177}"/>
                    </a:ext>
                  </a:extLst>
                </p:cNvPr>
                <p:cNvGrpSpPr/>
                <p:nvPr/>
              </p:nvGrpSpPr>
              <p:grpSpPr>
                <a:xfrm>
                  <a:off x="5937236" y="3497092"/>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157" name="Oval 10">
                    <a:extLst>
                      <a:ext uri="{FF2B5EF4-FFF2-40B4-BE49-F238E27FC236}">
                        <a16:creationId xmlns:a16="http://schemas.microsoft.com/office/drawing/2014/main" id="{9A3DC6EB-36DF-43EF-8193-F6D2AB592E7A}"/>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a:extLst>
                      <a:ext uri="{FF2B5EF4-FFF2-40B4-BE49-F238E27FC236}">
                        <a16:creationId xmlns:a16="http://schemas.microsoft.com/office/drawing/2014/main" id="{9BEAA20C-6206-43EE-BC40-8507FF77394F}"/>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a:extLst>
                      <a:ext uri="{FF2B5EF4-FFF2-40B4-BE49-F238E27FC236}">
                        <a16:creationId xmlns:a16="http://schemas.microsoft.com/office/drawing/2014/main" id="{BF269298-D6F5-452D-9DA0-D36B364CFCF8}"/>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a:extLst>
                      <a:ext uri="{FF2B5EF4-FFF2-40B4-BE49-F238E27FC236}">
                        <a16:creationId xmlns:a16="http://schemas.microsoft.com/office/drawing/2014/main" id="{4B8A8600-4C27-4B1E-AFC1-D222F9890704}"/>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50B1B51E-072E-4F83-9B33-DB1C47F86ACD}"/>
                    </a:ext>
                  </a:extLst>
                </p:cNvPr>
                <p:cNvGrpSpPr/>
                <p:nvPr/>
              </p:nvGrpSpPr>
              <p:grpSpPr>
                <a:xfrm>
                  <a:off x="5910602" y="3986677"/>
                  <a:ext cx="1609380" cy="383467"/>
                  <a:chOff x="4438650" y="3467375"/>
                  <a:chExt cx="1725613" cy="411162"/>
                </a:xfrm>
                <a:solidFill>
                  <a:srgbClr val="205DAB"/>
                </a:solidFill>
                <a:effectLst>
                  <a:outerShdw blurRad="50800" dist="38100" dir="2700000" algn="tl" rotWithShape="0">
                    <a:prstClr val="black">
                      <a:alpha val="16000"/>
                    </a:prstClr>
                  </a:outerShdw>
                </a:effectLst>
              </p:grpSpPr>
              <p:sp>
                <p:nvSpPr>
                  <p:cNvPr id="154" name="Freeform 23">
                    <a:extLst>
                      <a:ext uri="{FF2B5EF4-FFF2-40B4-BE49-F238E27FC236}">
                        <a16:creationId xmlns:a16="http://schemas.microsoft.com/office/drawing/2014/main" id="{2E1DF6A8-EEE7-4E33-8964-419FCABE09FB}"/>
                      </a:ext>
                    </a:extLst>
                  </p:cNvPr>
                  <p:cNvSpPr>
                    <a:spLocks/>
                  </p:cNvSpPr>
                  <p:nvPr/>
                </p:nvSpPr>
                <p:spPr bwMode="auto">
                  <a:xfrm>
                    <a:off x="4438650" y="3467375"/>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4">
                    <a:extLst>
                      <a:ext uri="{FF2B5EF4-FFF2-40B4-BE49-F238E27FC236}">
                        <a16:creationId xmlns:a16="http://schemas.microsoft.com/office/drawing/2014/main" id="{67803926-685D-402C-9439-46CCD3BA7E66}"/>
                      </a:ext>
                    </a:extLst>
                  </p:cNvPr>
                  <p:cNvSpPr>
                    <a:spLocks/>
                  </p:cNvSpPr>
                  <p:nvPr/>
                </p:nvSpPr>
                <p:spPr bwMode="auto">
                  <a:xfrm>
                    <a:off x="5737225"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5">
                    <a:extLst>
                      <a:ext uri="{FF2B5EF4-FFF2-40B4-BE49-F238E27FC236}">
                        <a16:creationId xmlns:a16="http://schemas.microsoft.com/office/drawing/2014/main" id="{B8B8BCEC-FB56-46C1-8FB8-81206914777F}"/>
                      </a:ext>
                    </a:extLst>
                  </p:cNvPr>
                  <p:cNvSpPr>
                    <a:spLocks/>
                  </p:cNvSpPr>
                  <p:nvPr/>
                </p:nvSpPr>
                <p:spPr bwMode="auto">
                  <a:xfrm>
                    <a:off x="5087938"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144">
                  <a:extLst>
                    <a:ext uri="{FF2B5EF4-FFF2-40B4-BE49-F238E27FC236}">
                      <a16:creationId xmlns:a16="http://schemas.microsoft.com/office/drawing/2014/main" id="{3DF113F3-B38D-43EF-8F59-390E54D7EA25}"/>
                    </a:ext>
                  </a:extLst>
                </p:cNvPr>
                <p:cNvGrpSpPr/>
                <p:nvPr/>
              </p:nvGrpSpPr>
              <p:grpSpPr>
                <a:xfrm>
                  <a:off x="6005343" y="2037924"/>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150" name="Oval 10">
                    <a:extLst>
                      <a:ext uri="{FF2B5EF4-FFF2-40B4-BE49-F238E27FC236}">
                        <a16:creationId xmlns:a16="http://schemas.microsoft.com/office/drawing/2014/main" id="{D5E22999-480D-4B07-AD57-0B3F107286A3}"/>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3">
                    <a:extLst>
                      <a:ext uri="{FF2B5EF4-FFF2-40B4-BE49-F238E27FC236}">
                        <a16:creationId xmlns:a16="http://schemas.microsoft.com/office/drawing/2014/main" id="{644E8FF7-8A79-4E93-AD37-C8841BA6D120}"/>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4">
                    <a:extLst>
                      <a:ext uri="{FF2B5EF4-FFF2-40B4-BE49-F238E27FC236}">
                        <a16:creationId xmlns:a16="http://schemas.microsoft.com/office/drawing/2014/main" id="{BCDFB668-B342-4574-9652-66C5C9CBF2DD}"/>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5">
                    <a:extLst>
                      <a:ext uri="{FF2B5EF4-FFF2-40B4-BE49-F238E27FC236}">
                        <a16:creationId xmlns:a16="http://schemas.microsoft.com/office/drawing/2014/main" id="{DCCF54EF-1F25-4E4F-AC47-352136AC524B}"/>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145">
                  <a:extLst>
                    <a:ext uri="{FF2B5EF4-FFF2-40B4-BE49-F238E27FC236}">
                      <a16:creationId xmlns:a16="http://schemas.microsoft.com/office/drawing/2014/main" id="{34294245-6288-45A7-BD7A-0091EAF15945}"/>
                    </a:ext>
                  </a:extLst>
                </p:cNvPr>
                <p:cNvGrpSpPr/>
                <p:nvPr/>
              </p:nvGrpSpPr>
              <p:grpSpPr>
                <a:xfrm>
                  <a:off x="5884695" y="4488378"/>
                  <a:ext cx="1609378" cy="383467"/>
                  <a:chOff x="4459512" y="3440142"/>
                  <a:chExt cx="1725611" cy="411162"/>
                </a:xfrm>
                <a:solidFill>
                  <a:srgbClr val="205DAB"/>
                </a:solidFill>
                <a:effectLst>
                  <a:outerShdw blurRad="50800" dist="38100" dir="2700000" algn="tl" rotWithShape="0">
                    <a:prstClr val="black">
                      <a:alpha val="16000"/>
                    </a:prstClr>
                  </a:outerShdw>
                </a:effectLst>
              </p:grpSpPr>
              <p:sp>
                <p:nvSpPr>
                  <p:cNvPr id="147" name="Freeform 23">
                    <a:extLst>
                      <a:ext uri="{FF2B5EF4-FFF2-40B4-BE49-F238E27FC236}">
                        <a16:creationId xmlns:a16="http://schemas.microsoft.com/office/drawing/2014/main" id="{EBEC126F-49CD-4BDA-90AB-E33AEC2DA734}"/>
                      </a:ext>
                    </a:extLst>
                  </p:cNvPr>
                  <p:cNvSpPr>
                    <a:spLocks/>
                  </p:cNvSpPr>
                  <p:nvPr/>
                </p:nvSpPr>
                <p:spPr bwMode="auto">
                  <a:xfrm>
                    <a:off x="4459512" y="3440142"/>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4">
                    <a:extLst>
                      <a:ext uri="{FF2B5EF4-FFF2-40B4-BE49-F238E27FC236}">
                        <a16:creationId xmlns:a16="http://schemas.microsoft.com/office/drawing/2014/main" id="{73B53B8E-37D5-474A-8B0A-CF763F507531}"/>
                      </a:ext>
                    </a:extLst>
                  </p:cNvPr>
                  <p:cNvSpPr>
                    <a:spLocks/>
                  </p:cNvSpPr>
                  <p:nvPr/>
                </p:nvSpPr>
                <p:spPr bwMode="auto">
                  <a:xfrm>
                    <a:off x="5758085"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5">
                    <a:extLst>
                      <a:ext uri="{FF2B5EF4-FFF2-40B4-BE49-F238E27FC236}">
                        <a16:creationId xmlns:a16="http://schemas.microsoft.com/office/drawing/2014/main" id="{9FE84C4A-4925-4C7D-BD4E-0246854DA38E}"/>
                      </a:ext>
                    </a:extLst>
                  </p:cNvPr>
                  <p:cNvSpPr>
                    <a:spLocks/>
                  </p:cNvSpPr>
                  <p:nvPr/>
                </p:nvSpPr>
                <p:spPr bwMode="auto">
                  <a:xfrm>
                    <a:off x="5108798"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1" name="Freeform: Shape 140">
                <a:extLst>
                  <a:ext uri="{FF2B5EF4-FFF2-40B4-BE49-F238E27FC236}">
                    <a16:creationId xmlns:a16="http://schemas.microsoft.com/office/drawing/2014/main" id="{223BA7A2-AEED-4876-AA80-051ABFF23261}"/>
                  </a:ext>
                </a:extLst>
              </p:cNvPr>
              <p:cNvSpPr>
                <a:spLocks/>
              </p:cNvSpPr>
              <p:nvPr/>
            </p:nvSpPr>
            <p:spPr bwMode="auto">
              <a:xfrm>
                <a:off x="5758796" y="4949086"/>
                <a:ext cx="1831554" cy="406690"/>
              </a:xfrm>
              <a:custGeom>
                <a:avLst/>
                <a:gdLst>
                  <a:gd name="connsiteX0" fmla="*/ 1831554 w 1831554"/>
                  <a:gd name="connsiteY0" fmla="*/ 0 h 406690"/>
                  <a:gd name="connsiteX1" fmla="*/ 1829104 w 1831554"/>
                  <a:gd name="connsiteY1" fmla="*/ 49157 h 406690"/>
                  <a:gd name="connsiteX2" fmla="*/ 1820748 w 1831554"/>
                  <a:gd name="connsiteY2" fmla="*/ 216797 h 406690"/>
                  <a:gd name="connsiteX3" fmla="*/ 1620055 w 1831554"/>
                  <a:gd name="connsiteY3" fmla="*/ 406690 h 406690"/>
                  <a:gd name="connsiteX4" fmla="*/ 179995 w 1831554"/>
                  <a:gd name="connsiteY4" fmla="*/ 406690 h 406690"/>
                  <a:gd name="connsiteX5" fmla="*/ 427 w 1831554"/>
                  <a:gd name="connsiteY5" fmla="*/ 216797 h 406690"/>
                  <a:gd name="connsiteX6" fmla="*/ 10822 w 1831554"/>
                  <a:gd name="connsiteY6" fmla="*/ 8241 h 406690"/>
                  <a:gd name="connsiteX7" fmla="*/ 15883 w 1831554"/>
                  <a:gd name="connsiteY7" fmla="*/ 8241 h 406690"/>
                  <a:gd name="connsiteX8" fmla="*/ 1791272 w 1831554"/>
                  <a:gd name="connsiteY8" fmla="*/ 8241 h 40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554" h="406690">
                    <a:moveTo>
                      <a:pt x="1831554" y="0"/>
                    </a:moveTo>
                    <a:lnTo>
                      <a:pt x="1829104" y="49157"/>
                    </a:lnTo>
                    <a:cubicBezTo>
                      <a:pt x="1820748" y="216797"/>
                      <a:pt x="1820748" y="216797"/>
                      <a:pt x="1820748" y="216797"/>
                    </a:cubicBezTo>
                    <a:cubicBezTo>
                      <a:pt x="1813707" y="318777"/>
                      <a:pt x="1725683" y="406690"/>
                      <a:pt x="1620055" y="406690"/>
                    </a:cubicBezTo>
                    <a:cubicBezTo>
                      <a:pt x="179995" y="406690"/>
                      <a:pt x="179995" y="406690"/>
                      <a:pt x="179995" y="406690"/>
                    </a:cubicBezTo>
                    <a:cubicBezTo>
                      <a:pt x="74367" y="406690"/>
                      <a:pt x="-6615" y="318777"/>
                      <a:pt x="427" y="216797"/>
                    </a:cubicBezTo>
                    <a:lnTo>
                      <a:pt x="10822" y="8241"/>
                    </a:lnTo>
                    <a:lnTo>
                      <a:pt x="15883" y="8241"/>
                    </a:lnTo>
                    <a:cubicBezTo>
                      <a:pt x="138832" y="8241"/>
                      <a:pt x="532270" y="8241"/>
                      <a:pt x="1791272" y="8241"/>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86" name="Rectangle 5">
              <a:extLst>
                <a:ext uri="{FF2B5EF4-FFF2-40B4-BE49-F238E27FC236}">
                  <a16:creationId xmlns:a16="http://schemas.microsoft.com/office/drawing/2014/main" id="{097DBF57-446B-4F15-8AC0-74F4FF7E2B06}"/>
                </a:ext>
              </a:extLst>
            </p:cNvPr>
            <p:cNvSpPr>
              <a:spLocks noChangeArrowheads="1"/>
            </p:cNvSpPr>
            <p:nvPr/>
          </p:nvSpPr>
          <p:spPr bwMode="auto">
            <a:xfrm>
              <a:off x="5019299" y="5670477"/>
              <a:ext cx="342012" cy="2961"/>
            </a:xfrm>
            <a:prstGeom prst="rect">
              <a:avLst/>
            </a:prstGeom>
            <a:solidFill>
              <a:srgbClr val="E5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95D333DF-70AF-4898-90E9-AEAC88D10A82}"/>
                </a:ext>
              </a:extLst>
            </p:cNvPr>
            <p:cNvSpPr>
              <a:spLocks/>
            </p:cNvSpPr>
            <p:nvPr/>
          </p:nvSpPr>
          <p:spPr bwMode="auto">
            <a:xfrm>
              <a:off x="4692093" y="1523401"/>
              <a:ext cx="888342" cy="2377795"/>
            </a:xfrm>
            <a:custGeom>
              <a:avLst/>
              <a:gdLst>
                <a:gd name="T0" fmla="*/ 600 w 600"/>
                <a:gd name="T1" fmla="*/ 1606 h 1606"/>
                <a:gd name="T2" fmla="*/ 369 w 600"/>
                <a:gd name="T3" fmla="*/ 0 h 1606"/>
                <a:gd name="T4" fmla="*/ 0 w 600"/>
                <a:gd name="T5" fmla="*/ 0 h 1606"/>
                <a:gd name="T6" fmla="*/ 231 w 600"/>
                <a:gd name="T7" fmla="*/ 1606 h 1606"/>
                <a:gd name="T8" fmla="*/ 600 w 600"/>
                <a:gd name="T9" fmla="*/ 1606 h 1606"/>
              </a:gdLst>
              <a:ahLst/>
              <a:cxnLst>
                <a:cxn ang="0">
                  <a:pos x="T0" y="T1"/>
                </a:cxn>
                <a:cxn ang="0">
                  <a:pos x="T2" y="T3"/>
                </a:cxn>
                <a:cxn ang="0">
                  <a:pos x="T4" y="T5"/>
                </a:cxn>
                <a:cxn ang="0">
                  <a:pos x="T6" y="T7"/>
                </a:cxn>
                <a:cxn ang="0">
                  <a:pos x="T8" y="T9"/>
                </a:cxn>
              </a:cxnLst>
              <a:rect l="0" t="0" r="r" b="b"/>
              <a:pathLst>
                <a:path w="600" h="1606">
                  <a:moveTo>
                    <a:pt x="600" y="1606"/>
                  </a:moveTo>
                  <a:lnTo>
                    <a:pt x="369" y="0"/>
                  </a:lnTo>
                  <a:lnTo>
                    <a:pt x="0" y="0"/>
                  </a:lnTo>
                  <a:lnTo>
                    <a:pt x="231" y="1606"/>
                  </a:lnTo>
                  <a:lnTo>
                    <a:pt x="600" y="16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2">
              <a:extLst>
                <a:ext uri="{FF2B5EF4-FFF2-40B4-BE49-F238E27FC236}">
                  <a16:creationId xmlns:a16="http://schemas.microsoft.com/office/drawing/2014/main" id="{4435A6CC-DEF6-40C2-9C58-9055FD9ACE05}"/>
                </a:ext>
              </a:extLst>
            </p:cNvPr>
            <p:cNvSpPr>
              <a:spLocks/>
            </p:cNvSpPr>
            <p:nvPr/>
          </p:nvSpPr>
          <p:spPr bwMode="auto">
            <a:xfrm>
              <a:off x="4692093" y="3036543"/>
              <a:ext cx="137693" cy="115484"/>
            </a:xfrm>
            <a:custGeom>
              <a:avLst/>
              <a:gdLst>
                <a:gd name="T0" fmla="*/ 20 w 39"/>
                <a:gd name="T1" fmla="*/ 0 h 33"/>
                <a:gd name="T2" fmla="*/ 39 w 39"/>
                <a:gd name="T3" fmla="*/ 17 h 33"/>
                <a:gd name="T4" fmla="*/ 3 w 39"/>
                <a:gd name="T5" fmla="*/ 33 h 33"/>
                <a:gd name="T6" fmla="*/ 1 w 39"/>
                <a:gd name="T7" fmla="*/ 11 h 33"/>
                <a:gd name="T8" fmla="*/ 10 w 39"/>
                <a:gd name="T9" fmla="*/ 1 h 33"/>
                <a:gd name="T10" fmla="*/ 20 w 39"/>
                <a:gd name="T11" fmla="*/ 0 h 33"/>
              </a:gdLst>
              <a:ahLst/>
              <a:cxnLst>
                <a:cxn ang="0">
                  <a:pos x="T0" y="T1"/>
                </a:cxn>
                <a:cxn ang="0">
                  <a:pos x="T2" y="T3"/>
                </a:cxn>
                <a:cxn ang="0">
                  <a:pos x="T4" y="T5"/>
                </a:cxn>
                <a:cxn ang="0">
                  <a:pos x="T6" y="T7"/>
                </a:cxn>
                <a:cxn ang="0">
                  <a:pos x="T8" y="T9"/>
                </a:cxn>
                <a:cxn ang="0">
                  <a:pos x="T10" y="T11"/>
                </a:cxn>
              </a:cxnLst>
              <a:rect l="0" t="0" r="r" b="b"/>
              <a:pathLst>
                <a:path w="39" h="33">
                  <a:moveTo>
                    <a:pt x="20" y="0"/>
                  </a:moveTo>
                  <a:cubicBezTo>
                    <a:pt x="39" y="17"/>
                    <a:pt x="39" y="17"/>
                    <a:pt x="39" y="17"/>
                  </a:cubicBezTo>
                  <a:cubicBezTo>
                    <a:pt x="3" y="33"/>
                    <a:pt x="3" y="33"/>
                    <a:pt x="3" y="33"/>
                  </a:cubicBezTo>
                  <a:cubicBezTo>
                    <a:pt x="3" y="33"/>
                    <a:pt x="2" y="24"/>
                    <a:pt x="1" y="11"/>
                  </a:cubicBezTo>
                  <a:cubicBezTo>
                    <a:pt x="0" y="6"/>
                    <a:pt x="4" y="1"/>
                    <a:pt x="10" y="1"/>
                  </a:cubicBezTo>
                  <a:cubicBezTo>
                    <a:pt x="20" y="0"/>
                    <a:pt x="20" y="0"/>
                    <a:pt x="20"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3">
              <a:extLst>
                <a:ext uri="{FF2B5EF4-FFF2-40B4-BE49-F238E27FC236}">
                  <a16:creationId xmlns:a16="http://schemas.microsoft.com/office/drawing/2014/main" id="{616534EB-0139-43E0-9E52-ECD3D3FE869B}"/>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34">
              <a:extLst>
                <a:ext uri="{FF2B5EF4-FFF2-40B4-BE49-F238E27FC236}">
                  <a16:creationId xmlns:a16="http://schemas.microsoft.com/office/drawing/2014/main" id="{5DE07DD3-5BE0-4C2F-901C-D040A182DE31}"/>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35">
              <a:extLst>
                <a:ext uri="{FF2B5EF4-FFF2-40B4-BE49-F238E27FC236}">
                  <a16:creationId xmlns:a16="http://schemas.microsoft.com/office/drawing/2014/main" id="{49395645-2C72-4179-B153-58C7FA62F06C}"/>
                </a:ext>
              </a:extLst>
            </p:cNvPr>
            <p:cNvSpPr>
              <a:spLocks/>
            </p:cNvSpPr>
            <p:nvPr/>
          </p:nvSpPr>
          <p:spPr bwMode="auto">
            <a:xfrm>
              <a:off x="5347985" y="2163007"/>
              <a:ext cx="812833" cy="602591"/>
            </a:xfrm>
            <a:custGeom>
              <a:avLst/>
              <a:gdLst>
                <a:gd name="T0" fmla="*/ 38 w 231"/>
                <a:gd name="T1" fmla="*/ 0 h 171"/>
                <a:gd name="T2" fmla="*/ 79 w 231"/>
                <a:gd name="T3" fmla="*/ 51 h 171"/>
                <a:gd name="T4" fmla="*/ 122 w 231"/>
                <a:gd name="T5" fmla="*/ 100 h 171"/>
                <a:gd name="T6" fmla="*/ 127 w 231"/>
                <a:gd name="T7" fmla="*/ 106 h 171"/>
                <a:gd name="T8" fmla="*/ 129 w 231"/>
                <a:gd name="T9" fmla="*/ 108 h 171"/>
                <a:gd name="T10" fmla="*/ 131 w 231"/>
                <a:gd name="T11" fmla="*/ 109 h 171"/>
                <a:gd name="T12" fmla="*/ 142 w 231"/>
                <a:gd name="T13" fmla="*/ 116 h 171"/>
                <a:gd name="T14" fmla="*/ 170 w 231"/>
                <a:gd name="T15" fmla="*/ 128 h 171"/>
                <a:gd name="T16" fmla="*/ 231 w 231"/>
                <a:gd name="T17" fmla="*/ 148 h 171"/>
                <a:gd name="T18" fmla="*/ 228 w 231"/>
                <a:gd name="T19" fmla="*/ 171 h 171"/>
                <a:gd name="T20" fmla="*/ 159 w 231"/>
                <a:gd name="T21" fmla="*/ 164 h 171"/>
                <a:gd name="T22" fmla="*/ 124 w 231"/>
                <a:gd name="T23" fmla="*/ 153 h 171"/>
                <a:gd name="T24" fmla="*/ 106 w 231"/>
                <a:gd name="T25" fmla="*/ 144 h 171"/>
                <a:gd name="T26" fmla="*/ 101 w 231"/>
                <a:gd name="T27" fmla="*/ 141 h 171"/>
                <a:gd name="T28" fmla="*/ 99 w 231"/>
                <a:gd name="T29" fmla="*/ 139 h 171"/>
                <a:gd name="T30" fmla="*/ 97 w 231"/>
                <a:gd name="T31" fmla="*/ 137 h 171"/>
                <a:gd name="T32" fmla="*/ 91 w 231"/>
                <a:gd name="T33" fmla="*/ 131 h 171"/>
                <a:gd name="T34" fmla="*/ 43 w 231"/>
                <a:gd name="T35" fmla="*/ 82 h 171"/>
                <a:gd name="T36" fmla="*/ 0 w 231"/>
                <a:gd name="T37" fmla="*/ 29 h 171"/>
                <a:gd name="T38" fmla="*/ 38 w 231"/>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1" h="171">
                  <a:moveTo>
                    <a:pt x="38" y="0"/>
                  </a:moveTo>
                  <a:cubicBezTo>
                    <a:pt x="52" y="17"/>
                    <a:pt x="65" y="34"/>
                    <a:pt x="79" y="51"/>
                  </a:cubicBezTo>
                  <a:cubicBezTo>
                    <a:pt x="93" y="68"/>
                    <a:pt x="107" y="84"/>
                    <a:pt x="122" y="100"/>
                  </a:cubicBezTo>
                  <a:cubicBezTo>
                    <a:pt x="127" y="106"/>
                    <a:pt x="127" y="106"/>
                    <a:pt x="127" y="106"/>
                  </a:cubicBezTo>
                  <a:cubicBezTo>
                    <a:pt x="129" y="108"/>
                    <a:pt x="129" y="108"/>
                    <a:pt x="129" y="108"/>
                  </a:cubicBezTo>
                  <a:cubicBezTo>
                    <a:pt x="130" y="108"/>
                    <a:pt x="130" y="109"/>
                    <a:pt x="131" y="109"/>
                  </a:cubicBezTo>
                  <a:cubicBezTo>
                    <a:pt x="134" y="112"/>
                    <a:pt x="138" y="114"/>
                    <a:pt x="142" y="116"/>
                  </a:cubicBezTo>
                  <a:cubicBezTo>
                    <a:pt x="150" y="121"/>
                    <a:pt x="160" y="125"/>
                    <a:pt x="170" y="128"/>
                  </a:cubicBezTo>
                  <a:cubicBezTo>
                    <a:pt x="189" y="136"/>
                    <a:pt x="211" y="142"/>
                    <a:pt x="231" y="148"/>
                  </a:cubicBezTo>
                  <a:cubicBezTo>
                    <a:pt x="228" y="171"/>
                    <a:pt x="228" y="171"/>
                    <a:pt x="228" y="171"/>
                  </a:cubicBezTo>
                  <a:cubicBezTo>
                    <a:pt x="205" y="171"/>
                    <a:pt x="183" y="169"/>
                    <a:pt x="159" y="164"/>
                  </a:cubicBezTo>
                  <a:cubicBezTo>
                    <a:pt x="148" y="161"/>
                    <a:pt x="136" y="158"/>
                    <a:pt x="124" y="153"/>
                  </a:cubicBezTo>
                  <a:cubicBezTo>
                    <a:pt x="119" y="151"/>
                    <a:pt x="112" y="148"/>
                    <a:pt x="106" y="144"/>
                  </a:cubicBezTo>
                  <a:cubicBezTo>
                    <a:pt x="105" y="143"/>
                    <a:pt x="103" y="142"/>
                    <a:pt x="101" y="141"/>
                  </a:cubicBezTo>
                  <a:cubicBezTo>
                    <a:pt x="99" y="139"/>
                    <a:pt x="99" y="139"/>
                    <a:pt x="99" y="139"/>
                  </a:cubicBezTo>
                  <a:cubicBezTo>
                    <a:pt x="97" y="137"/>
                    <a:pt x="97" y="137"/>
                    <a:pt x="97" y="137"/>
                  </a:cubicBezTo>
                  <a:cubicBezTo>
                    <a:pt x="91" y="131"/>
                    <a:pt x="91" y="131"/>
                    <a:pt x="91" y="131"/>
                  </a:cubicBezTo>
                  <a:cubicBezTo>
                    <a:pt x="74" y="115"/>
                    <a:pt x="58" y="99"/>
                    <a:pt x="43" y="82"/>
                  </a:cubicBezTo>
                  <a:cubicBezTo>
                    <a:pt x="28" y="65"/>
                    <a:pt x="14" y="47"/>
                    <a:pt x="0" y="29"/>
                  </a:cubicBezTo>
                  <a:cubicBezTo>
                    <a:pt x="38" y="0"/>
                    <a:pt x="38" y="0"/>
                    <a:pt x="38" y="0"/>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36">
              <a:extLst>
                <a:ext uri="{FF2B5EF4-FFF2-40B4-BE49-F238E27FC236}">
                  <a16:creationId xmlns:a16="http://schemas.microsoft.com/office/drawing/2014/main" id="{F550E144-D541-4778-9B36-B82C7ABC1F5C}"/>
                </a:ext>
              </a:extLst>
            </p:cNvPr>
            <p:cNvSpPr>
              <a:spLocks/>
            </p:cNvSpPr>
            <p:nvPr/>
          </p:nvSpPr>
          <p:spPr bwMode="auto">
            <a:xfrm>
              <a:off x="6206716" y="2648634"/>
              <a:ext cx="115484" cy="137693"/>
            </a:xfrm>
            <a:custGeom>
              <a:avLst/>
              <a:gdLst>
                <a:gd name="T0" fmla="*/ 59 w 78"/>
                <a:gd name="T1" fmla="*/ 15 h 93"/>
                <a:gd name="T2" fmla="*/ 78 w 78"/>
                <a:gd name="T3" fmla="*/ 93 h 93"/>
                <a:gd name="T4" fmla="*/ 0 w 78"/>
                <a:gd name="T5" fmla="*/ 88 h 93"/>
                <a:gd name="T6" fmla="*/ 17 w 78"/>
                <a:gd name="T7" fmla="*/ 0 h 93"/>
                <a:gd name="T8" fmla="*/ 59 w 78"/>
                <a:gd name="T9" fmla="*/ 15 h 93"/>
                <a:gd name="T10" fmla="*/ 59 w 78"/>
                <a:gd name="T11" fmla="*/ 15 h 93"/>
              </a:gdLst>
              <a:ahLst/>
              <a:cxnLst>
                <a:cxn ang="0">
                  <a:pos x="T0" y="T1"/>
                </a:cxn>
                <a:cxn ang="0">
                  <a:pos x="T2" y="T3"/>
                </a:cxn>
                <a:cxn ang="0">
                  <a:pos x="T4" y="T5"/>
                </a:cxn>
                <a:cxn ang="0">
                  <a:pos x="T6" y="T7"/>
                </a:cxn>
                <a:cxn ang="0">
                  <a:pos x="T8" y="T9"/>
                </a:cxn>
                <a:cxn ang="0">
                  <a:pos x="T10" y="T11"/>
                </a:cxn>
              </a:cxnLst>
              <a:rect l="0" t="0" r="r" b="b"/>
              <a:pathLst>
                <a:path w="78" h="93">
                  <a:moveTo>
                    <a:pt x="59" y="15"/>
                  </a:moveTo>
                  <a:lnTo>
                    <a:pt x="78" y="93"/>
                  </a:lnTo>
                  <a:lnTo>
                    <a:pt x="0" y="88"/>
                  </a:lnTo>
                  <a:lnTo>
                    <a:pt x="17" y="0"/>
                  </a:lnTo>
                  <a:lnTo>
                    <a:pt x="59" y="15"/>
                  </a:lnTo>
                  <a:lnTo>
                    <a:pt x="59" y="15"/>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37">
              <a:extLst>
                <a:ext uri="{FF2B5EF4-FFF2-40B4-BE49-F238E27FC236}">
                  <a16:creationId xmlns:a16="http://schemas.microsoft.com/office/drawing/2014/main" id="{6F945949-A7B2-4B7A-B2CE-3C14994735A5}"/>
                </a:ext>
              </a:extLst>
            </p:cNvPr>
            <p:cNvSpPr>
              <a:spLocks/>
            </p:cNvSpPr>
            <p:nvPr/>
          </p:nvSpPr>
          <p:spPr bwMode="auto">
            <a:xfrm>
              <a:off x="6083829" y="2648634"/>
              <a:ext cx="148057" cy="158420"/>
            </a:xfrm>
            <a:custGeom>
              <a:avLst/>
              <a:gdLst>
                <a:gd name="T0" fmla="*/ 13 w 42"/>
                <a:gd name="T1" fmla="*/ 10 h 45"/>
                <a:gd name="T2" fmla="*/ 42 w 42"/>
                <a:gd name="T3" fmla="*/ 0 h 45"/>
                <a:gd name="T4" fmla="*/ 35 w 42"/>
                <a:gd name="T5" fmla="*/ 37 h 45"/>
                <a:gd name="T6" fmla="*/ 0 w 42"/>
                <a:gd name="T7" fmla="*/ 26 h 45"/>
                <a:gd name="T8" fmla="*/ 13 w 42"/>
                <a:gd name="T9" fmla="*/ 10 h 45"/>
              </a:gdLst>
              <a:ahLst/>
              <a:cxnLst>
                <a:cxn ang="0">
                  <a:pos x="T0" y="T1"/>
                </a:cxn>
                <a:cxn ang="0">
                  <a:pos x="T2" y="T3"/>
                </a:cxn>
                <a:cxn ang="0">
                  <a:pos x="T4" y="T5"/>
                </a:cxn>
                <a:cxn ang="0">
                  <a:pos x="T6" y="T7"/>
                </a:cxn>
                <a:cxn ang="0">
                  <a:pos x="T8" y="T9"/>
                </a:cxn>
              </a:cxnLst>
              <a:rect l="0" t="0" r="r" b="b"/>
              <a:pathLst>
                <a:path w="42" h="45">
                  <a:moveTo>
                    <a:pt x="13" y="10"/>
                  </a:moveTo>
                  <a:cubicBezTo>
                    <a:pt x="42" y="0"/>
                    <a:pt x="42" y="0"/>
                    <a:pt x="42" y="0"/>
                  </a:cubicBezTo>
                  <a:cubicBezTo>
                    <a:pt x="35" y="37"/>
                    <a:pt x="35" y="37"/>
                    <a:pt x="35" y="37"/>
                  </a:cubicBezTo>
                  <a:cubicBezTo>
                    <a:pt x="35" y="37"/>
                    <a:pt x="9" y="45"/>
                    <a:pt x="0" y="26"/>
                  </a:cubicBezTo>
                  <a:cubicBezTo>
                    <a:pt x="13" y="10"/>
                    <a:pt x="13" y="10"/>
                    <a:pt x="13" y="1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8">
              <a:extLst>
                <a:ext uri="{FF2B5EF4-FFF2-40B4-BE49-F238E27FC236}">
                  <a16:creationId xmlns:a16="http://schemas.microsoft.com/office/drawing/2014/main" id="{11B616AE-84FF-4897-89C8-78A59FBE7F6D}"/>
                </a:ext>
              </a:extLst>
            </p:cNvPr>
            <p:cNvSpPr>
              <a:spLocks/>
            </p:cNvSpPr>
            <p:nvPr/>
          </p:nvSpPr>
          <p:spPr bwMode="auto">
            <a:xfrm>
              <a:off x="4607700" y="2163007"/>
              <a:ext cx="285750" cy="940161"/>
            </a:xfrm>
            <a:custGeom>
              <a:avLst/>
              <a:gdLst>
                <a:gd name="T0" fmla="*/ 81 w 81"/>
                <a:gd name="T1" fmla="*/ 14 h 267"/>
                <a:gd name="T2" fmla="*/ 62 w 81"/>
                <a:gd name="T3" fmla="*/ 77 h 267"/>
                <a:gd name="T4" fmla="*/ 52 w 81"/>
                <a:gd name="T5" fmla="*/ 108 h 267"/>
                <a:gd name="T6" fmla="*/ 48 w 81"/>
                <a:gd name="T7" fmla="*/ 123 h 267"/>
                <a:gd name="T8" fmla="*/ 46 w 81"/>
                <a:gd name="T9" fmla="*/ 131 h 267"/>
                <a:gd name="T10" fmla="*/ 44 w 81"/>
                <a:gd name="T11" fmla="*/ 138 h 267"/>
                <a:gd name="T12" fmla="*/ 43 w 81"/>
                <a:gd name="T13" fmla="*/ 150 h 267"/>
                <a:gd name="T14" fmla="*/ 43 w 81"/>
                <a:gd name="T15" fmla="*/ 165 h 267"/>
                <a:gd name="T16" fmla="*/ 45 w 81"/>
                <a:gd name="T17" fmla="*/ 196 h 267"/>
                <a:gd name="T18" fmla="*/ 53 w 81"/>
                <a:gd name="T19" fmla="*/ 261 h 267"/>
                <a:gd name="T20" fmla="*/ 30 w 81"/>
                <a:gd name="T21" fmla="*/ 267 h 267"/>
                <a:gd name="T22" fmla="*/ 10 w 81"/>
                <a:gd name="T23" fmla="*/ 202 h 267"/>
                <a:gd name="T24" fmla="*/ 3 w 81"/>
                <a:gd name="T25" fmla="*/ 169 h 267"/>
                <a:gd name="T26" fmla="*/ 1 w 81"/>
                <a:gd name="T27" fmla="*/ 151 h 267"/>
                <a:gd name="T28" fmla="*/ 1 w 81"/>
                <a:gd name="T29" fmla="*/ 130 h 267"/>
                <a:gd name="T30" fmla="*/ 2 w 81"/>
                <a:gd name="T31" fmla="*/ 125 h 267"/>
                <a:gd name="T32" fmla="*/ 3 w 81"/>
                <a:gd name="T33" fmla="*/ 121 h 267"/>
                <a:gd name="T34" fmla="*/ 5 w 81"/>
                <a:gd name="T35" fmla="*/ 112 h 267"/>
                <a:gd name="T36" fmla="*/ 8 w 81"/>
                <a:gd name="T37" fmla="*/ 96 h 267"/>
                <a:gd name="T38" fmla="*/ 17 w 81"/>
                <a:gd name="T39" fmla="*/ 64 h 267"/>
                <a:gd name="T40" fmla="*/ 35 w 81"/>
                <a:gd name="T41" fmla="*/ 0 h 267"/>
                <a:gd name="T42" fmla="*/ 81 w 81"/>
                <a:gd name="T43" fmla="*/ 1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67">
                  <a:moveTo>
                    <a:pt x="81" y="14"/>
                  </a:moveTo>
                  <a:cubicBezTo>
                    <a:pt x="75" y="35"/>
                    <a:pt x="69" y="56"/>
                    <a:pt x="62" y="77"/>
                  </a:cubicBezTo>
                  <a:cubicBezTo>
                    <a:pt x="52" y="108"/>
                    <a:pt x="52" y="108"/>
                    <a:pt x="52" y="108"/>
                  </a:cubicBezTo>
                  <a:cubicBezTo>
                    <a:pt x="48" y="123"/>
                    <a:pt x="48" y="123"/>
                    <a:pt x="48" y="123"/>
                  </a:cubicBezTo>
                  <a:cubicBezTo>
                    <a:pt x="46" y="131"/>
                    <a:pt x="46" y="131"/>
                    <a:pt x="46" y="131"/>
                  </a:cubicBezTo>
                  <a:cubicBezTo>
                    <a:pt x="44" y="138"/>
                    <a:pt x="44" y="138"/>
                    <a:pt x="44" y="138"/>
                  </a:cubicBezTo>
                  <a:cubicBezTo>
                    <a:pt x="43" y="140"/>
                    <a:pt x="43" y="145"/>
                    <a:pt x="43" y="150"/>
                  </a:cubicBezTo>
                  <a:cubicBezTo>
                    <a:pt x="42" y="154"/>
                    <a:pt x="42" y="159"/>
                    <a:pt x="43" y="165"/>
                  </a:cubicBezTo>
                  <a:cubicBezTo>
                    <a:pt x="43" y="175"/>
                    <a:pt x="44" y="185"/>
                    <a:pt x="45" y="196"/>
                  </a:cubicBezTo>
                  <a:cubicBezTo>
                    <a:pt x="47" y="217"/>
                    <a:pt x="50" y="239"/>
                    <a:pt x="53" y="261"/>
                  </a:cubicBezTo>
                  <a:cubicBezTo>
                    <a:pt x="30" y="267"/>
                    <a:pt x="30" y="267"/>
                    <a:pt x="30" y="267"/>
                  </a:cubicBezTo>
                  <a:cubicBezTo>
                    <a:pt x="22" y="245"/>
                    <a:pt x="15" y="224"/>
                    <a:pt x="10" y="202"/>
                  </a:cubicBezTo>
                  <a:cubicBezTo>
                    <a:pt x="7" y="191"/>
                    <a:pt x="5" y="180"/>
                    <a:pt x="3" y="169"/>
                  </a:cubicBezTo>
                  <a:cubicBezTo>
                    <a:pt x="2" y="163"/>
                    <a:pt x="1" y="157"/>
                    <a:pt x="1" y="151"/>
                  </a:cubicBezTo>
                  <a:cubicBezTo>
                    <a:pt x="0" y="144"/>
                    <a:pt x="0" y="138"/>
                    <a:pt x="1" y="130"/>
                  </a:cubicBezTo>
                  <a:cubicBezTo>
                    <a:pt x="2" y="128"/>
                    <a:pt x="2" y="127"/>
                    <a:pt x="2" y="125"/>
                  </a:cubicBezTo>
                  <a:cubicBezTo>
                    <a:pt x="3" y="121"/>
                    <a:pt x="3" y="121"/>
                    <a:pt x="3" y="121"/>
                  </a:cubicBezTo>
                  <a:cubicBezTo>
                    <a:pt x="5" y="112"/>
                    <a:pt x="5" y="112"/>
                    <a:pt x="5" y="112"/>
                  </a:cubicBezTo>
                  <a:cubicBezTo>
                    <a:pt x="6" y="107"/>
                    <a:pt x="7" y="101"/>
                    <a:pt x="8" y="96"/>
                  </a:cubicBezTo>
                  <a:cubicBezTo>
                    <a:pt x="11" y="85"/>
                    <a:pt x="14" y="74"/>
                    <a:pt x="17" y="64"/>
                  </a:cubicBezTo>
                  <a:cubicBezTo>
                    <a:pt x="22" y="42"/>
                    <a:pt x="28" y="21"/>
                    <a:pt x="35" y="0"/>
                  </a:cubicBezTo>
                  <a:cubicBezTo>
                    <a:pt x="81" y="14"/>
                    <a:pt x="81" y="14"/>
                    <a:pt x="81" y="14"/>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2">
              <a:extLst>
                <a:ext uri="{FF2B5EF4-FFF2-40B4-BE49-F238E27FC236}">
                  <a16:creationId xmlns:a16="http://schemas.microsoft.com/office/drawing/2014/main" id="{5DD76876-E701-446B-8D3C-6EE5A073FF65}"/>
                </a:ext>
              </a:extLst>
            </p:cNvPr>
            <p:cNvSpPr>
              <a:spLocks/>
            </p:cNvSpPr>
            <p:nvPr/>
          </p:nvSpPr>
          <p:spPr bwMode="auto">
            <a:xfrm>
              <a:off x="4985246" y="1748447"/>
              <a:ext cx="340531" cy="373104"/>
            </a:xfrm>
            <a:custGeom>
              <a:avLst/>
              <a:gdLst>
                <a:gd name="T0" fmla="*/ 5 w 97"/>
                <a:gd name="T1" fmla="*/ 0 h 106"/>
                <a:gd name="T2" fmla="*/ 0 w 97"/>
                <a:gd name="T3" fmla="*/ 82 h 106"/>
                <a:gd name="T4" fmla="*/ 50 w 97"/>
                <a:gd name="T5" fmla="*/ 106 h 106"/>
                <a:gd name="T6" fmla="*/ 72 w 97"/>
                <a:gd name="T7" fmla="*/ 82 h 106"/>
                <a:gd name="T8" fmla="*/ 49 w 97"/>
                <a:gd name="T9" fmla="*/ 39 h 106"/>
                <a:gd name="T10" fmla="*/ 5 w 97"/>
                <a:gd name="T11" fmla="*/ 0 h 106"/>
              </a:gdLst>
              <a:ahLst/>
              <a:cxnLst>
                <a:cxn ang="0">
                  <a:pos x="T0" y="T1"/>
                </a:cxn>
                <a:cxn ang="0">
                  <a:pos x="T2" y="T3"/>
                </a:cxn>
                <a:cxn ang="0">
                  <a:pos x="T4" y="T5"/>
                </a:cxn>
                <a:cxn ang="0">
                  <a:pos x="T6" y="T7"/>
                </a:cxn>
                <a:cxn ang="0">
                  <a:pos x="T8" y="T9"/>
                </a:cxn>
                <a:cxn ang="0">
                  <a:pos x="T10" y="T11"/>
                </a:cxn>
              </a:cxnLst>
              <a:rect l="0" t="0" r="r" b="b"/>
              <a:pathLst>
                <a:path w="97" h="106">
                  <a:moveTo>
                    <a:pt x="5" y="0"/>
                  </a:moveTo>
                  <a:cubicBezTo>
                    <a:pt x="2" y="29"/>
                    <a:pt x="6" y="57"/>
                    <a:pt x="0" y="82"/>
                  </a:cubicBezTo>
                  <a:cubicBezTo>
                    <a:pt x="0" y="82"/>
                    <a:pt x="7" y="106"/>
                    <a:pt x="50" y="106"/>
                  </a:cubicBezTo>
                  <a:cubicBezTo>
                    <a:pt x="97" y="106"/>
                    <a:pt x="72" y="82"/>
                    <a:pt x="72" y="82"/>
                  </a:cubicBezTo>
                  <a:cubicBezTo>
                    <a:pt x="46" y="76"/>
                    <a:pt x="45" y="57"/>
                    <a:pt x="49" y="39"/>
                  </a:cubicBezTo>
                  <a:cubicBezTo>
                    <a:pt x="5" y="0"/>
                    <a:pt x="5" y="0"/>
                    <a:pt x="5"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3">
              <a:extLst>
                <a:ext uri="{FF2B5EF4-FFF2-40B4-BE49-F238E27FC236}">
                  <a16:creationId xmlns:a16="http://schemas.microsoft.com/office/drawing/2014/main" id="{4F68A98E-767E-4C1B-AF1F-A5F578964794}"/>
                </a:ext>
              </a:extLst>
            </p:cNvPr>
            <p:cNvSpPr>
              <a:spLocks/>
            </p:cNvSpPr>
            <p:nvPr/>
          </p:nvSpPr>
          <p:spPr bwMode="auto">
            <a:xfrm>
              <a:off x="4928985" y="1980897"/>
              <a:ext cx="330168" cy="91795"/>
            </a:xfrm>
            <a:custGeom>
              <a:avLst/>
              <a:gdLst>
                <a:gd name="T0" fmla="*/ 7 w 94"/>
                <a:gd name="T1" fmla="*/ 24 h 26"/>
                <a:gd name="T2" fmla="*/ 8 w 94"/>
                <a:gd name="T3" fmla="*/ 4 h 26"/>
                <a:gd name="T4" fmla="*/ 77 w 94"/>
                <a:gd name="T5" fmla="*/ 5 h 26"/>
                <a:gd name="T6" fmla="*/ 90 w 94"/>
                <a:gd name="T7" fmla="*/ 26 h 26"/>
                <a:gd name="T8" fmla="*/ 7 w 94"/>
                <a:gd name="T9" fmla="*/ 24 h 26"/>
              </a:gdLst>
              <a:ahLst/>
              <a:cxnLst>
                <a:cxn ang="0">
                  <a:pos x="T0" y="T1"/>
                </a:cxn>
                <a:cxn ang="0">
                  <a:pos x="T2" y="T3"/>
                </a:cxn>
                <a:cxn ang="0">
                  <a:pos x="T4" y="T5"/>
                </a:cxn>
                <a:cxn ang="0">
                  <a:pos x="T6" y="T7"/>
                </a:cxn>
                <a:cxn ang="0">
                  <a:pos x="T8" y="T9"/>
                </a:cxn>
              </a:cxnLst>
              <a:rect l="0" t="0" r="r" b="b"/>
              <a:pathLst>
                <a:path w="94" h="26">
                  <a:moveTo>
                    <a:pt x="7" y="24"/>
                  </a:moveTo>
                  <a:cubicBezTo>
                    <a:pt x="3" y="17"/>
                    <a:pt x="0" y="6"/>
                    <a:pt x="8" y="4"/>
                  </a:cubicBezTo>
                  <a:cubicBezTo>
                    <a:pt x="16" y="1"/>
                    <a:pt x="61" y="0"/>
                    <a:pt x="77" y="5"/>
                  </a:cubicBezTo>
                  <a:cubicBezTo>
                    <a:pt x="94" y="11"/>
                    <a:pt x="90" y="26"/>
                    <a:pt x="90" y="26"/>
                  </a:cubicBezTo>
                  <a:cubicBezTo>
                    <a:pt x="7" y="24"/>
                    <a:pt x="7" y="24"/>
                    <a:pt x="7" y="24"/>
                  </a:cubicBezTo>
                  <a:close/>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4">
              <a:extLst>
                <a:ext uri="{FF2B5EF4-FFF2-40B4-BE49-F238E27FC236}">
                  <a16:creationId xmlns:a16="http://schemas.microsoft.com/office/drawing/2014/main" id="{E2639221-CAC7-4CFF-9FCF-A0EC5FDF57DD}"/>
                </a:ext>
              </a:extLst>
            </p:cNvPr>
            <p:cNvSpPr>
              <a:spLocks noEditPoints="1"/>
            </p:cNvSpPr>
            <p:nvPr/>
          </p:nvSpPr>
          <p:spPr bwMode="auto">
            <a:xfrm>
              <a:off x="4618065" y="5744506"/>
              <a:ext cx="66626" cy="34053"/>
            </a:xfrm>
            <a:custGeom>
              <a:avLst/>
              <a:gdLst>
                <a:gd name="T0" fmla="*/ 3 w 19"/>
                <a:gd name="T1" fmla="*/ 5 h 10"/>
                <a:gd name="T2" fmla="*/ 15 w 19"/>
                <a:gd name="T3" fmla="*/ 7 h 10"/>
                <a:gd name="T4" fmla="*/ 17 w 19"/>
                <a:gd name="T5" fmla="*/ 5 h 10"/>
                <a:gd name="T6" fmla="*/ 16 w 19"/>
                <a:gd name="T7" fmla="*/ 4 h 10"/>
                <a:gd name="T8" fmla="*/ 3 w 19"/>
                <a:gd name="T9" fmla="*/ 5 h 10"/>
                <a:gd name="T10" fmla="*/ 9 w 19"/>
                <a:gd name="T11" fmla="*/ 9 h 10"/>
                <a:gd name="T12" fmla="*/ 0 w 19"/>
                <a:gd name="T13" fmla="*/ 6 h 10"/>
                <a:gd name="T14" fmla="*/ 0 w 19"/>
                <a:gd name="T15" fmla="*/ 5 h 10"/>
                <a:gd name="T16" fmla="*/ 0 w 19"/>
                <a:gd name="T17" fmla="*/ 4 h 10"/>
                <a:gd name="T18" fmla="*/ 17 w 19"/>
                <a:gd name="T19" fmla="*/ 3 h 10"/>
                <a:gd name="T20" fmla="*/ 18 w 19"/>
                <a:gd name="T21" fmla="*/ 5 h 10"/>
                <a:gd name="T22" fmla="*/ 16 w 19"/>
                <a:gd name="T23" fmla="*/ 9 h 10"/>
                <a:gd name="T24" fmla="*/ 9 w 19"/>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0">
                  <a:moveTo>
                    <a:pt x="3" y="5"/>
                  </a:moveTo>
                  <a:cubicBezTo>
                    <a:pt x="8" y="8"/>
                    <a:pt x="13" y="9"/>
                    <a:pt x="15" y="7"/>
                  </a:cubicBezTo>
                  <a:cubicBezTo>
                    <a:pt x="16" y="7"/>
                    <a:pt x="16" y="6"/>
                    <a:pt x="17" y="5"/>
                  </a:cubicBezTo>
                  <a:cubicBezTo>
                    <a:pt x="17" y="4"/>
                    <a:pt x="17" y="4"/>
                    <a:pt x="16" y="4"/>
                  </a:cubicBezTo>
                  <a:cubicBezTo>
                    <a:pt x="15" y="2"/>
                    <a:pt x="8" y="4"/>
                    <a:pt x="3" y="5"/>
                  </a:cubicBezTo>
                  <a:close/>
                  <a:moveTo>
                    <a:pt x="9" y="9"/>
                  </a:moveTo>
                  <a:cubicBezTo>
                    <a:pt x="6" y="8"/>
                    <a:pt x="3" y="7"/>
                    <a:pt x="0" y="6"/>
                  </a:cubicBezTo>
                  <a:cubicBezTo>
                    <a:pt x="0" y="5"/>
                    <a:pt x="0" y="5"/>
                    <a:pt x="0" y="5"/>
                  </a:cubicBezTo>
                  <a:cubicBezTo>
                    <a:pt x="0" y="4"/>
                    <a:pt x="0" y="4"/>
                    <a:pt x="0" y="4"/>
                  </a:cubicBezTo>
                  <a:cubicBezTo>
                    <a:pt x="2" y="4"/>
                    <a:pt x="14" y="0"/>
                    <a:pt x="17" y="3"/>
                  </a:cubicBezTo>
                  <a:cubicBezTo>
                    <a:pt x="18" y="3"/>
                    <a:pt x="19" y="4"/>
                    <a:pt x="18" y="5"/>
                  </a:cubicBezTo>
                  <a:cubicBezTo>
                    <a:pt x="18" y="7"/>
                    <a:pt x="17" y="8"/>
                    <a:pt x="16" y="9"/>
                  </a:cubicBezTo>
                  <a:cubicBezTo>
                    <a:pt x="14" y="10"/>
                    <a:pt x="11" y="10"/>
                    <a:pt x="9" y="9"/>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5">
              <a:extLst>
                <a:ext uri="{FF2B5EF4-FFF2-40B4-BE49-F238E27FC236}">
                  <a16:creationId xmlns:a16="http://schemas.microsoft.com/office/drawing/2014/main" id="{FED199DC-FE89-40E5-8626-97118B854BC7}"/>
                </a:ext>
              </a:extLst>
            </p:cNvPr>
            <p:cNvSpPr>
              <a:spLocks noEditPoints="1"/>
            </p:cNvSpPr>
            <p:nvPr/>
          </p:nvSpPr>
          <p:spPr bwMode="auto">
            <a:xfrm>
              <a:off x="4618065" y="5716374"/>
              <a:ext cx="45898" cy="48858"/>
            </a:xfrm>
            <a:custGeom>
              <a:avLst/>
              <a:gdLst>
                <a:gd name="T0" fmla="*/ 10 w 13"/>
                <a:gd name="T1" fmla="*/ 2 h 14"/>
                <a:gd name="T2" fmla="*/ 9 w 13"/>
                <a:gd name="T3" fmla="*/ 2 h 14"/>
                <a:gd name="T4" fmla="*/ 2 w 13"/>
                <a:gd name="T5" fmla="*/ 12 h 14"/>
                <a:gd name="T6" fmla="*/ 12 w 13"/>
                <a:gd name="T7" fmla="*/ 3 h 14"/>
                <a:gd name="T8" fmla="*/ 11 w 13"/>
                <a:gd name="T9" fmla="*/ 2 h 14"/>
                <a:gd name="T10" fmla="*/ 10 w 13"/>
                <a:gd name="T11" fmla="*/ 2 h 14"/>
                <a:gd name="T12" fmla="*/ 1 w 13"/>
                <a:gd name="T13" fmla="*/ 14 h 14"/>
                <a:gd name="T14" fmla="*/ 0 w 13"/>
                <a:gd name="T15" fmla="*/ 14 h 14"/>
                <a:gd name="T16" fmla="*/ 0 w 13"/>
                <a:gd name="T17" fmla="*/ 13 h 14"/>
                <a:gd name="T18" fmla="*/ 8 w 13"/>
                <a:gd name="T19" fmla="*/ 1 h 14"/>
                <a:gd name="T20" fmla="*/ 11 w 13"/>
                <a:gd name="T21" fmla="*/ 0 h 14"/>
                <a:gd name="T22" fmla="*/ 13 w 13"/>
                <a:gd name="T23" fmla="*/ 3 h 14"/>
                <a:gd name="T24" fmla="*/ 1 w 13"/>
                <a:gd name="T25" fmla="*/ 14 h 14"/>
                <a:gd name="T26" fmla="*/ 1 w 13"/>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0" y="2"/>
                  </a:moveTo>
                  <a:cubicBezTo>
                    <a:pt x="10" y="2"/>
                    <a:pt x="9" y="2"/>
                    <a:pt x="9" y="2"/>
                  </a:cubicBezTo>
                  <a:cubicBezTo>
                    <a:pt x="6" y="4"/>
                    <a:pt x="3" y="9"/>
                    <a:pt x="2" y="12"/>
                  </a:cubicBezTo>
                  <a:cubicBezTo>
                    <a:pt x="6" y="10"/>
                    <a:pt x="12" y="5"/>
                    <a:pt x="12" y="3"/>
                  </a:cubicBezTo>
                  <a:cubicBezTo>
                    <a:pt x="12" y="3"/>
                    <a:pt x="12" y="2"/>
                    <a:pt x="11" y="2"/>
                  </a:cubicBezTo>
                  <a:cubicBezTo>
                    <a:pt x="10" y="2"/>
                    <a:pt x="10" y="2"/>
                    <a:pt x="10" y="2"/>
                  </a:cubicBezTo>
                  <a:close/>
                  <a:moveTo>
                    <a:pt x="1" y="14"/>
                  </a:moveTo>
                  <a:cubicBezTo>
                    <a:pt x="0" y="14"/>
                    <a:pt x="0" y="14"/>
                    <a:pt x="0" y="14"/>
                  </a:cubicBezTo>
                  <a:cubicBezTo>
                    <a:pt x="0" y="13"/>
                    <a:pt x="0" y="13"/>
                    <a:pt x="0" y="13"/>
                  </a:cubicBezTo>
                  <a:cubicBezTo>
                    <a:pt x="0" y="12"/>
                    <a:pt x="3" y="3"/>
                    <a:pt x="8" y="1"/>
                  </a:cubicBezTo>
                  <a:cubicBezTo>
                    <a:pt x="9" y="0"/>
                    <a:pt x="10" y="0"/>
                    <a:pt x="11" y="0"/>
                  </a:cubicBezTo>
                  <a:cubicBezTo>
                    <a:pt x="13" y="1"/>
                    <a:pt x="13" y="2"/>
                    <a:pt x="13" y="3"/>
                  </a:cubicBezTo>
                  <a:cubicBezTo>
                    <a:pt x="13" y="7"/>
                    <a:pt x="5" y="13"/>
                    <a:pt x="1" y="14"/>
                  </a:cubicBezTo>
                  <a:cubicBezTo>
                    <a:pt x="1" y="14"/>
                    <a:pt x="1" y="14"/>
                    <a:pt x="1" y="14"/>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6">
              <a:extLst>
                <a:ext uri="{FF2B5EF4-FFF2-40B4-BE49-F238E27FC236}">
                  <a16:creationId xmlns:a16="http://schemas.microsoft.com/office/drawing/2014/main" id="{C6F7919F-F6B3-470A-A5F7-3FC128BA165C}"/>
                </a:ext>
              </a:extLst>
            </p:cNvPr>
            <p:cNvSpPr>
              <a:spLocks noEditPoints="1"/>
            </p:cNvSpPr>
            <p:nvPr/>
          </p:nvSpPr>
          <p:spPr bwMode="auto">
            <a:xfrm>
              <a:off x="5386480" y="5824456"/>
              <a:ext cx="63665" cy="35534"/>
            </a:xfrm>
            <a:custGeom>
              <a:avLst/>
              <a:gdLst>
                <a:gd name="T0" fmla="*/ 3 w 18"/>
                <a:gd name="T1" fmla="*/ 8 h 10"/>
                <a:gd name="T2" fmla="*/ 15 w 18"/>
                <a:gd name="T3" fmla="*/ 7 h 10"/>
                <a:gd name="T4" fmla="*/ 16 w 18"/>
                <a:gd name="T5" fmla="*/ 5 h 10"/>
                <a:gd name="T6" fmla="*/ 16 w 18"/>
                <a:gd name="T7" fmla="*/ 4 h 10"/>
                <a:gd name="T8" fmla="*/ 3 w 18"/>
                <a:gd name="T9" fmla="*/ 8 h 10"/>
                <a:gd name="T10" fmla="*/ 9 w 18"/>
                <a:gd name="T11" fmla="*/ 10 h 10"/>
                <a:gd name="T12" fmla="*/ 0 w 18"/>
                <a:gd name="T13" fmla="*/ 9 h 10"/>
                <a:gd name="T14" fmla="*/ 0 w 18"/>
                <a:gd name="T15" fmla="*/ 9 h 10"/>
                <a:gd name="T16" fmla="*/ 0 w 18"/>
                <a:gd name="T17" fmla="*/ 8 h 10"/>
                <a:gd name="T18" fmla="*/ 16 w 18"/>
                <a:gd name="T19" fmla="*/ 2 h 10"/>
                <a:gd name="T20" fmla="*/ 18 w 18"/>
                <a:gd name="T21" fmla="*/ 4 h 10"/>
                <a:gd name="T22" fmla="*/ 16 w 18"/>
                <a:gd name="T23" fmla="*/ 9 h 10"/>
                <a:gd name="T24" fmla="*/ 9 w 18"/>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0">
                  <a:moveTo>
                    <a:pt x="3" y="8"/>
                  </a:moveTo>
                  <a:cubicBezTo>
                    <a:pt x="9" y="9"/>
                    <a:pt x="13" y="9"/>
                    <a:pt x="15" y="7"/>
                  </a:cubicBezTo>
                  <a:cubicBezTo>
                    <a:pt x="16" y="7"/>
                    <a:pt x="16" y="6"/>
                    <a:pt x="16" y="5"/>
                  </a:cubicBezTo>
                  <a:cubicBezTo>
                    <a:pt x="16" y="4"/>
                    <a:pt x="16" y="4"/>
                    <a:pt x="16" y="4"/>
                  </a:cubicBezTo>
                  <a:cubicBezTo>
                    <a:pt x="14" y="3"/>
                    <a:pt x="7" y="5"/>
                    <a:pt x="3" y="8"/>
                  </a:cubicBezTo>
                  <a:close/>
                  <a:moveTo>
                    <a:pt x="9" y="10"/>
                  </a:moveTo>
                  <a:cubicBezTo>
                    <a:pt x="6" y="10"/>
                    <a:pt x="3" y="10"/>
                    <a:pt x="0" y="9"/>
                  </a:cubicBezTo>
                  <a:cubicBezTo>
                    <a:pt x="0" y="9"/>
                    <a:pt x="0" y="9"/>
                    <a:pt x="0" y="9"/>
                  </a:cubicBezTo>
                  <a:cubicBezTo>
                    <a:pt x="0" y="8"/>
                    <a:pt x="0" y="8"/>
                    <a:pt x="0" y="8"/>
                  </a:cubicBezTo>
                  <a:cubicBezTo>
                    <a:pt x="1" y="7"/>
                    <a:pt x="12" y="0"/>
                    <a:pt x="16" y="2"/>
                  </a:cubicBezTo>
                  <a:cubicBezTo>
                    <a:pt x="17" y="2"/>
                    <a:pt x="18" y="3"/>
                    <a:pt x="18" y="4"/>
                  </a:cubicBezTo>
                  <a:cubicBezTo>
                    <a:pt x="18" y="6"/>
                    <a:pt x="17" y="8"/>
                    <a:pt x="16" y="9"/>
                  </a:cubicBezTo>
                  <a:cubicBezTo>
                    <a:pt x="14" y="10"/>
                    <a:pt x="12" y="10"/>
                    <a:pt x="9" y="1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7">
              <a:extLst>
                <a:ext uri="{FF2B5EF4-FFF2-40B4-BE49-F238E27FC236}">
                  <a16:creationId xmlns:a16="http://schemas.microsoft.com/office/drawing/2014/main" id="{05D8395A-D652-4AB2-9498-4530E136DEB1}"/>
                </a:ext>
              </a:extLst>
            </p:cNvPr>
            <p:cNvSpPr>
              <a:spLocks noEditPoints="1"/>
            </p:cNvSpPr>
            <p:nvPr/>
          </p:nvSpPr>
          <p:spPr bwMode="auto">
            <a:xfrm>
              <a:off x="5386480" y="5803728"/>
              <a:ext cx="38495" cy="53301"/>
            </a:xfrm>
            <a:custGeom>
              <a:avLst/>
              <a:gdLst>
                <a:gd name="T0" fmla="*/ 7 w 11"/>
                <a:gd name="T1" fmla="*/ 1 h 15"/>
                <a:gd name="T2" fmla="*/ 6 w 11"/>
                <a:gd name="T3" fmla="*/ 2 h 15"/>
                <a:gd name="T4" fmla="*/ 1 w 11"/>
                <a:gd name="T5" fmla="*/ 13 h 15"/>
                <a:gd name="T6" fmla="*/ 9 w 11"/>
                <a:gd name="T7" fmla="*/ 2 h 15"/>
                <a:gd name="T8" fmla="*/ 8 w 11"/>
                <a:gd name="T9" fmla="*/ 1 h 15"/>
                <a:gd name="T10" fmla="*/ 7 w 11"/>
                <a:gd name="T11" fmla="*/ 1 h 15"/>
                <a:gd name="T12" fmla="*/ 0 w 11"/>
                <a:gd name="T13" fmla="*/ 15 h 15"/>
                <a:gd name="T14" fmla="*/ 0 w 11"/>
                <a:gd name="T15" fmla="*/ 15 h 15"/>
                <a:gd name="T16" fmla="*/ 0 w 11"/>
                <a:gd name="T17" fmla="*/ 14 h 15"/>
                <a:gd name="T18" fmla="*/ 5 w 11"/>
                <a:gd name="T19" fmla="*/ 1 h 15"/>
                <a:gd name="T20" fmla="*/ 8 w 11"/>
                <a:gd name="T21" fmla="*/ 0 h 15"/>
                <a:gd name="T22" fmla="*/ 11 w 11"/>
                <a:gd name="T23" fmla="*/ 2 h 15"/>
                <a:gd name="T24" fmla="*/ 1 w 11"/>
                <a:gd name="T25" fmla="*/ 15 h 15"/>
                <a:gd name="T26" fmla="*/ 0 w 11"/>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7" y="1"/>
                  </a:moveTo>
                  <a:cubicBezTo>
                    <a:pt x="7" y="1"/>
                    <a:pt x="6" y="2"/>
                    <a:pt x="6" y="2"/>
                  </a:cubicBezTo>
                  <a:cubicBezTo>
                    <a:pt x="3" y="4"/>
                    <a:pt x="2" y="10"/>
                    <a:pt x="1" y="13"/>
                  </a:cubicBezTo>
                  <a:cubicBezTo>
                    <a:pt x="5" y="10"/>
                    <a:pt x="9" y="4"/>
                    <a:pt x="9" y="2"/>
                  </a:cubicBezTo>
                  <a:cubicBezTo>
                    <a:pt x="9" y="2"/>
                    <a:pt x="9" y="1"/>
                    <a:pt x="8" y="1"/>
                  </a:cubicBezTo>
                  <a:cubicBezTo>
                    <a:pt x="7" y="1"/>
                    <a:pt x="7" y="1"/>
                    <a:pt x="7" y="1"/>
                  </a:cubicBezTo>
                  <a:close/>
                  <a:moveTo>
                    <a:pt x="0" y="15"/>
                  </a:moveTo>
                  <a:cubicBezTo>
                    <a:pt x="0" y="15"/>
                    <a:pt x="0" y="15"/>
                    <a:pt x="0" y="15"/>
                  </a:cubicBezTo>
                  <a:cubicBezTo>
                    <a:pt x="0" y="14"/>
                    <a:pt x="0" y="14"/>
                    <a:pt x="0" y="14"/>
                  </a:cubicBezTo>
                  <a:cubicBezTo>
                    <a:pt x="0" y="14"/>
                    <a:pt x="1" y="4"/>
                    <a:pt x="5" y="1"/>
                  </a:cubicBezTo>
                  <a:cubicBezTo>
                    <a:pt x="6" y="0"/>
                    <a:pt x="7" y="0"/>
                    <a:pt x="8" y="0"/>
                  </a:cubicBezTo>
                  <a:cubicBezTo>
                    <a:pt x="10" y="0"/>
                    <a:pt x="10" y="1"/>
                    <a:pt x="11" y="2"/>
                  </a:cubicBezTo>
                  <a:cubicBezTo>
                    <a:pt x="11" y="6"/>
                    <a:pt x="4" y="13"/>
                    <a:pt x="1" y="15"/>
                  </a:cubicBezTo>
                  <a:cubicBezTo>
                    <a:pt x="0" y="15"/>
                    <a:pt x="0" y="15"/>
                    <a:pt x="0" y="15"/>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8">
              <a:extLst>
                <a:ext uri="{FF2B5EF4-FFF2-40B4-BE49-F238E27FC236}">
                  <a16:creationId xmlns:a16="http://schemas.microsoft.com/office/drawing/2014/main" id="{05D45DC4-DF2F-4EA2-B3D5-84B6E591927B}"/>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9">
              <a:extLst>
                <a:ext uri="{FF2B5EF4-FFF2-40B4-BE49-F238E27FC236}">
                  <a16:creationId xmlns:a16="http://schemas.microsoft.com/office/drawing/2014/main" id="{3D8D75D3-AEC0-453B-A195-DB0C2637A64D}"/>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
              <a:extLst>
                <a:ext uri="{FF2B5EF4-FFF2-40B4-BE49-F238E27FC236}">
                  <a16:creationId xmlns:a16="http://schemas.microsoft.com/office/drawing/2014/main" id="{77A5A480-8390-4D2A-9687-4EFBDF592B0F}"/>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1">
              <a:extLst>
                <a:ext uri="{FF2B5EF4-FFF2-40B4-BE49-F238E27FC236}">
                  <a16:creationId xmlns:a16="http://schemas.microsoft.com/office/drawing/2014/main" id="{04F2E42C-E4A4-48B4-AFD5-BFCFDA77F62B}"/>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2">
              <a:extLst>
                <a:ext uri="{FF2B5EF4-FFF2-40B4-BE49-F238E27FC236}">
                  <a16:creationId xmlns:a16="http://schemas.microsoft.com/office/drawing/2014/main" id="{16F50397-E71B-42E4-B140-18837BCBDD06}"/>
                </a:ext>
              </a:extLst>
            </p:cNvPr>
            <p:cNvSpPr>
              <a:spLocks/>
            </p:cNvSpPr>
            <p:nvPr/>
          </p:nvSpPr>
          <p:spPr bwMode="auto">
            <a:xfrm>
              <a:off x="4431513" y="5719335"/>
              <a:ext cx="342012" cy="193954"/>
            </a:xfrm>
            <a:custGeom>
              <a:avLst/>
              <a:gdLst>
                <a:gd name="T0" fmla="*/ 51 w 97"/>
                <a:gd name="T1" fmla="*/ 8 h 55"/>
                <a:gd name="T2" fmla="*/ 16 w 97"/>
                <a:gd name="T3" fmla="*/ 0 h 55"/>
                <a:gd name="T4" fmla="*/ 13 w 97"/>
                <a:gd name="T5" fmla="*/ 2 h 55"/>
                <a:gd name="T6" fmla="*/ 2 w 97"/>
                <a:gd name="T7" fmla="*/ 28 h 55"/>
                <a:gd name="T8" fmla="*/ 5 w 97"/>
                <a:gd name="T9" fmla="*/ 35 h 55"/>
                <a:gd name="T10" fmla="*/ 38 w 97"/>
                <a:gd name="T11" fmla="*/ 41 h 55"/>
                <a:gd name="T12" fmla="*/ 79 w 97"/>
                <a:gd name="T13" fmla="*/ 52 h 55"/>
                <a:gd name="T14" fmla="*/ 92 w 97"/>
                <a:gd name="T15" fmla="*/ 40 h 55"/>
                <a:gd name="T16" fmla="*/ 55 w 97"/>
                <a:gd name="T17" fmla="*/ 12 h 55"/>
                <a:gd name="T18" fmla="*/ 51 w 97"/>
                <a:gd name="T19"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5">
                  <a:moveTo>
                    <a:pt x="51" y="8"/>
                  </a:moveTo>
                  <a:cubicBezTo>
                    <a:pt x="16" y="0"/>
                    <a:pt x="16" y="0"/>
                    <a:pt x="16" y="0"/>
                  </a:cubicBezTo>
                  <a:cubicBezTo>
                    <a:pt x="15" y="0"/>
                    <a:pt x="14" y="1"/>
                    <a:pt x="13" y="2"/>
                  </a:cubicBezTo>
                  <a:cubicBezTo>
                    <a:pt x="2" y="28"/>
                    <a:pt x="2" y="28"/>
                    <a:pt x="2" y="28"/>
                  </a:cubicBezTo>
                  <a:cubicBezTo>
                    <a:pt x="0" y="31"/>
                    <a:pt x="2" y="34"/>
                    <a:pt x="5" y="35"/>
                  </a:cubicBezTo>
                  <a:cubicBezTo>
                    <a:pt x="17" y="37"/>
                    <a:pt x="23" y="38"/>
                    <a:pt x="38" y="41"/>
                  </a:cubicBezTo>
                  <a:cubicBezTo>
                    <a:pt x="48" y="44"/>
                    <a:pt x="67" y="49"/>
                    <a:pt x="79" y="52"/>
                  </a:cubicBezTo>
                  <a:cubicBezTo>
                    <a:pt x="92" y="55"/>
                    <a:pt x="97" y="43"/>
                    <a:pt x="92" y="40"/>
                  </a:cubicBezTo>
                  <a:cubicBezTo>
                    <a:pt x="69" y="30"/>
                    <a:pt x="61" y="20"/>
                    <a:pt x="55" y="12"/>
                  </a:cubicBezTo>
                  <a:cubicBezTo>
                    <a:pt x="54" y="10"/>
                    <a:pt x="52" y="9"/>
                    <a:pt x="51" y="8"/>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3">
              <a:extLst>
                <a:ext uri="{FF2B5EF4-FFF2-40B4-BE49-F238E27FC236}">
                  <a16:creationId xmlns:a16="http://schemas.microsoft.com/office/drawing/2014/main" id="{9EA4740F-44B2-4FC2-A75B-711B74B7B4C6}"/>
                </a:ext>
              </a:extLst>
            </p:cNvPr>
            <p:cNvSpPr>
              <a:spLocks/>
            </p:cNvSpPr>
            <p:nvPr/>
          </p:nvSpPr>
          <p:spPr bwMode="auto">
            <a:xfrm>
              <a:off x="5217695" y="5839262"/>
              <a:ext cx="396793" cy="125848"/>
            </a:xfrm>
            <a:custGeom>
              <a:avLst/>
              <a:gdLst>
                <a:gd name="T0" fmla="*/ 43 w 113"/>
                <a:gd name="T1" fmla="*/ 0 h 36"/>
                <a:gd name="T2" fmla="*/ 8 w 113"/>
                <a:gd name="T3" fmla="*/ 0 h 36"/>
                <a:gd name="T4" fmla="*/ 5 w 113"/>
                <a:gd name="T5" fmla="*/ 3 h 36"/>
                <a:gd name="T6" fmla="*/ 0 w 113"/>
                <a:gd name="T7" fmla="*/ 31 h 36"/>
                <a:gd name="T8" fmla="*/ 5 w 113"/>
                <a:gd name="T9" fmla="*/ 36 h 36"/>
                <a:gd name="T10" fmla="*/ 51 w 113"/>
                <a:gd name="T11" fmla="*/ 35 h 36"/>
                <a:gd name="T12" fmla="*/ 97 w 113"/>
                <a:gd name="T13" fmla="*/ 36 h 36"/>
                <a:gd name="T14" fmla="*/ 108 w 113"/>
                <a:gd name="T15" fmla="*/ 22 h 36"/>
                <a:gd name="T16" fmla="*/ 50 w 113"/>
                <a:gd name="T17" fmla="*/ 3 h 36"/>
                <a:gd name="T18" fmla="*/ 43 w 11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6">
                  <a:moveTo>
                    <a:pt x="43" y="0"/>
                  </a:moveTo>
                  <a:cubicBezTo>
                    <a:pt x="8" y="0"/>
                    <a:pt x="8" y="0"/>
                    <a:pt x="8" y="0"/>
                  </a:cubicBezTo>
                  <a:cubicBezTo>
                    <a:pt x="7" y="0"/>
                    <a:pt x="6" y="1"/>
                    <a:pt x="5" y="3"/>
                  </a:cubicBezTo>
                  <a:cubicBezTo>
                    <a:pt x="0" y="31"/>
                    <a:pt x="0" y="31"/>
                    <a:pt x="0" y="31"/>
                  </a:cubicBezTo>
                  <a:cubicBezTo>
                    <a:pt x="0" y="34"/>
                    <a:pt x="2" y="36"/>
                    <a:pt x="5" y="36"/>
                  </a:cubicBezTo>
                  <a:cubicBezTo>
                    <a:pt x="18" y="36"/>
                    <a:pt x="35" y="35"/>
                    <a:pt x="51" y="35"/>
                  </a:cubicBezTo>
                  <a:cubicBezTo>
                    <a:pt x="69" y="35"/>
                    <a:pt x="76" y="36"/>
                    <a:pt x="97" y="36"/>
                  </a:cubicBezTo>
                  <a:cubicBezTo>
                    <a:pt x="110" y="36"/>
                    <a:pt x="113" y="23"/>
                    <a:pt x="108" y="22"/>
                  </a:cubicBezTo>
                  <a:cubicBezTo>
                    <a:pt x="83" y="17"/>
                    <a:pt x="72" y="16"/>
                    <a:pt x="50" y="3"/>
                  </a:cubicBezTo>
                  <a:cubicBezTo>
                    <a:pt x="48" y="1"/>
                    <a:pt x="45" y="0"/>
                    <a:pt x="43" y="0"/>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4">
              <a:extLst>
                <a:ext uri="{FF2B5EF4-FFF2-40B4-BE49-F238E27FC236}">
                  <a16:creationId xmlns:a16="http://schemas.microsoft.com/office/drawing/2014/main" id="{7179BEBC-3E23-4BBD-828C-2C4978BAFE96}"/>
                </a:ext>
              </a:extLst>
            </p:cNvPr>
            <p:cNvSpPr>
              <a:spLocks/>
            </p:cNvSpPr>
            <p:nvPr/>
          </p:nvSpPr>
          <p:spPr bwMode="auto">
            <a:xfrm>
              <a:off x="4638793" y="2001625"/>
              <a:ext cx="331648" cy="506355"/>
            </a:xfrm>
            <a:custGeom>
              <a:avLst/>
              <a:gdLst>
                <a:gd name="T0" fmla="*/ 40 w 94"/>
                <a:gd name="T1" fmla="*/ 22 h 144"/>
                <a:gd name="T2" fmla="*/ 0 w 94"/>
                <a:gd name="T3" fmla="*/ 117 h 144"/>
                <a:gd name="T4" fmla="*/ 55 w 94"/>
                <a:gd name="T5" fmla="*/ 144 h 144"/>
                <a:gd name="T6" fmla="*/ 83 w 94"/>
                <a:gd name="T7" fmla="*/ 73 h 144"/>
                <a:gd name="T8" fmla="*/ 40 w 94"/>
                <a:gd name="T9" fmla="*/ 22 h 144"/>
              </a:gdLst>
              <a:ahLst/>
              <a:cxnLst>
                <a:cxn ang="0">
                  <a:pos x="T0" y="T1"/>
                </a:cxn>
                <a:cxn ang="0">
                  <a:pos x="T2" y="T3"/>
                </a:cxn>
                <a:cxn ang="0">
                  <a:pos x="T4" y="T5"/>
                </a:cxn>
                <a:cxn ang="0">
                  <a:pos x="T6" y="T7"/>
                </a:cxn>
                <a:cxn ang="0">
                  <a:pos x="T8" y="T9"/>
                </a:cxn>
              </a:cxnLst>
              <a:rect l="0" t="0" r="r" b="b"/>
              <a:pathLst>
                <a:path w="94" h="144">
                  <a:moveTo>
                    <a:pt x="40" y="22"/>
                  </a:moveTo>
                  <a:cubicBezTo>
                    <a:pt x="9" y="51"/>
                    <a:pt x="0" y="117"/>
                    <a:pt x="0" y="117"/>
                  </a:cubicBezTo>
                  <a:cubicBezTo>
                    <a:pt x="55" y="144"/>
                    <a:pt x="55" y="144"/>
                    <a:pt x="55" y="144"/>
                  </a:cubicBezTo>
                  <a:cubicBezTo>
                    <a:pt x="55" y="144"/>
                    <a:pt x="72" y="110"/>
                    <a:pt x="83" y="73"/>
                  </a:cubicBezTo>
                  <a:cubicBezTo>
                    <a:pt x="94" y="35"/>
                    <a:pt x="62" y="0"/>
                    <a:pt x="40" y="22"/>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55">
              <a:extLst>
                <a:ext uri="{FF2B5EF4-FFF2-40B4-BE49-F238E27FC236}">
                  <a16:creationId xmlns:a16="http://schemas.microsoft.com/office/drawing/2014/main" id="{42C7298C-D8AC-4F43-AE2D-0E40125E73F6}"/>
                </a:ext>
              </a:extLst>
            </p:cNvPr>
            <p:cNvSpPr>
              <a:spLocks noChangeArrowheads="1"/>
            </p:cNvSpPr>
            <p:nvPr/>
          </p:nvSpPr>
          <p:spPr bwMode="auto">
            <a:xfrm>
              <a:off x="4826825" y="2505019"/>
              <a:ext cx="5922" cy="2961"/>
            </a:xfrm>
            <a:prstGeom prst="rect">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56">
              <a:extLst>
                <a:ext uri="{FF2B5EF4-FFF2-40B4-BE49-F238E27FC236}">
                  <a16:creationId xmlns:a16="http://schemas.microsoft.com/office/drawing/2014/main" id="{DBBB2196-ECB2-4A21-ACEB-EF26D03D1C4C}"/>
                </a:ext>
              </a:extLst>
            </p:cNvPr>
            <p:cNvSpPr>
              <a:spLocks noChangeArrowheads="1"/>
            </p:cNvSpPr>
            <p:nvPr/>
          </p:nvSpPr>
          <p:spPr bwMode="auto">
            <a:xfrm>
              <a:off x="4832747" y="2507980"/>
              <a:ext cx="1481" cy="1480"/>
            </a:xfrm>
            <a:prstGeom prst="ellipse">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7">
              <a:extLst>
                <a:ext uri="{FF2B5EF4-FFF2-40B4-BE49-F238E27FC236}">
                  <a16:creationId xmlns:a16="http://schemas.microsoft.com/office/drawing/2014/main" id="{E85749B7-4E26-4257-979C-E92CF5F2FFF6}"/>
                </a:ext>
              </a:extLst>
            </p:cNvPr>
            <p:cNvSpPr>
              <a:spLocks/>
            </p:cNvSpPr>
            <p:nvPr/>
          </p:nvSpPr>
          <p:spPr bwMode="auto">
            <a:xfrm>
              <a:off x="4776485" y="2364364"/>
              <a:ext cx="60704" cy="143615"/>
            </a:xfrm>
            <a:custGeom>
              <a:avLst/>
              <a:gdLst>
                <a:gd name="T0" fmla="*/ 16 w 17"/>
                <a:gd name="T1" fmla="*/ 41 h 41"/>
                <a:gd name="T2" fmla="*/ 16 w 17"/>
                <a:gd name="T3" fmla="*/ 41 h 41"/>
                <a:gd name="T4" fmla="*/ 14 w 17"/>
                <a:gd name="T5" fmla="*/ 40 h 41"/>
                <a:gd name="T6" fmla="*/ 0 w 17"/>
                <a:gd name="T7" fmla="*/ 33 h 41"/>
                <a:gd name="T8" fmla="*/ 13 w 17"/>
                <a:gd name="T9" fmla="*/ 0 h 41"/>
                <a:gd name="T10" fmla="*/ 17 w 17"/>
                <a:gd name="T11" fmla="*/ 40 h 41"/>
                <a:gd name="T12" fmla="*/ 16 w 17"/>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7" h="41">
                  <a:moveTo>
                    <a:pt x="16" y="41"/>
                  </a:moveTo>
                  <a:cubicBezTo>
                    <a:pt x="16" y="41"/>
                    <a:pt x="16" y="41"/>
                    <a:pt x="16" y="41"/>
                  </a:cubicBezTo>
                  <a:cubicBezTo>
                    <a:pt x="14" y="40"/>
                    <a:pt x="14" y="40"/>
                    <a:pt x="14" y="40"/>
                  </a:cubicBezTo>
                  <a:cubicBezTo>
                    <a:pt x="0" y="33"/>
                    <a:pt x="0" y="33"/>
                    <a:pt x="0" y="33"/>
                  </a:cubicBezTo>
                  <a:cubicBezTo>
                    <a:pt x="13" y="0"/>
                    <a:pt x="13" y="0"/>
                    <a:pt x="13" y="0"/>
                  </a:cubicBezTo>
                  <a:cubicBezTo>
                    <a:pt x="15" y="14"/>
                    <a:pt x="16" y="27"/>
                    <a:pt x="17" y="40"/>
                  </a:cubicBezTo>
                  <a:cubicBezTo>
                    <a:pt x="17" y="41"/>
                    <a:pt x="16" y="41"/>
                    <a:pt x="16" y="41"/>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8">
              <a:extLst>
                <a:ext uri="{FF2B5EF4-FFF2-40B4-BE49-F238E27FC236}">
                  <a16:creationId xmlns:a16="http://schemas.microsoft.com/office/drawing/2014/main" id="{DF4BB156-DEFF-4232-9EC2-FC6BB62A913A}"/>
                </a:ext>
              </a:extLst>
            </p:cNvPr>
            <p:cNvSpPr>
              <a:spLocks/>
            </p:cNvSpPr>
            <p:nvPr/>
          </p:nvSpPr>
          <p:spPr bwMode="auto">
            <a:xfrm>
              <a:off x="4776485" y="2034198"/>
              <a:ext cx="689946" cy="994943"/>
            </a:xfrm>
            <a:custGeom>
              <a:avLst/>
              <a:gdLst>
                <a:gd name="T0" fmla="*/ 195 w 196"/>
                <a:gd name="T1" fmla="*/ 149 h 283"/>
                <a:gd name="T2" fmla="*/ 188 w 196"/>
                <a:gd name="T3" fmla="*/ 283 h 283"/>
                <a:gd name="T4" fmla="*/ 19 w 196"/>
                <a:gd name="T5" fmla="*/ 283 h 283"/>
                <a:gd name="T6" fmla="*/ 2 w 196"/>
                <a:gd name="T7" fmla="*/ 24 h 283"/>
                <a:gd name="T8" fmla="*/ 15 w 196"/>
                <a:gd name="T9" fmla="*/ 6 h 283"/>
                <a:gd name="T10" fmla="*/ 55 w 196"/>
                <a:gd name="T11" fmla="*/ 1 h 283"/>
                <a:gd name="T12" fmla="*/ 127 w 196"/>
                <a:gd name="T13" fmla="*/ 1 h 283"/>
                <a:gd name="T14" fmla="*/ 175 w 196"/>
                <a:gd name="T15" fmla="*/ 10 h 283"/>
                <a:gd name="T16" fmla="*/ 194 w 196"/>
                <a:gd name="T17" fmla="*/ 99 h 283"/>
                <a:gd name="T18" fmla="*/ 195 w 196"/>
                <a:gd name="T19" fmla="*/ 1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83">
                  <a:moveTo>
                    <a:pt x="195" y="149"/>
                  </a:moveTo>
                  <a:cubicBezTo>
                    <a:pt x="195" y="185"/>
                    <a:pt x="193" y="229"/>
                    <a:pt x="188" y="283"/>
                  </a:cubicBezTo>
                  <a:cubicBezTo>
                    <a:pt x="19" y="283"/>
                    <a:pt x="19" y="283"/>
                    <a:pt x="19" y="283"/>
                  </a:cubicBezTo>
                  <a:cubicBezTo>
                    <a:pt x="17" y="258"/>
                    <a:pt x="27" y="141"/>
                    <a:pt x="2" y="24"/>
                  </a:cubicBezTo>
                  <a:cubicBezTo>
                    <a:pt x="0" y="15"/>
                    <a:pt x="6" y="7"/>
                    <a:pt x="15" y="6"/>
                  </a:cubicBezTo>
                  <a:cubicBezTo>
                    <a:pt x="26" y="4"/>
                    <a:pt x="40" y="2"/>
                    <a:pt x="55" y="1"/>
                  </a:cubicBezTo>
                  <a:cubicBezTo>
                    <a:pt x="76" y="0"/>
                    <a:pt x="108" y="0"/>
                    <a:pt x="127" y="1"/>
                  </a:cubicBezTo>
                  <a:cubicBezTo>
                    <a:pt x="152" y="4"/>
                    <a:pt x="175" y="10"/>
                    <a:pt x="175" y="10"/>
                  </a:cubicBezTo>
                  <a:cubicBezTo>
                    <a:pt x="175" y="10"/>
                    <a:pt x="190" y="26"/>
                    <a:pt x="194" y="99"/>
                  </a:cubicBezTo>
                  <a:cubicBezTo>
                    <a:pt x="195" y="114"/>
                    <a:pt x="196" y="130"/>
                    <a:pt x="195" y="149"/>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9">
              <a:extLst>
                <a:ext uri="{FF2B5EF4-FFF2-40B4-BE49-F238E27FC236}">
                  <a16:creationId xmlns:a16="http://schemas.microsoft.com/office/drawing/2014/main" id="{222A7D7D-74BD-4ECE-B635-4DFFA83B764D}"/>
                </a:ext>
              </a:extLst>
            </p:cNvPr>
            <p:cNvSpPr>
              <a:spLocks/>
            </p:cNvSpPr>
            <p:nvPr/>
          </p:nvSpPr>
          <p:spPr bwMode="auto">
            <a:xfrm>
              <a:off x="4868281" y="2034198"/>
              <a:ext cx="592228" cy="846886"/>
            </a:xfrm>
            <a:custGeom>
              <a:avLst/>
              <a:gdLst>
                <a:gd name="T0" fmla="*/ 9 w 168"/>
                <a:gd name="T1" fmla="*/ 0 h 241"/>
                <a:gd name="T2" fmla="*/ 2 w 168"/>
                <a:gd name="T3" fmla="*/ 1 h 241"/>
                <a:gd name="T4" fmla="*/ 0 w 168"/>
                <a:gd name="T5" fmla="*/ 4 h 241"/>
                <a:gd name="T6" fmla="*/ 164 w 168"/>
                <a:gd name="T7" fmla="*/ 240 h 241"/>
                <a:gd name="T8" fmla="*/ 167 w 168"/>
                <a:gd name="T9" fmla="*/ 238 h 241"/>
                <a:gd name="T10" fmla="*/ 168 w 168"/>
                <a:gd name="T11" fmla="*/ 230 h 241"/>
                <a:gd name="T12" fmla="*/ 167 w 168"/>
                <a:gd name="T13" fmla="*/ 228 h 241"/>
                <a:gd name="T14" fmla="*/ 12 w 168"/>
                <a:gd name="T15" fmla="*/ 3 h 241"/>
                <a:gd name="T16" fmla="*/ 9 w 168"/>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41">
                  <a:moveTo>
                    <a:pt x="9" y="0"/>
                  </a:moveTo>
                  <a:cubicBezTo>
                    <a:pt x="2" y="1"/>
                    <a:pt x="2" y="1"/>
                    <a:pt x="2" y="1"/>
                  </a:cubicBezTo>
                  <a:cubicBezTo>
                    <a:pt x="1" y="2"/>
                    <a:pt x="0" y="3"/>
                    <a:pt x="0" y="4"/>
                  </a:cubicBezTo>
                  <a:cubicBezTo>
                    <a:pt x="2" y="19"/>
                    <a:pt x="21" y="109"/>
                    <a:pt x="164" y="240"/>
                  </a:cubicBezTo>
                  <a:cubicBezTo>
                    <a:pt x="165" y="241"/>
                    <a:pt x="167" y="240"/>
                    <a:pt x="167" y="238"/>
                  </a:cubicBezTo>
                  <a:cubicBezTo>
                    <a:pt x="168" y="230"/>
                    <a:pt x="168" y="230"/>
                    <a:pt x="168" y="230"/>
                  </a:cubicBezTo>
                  <a:cubicBezTo>
                    <a:pt x="168" y="229"/>
                    <a:pt x="168" y="229"/>
                    <a:pt x="167" y="228"/>
                  </a:cubicBezTo>
                  <a:cubicBezTo>
                    <a:pt x="24" y="97"/>
                    <a:pt x="12" y="17"/>
                    <a:pt x="12" y="3"/>
                  </a:cubicBezTo>
                  <a:cubicBezTo>
                    <a:pt x="12" y="1"/>
                    <a:pt x="10" y="0"/>
                    <a:pt x="9"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0">
              <a:extLst>
                <a:ext uri="{FF2B5EF4-FFF2-40B4-BE49-F238E27FC236}">
                  <a16:creationId xmlns:a16="http://schemas.microsoft.com/office/drawing/2014/main" id="{4FA33328-A6BA-46F0-A95A-9ABC07E0AD2E}"/>
                </a:ext>
              </a:extLst>
            </p:cNvPr>
            <p:cNvSpPr>
              <a:spLocks/>
            </p:cNvSpPr>
            <p:nvPr/>
          </p:nvSpPr>
          <p:spPr bwMode="auto">
            <a:xfrm>
              <a:off x="5182161" y="2638270"/>
              <a:ext cx="267984" cy="260580"/>
            </a:xfrm>
            <a:custGeom>
              <a:avLst/>
              <a:gdLst>
                <a:gd name="T0" fmla="*/ 12 w 76"/>
                <a:gd name="T1" fmla="*/ 0 h 74"/>
                <a:gd name="T2" fmla="*/ 76 w 76"/>
                <a:gd name="T3" fmla="*/ 63 h 74"/>
                <a:gd name="T4" fmla="*/ 69 w 76"/>
                <a:gd name="T5" fmla="*/ 67 h 74"/>
                <a:gd name="T6" fmla="*/ 36 w 76"/>
                <a:gd name="T7" fmla="*/ 68 h 74"/>
                <a:gd name="T8" fmla="*/ 19 w 76"/>
                <a:gd name="T9" fmla="*/ 58 h 74"/>
                <a:gd name="T10" fmla="*/ 5 w 76"/>
                <a:gd name="T11" fmla="*/ 20 h 74"/>
                <a:gd name="T12" fmla="*/ 12 w 76"/>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12" y="0"/>
                  </a:moveTo>
                  <a:cubicBezTo>
                    <a:pt x="76" y="63"/>
                    <a:pt x="76" y="63"/>
                    <a:pt x="76" y="63"/>
                  </a:cubicBezTo>
                  <a:cubicBezTo>
                    <a:pt x="69" y="67"/>
                    <a:pt x="69" y="67"/>
                    <a:pt x="69" y="67"/>
                  </a:cubicBezTo>
                  <a:cubicBezTo>
                    <a:pt x="59" y="74"/>
                    <a:pt x="46" y="74"/>
                    <a:pt x="36" y="68"/>
                  </a:cubicBezTo>
                  <a:cubicBezTo>
                    <a:pt x="19" y="58"/>
                    <a:pt x="19" y="58"/>
                    <a:pt x="19" y="58"/>
                  </a:cubicBezTo>
                  <a:cubicBezTo>
                    <a:pt x="6" y="51"/>
                    <a:pt x="0" y="35"/>
                    <a:pt x="5" y="20"/>
                  </a:cubicBezTo>
                  <a:cubicBezTo>
                    <a:pt x="12" y="0"/>
                    <a:pt x="12" y="0"/>
                    <a:pt x="12"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
              <a:extLst>
                <a:ext uri="{FF2B5EF4-FFF2-40B4-BE49-F238E27FC236}">
                  <a16:creationId xmlns:a16="http://schemas.microsoft.com/office/drawing/2014/main" id="{794EB141-046D-40E6-8134-E8F4BE7F11D8}"/>
                </a:ext>
              </a:extLst>
            </p:cNvPr>
            <p:cNvSpPr>
              <a:spLocks/>
            </p:cNvSpPr>
            <p:nvPr/>
          </p:nvSpPr>
          <p:spPr bwMode="auto">
            <a:xfrm>
              <a:off x="5294685" y="2811497"/>
              <a:ext cx="38495" cy="28130"/>
            </a:xfrm>
            <a:custGeom>
              <a:avLst/>
              <a:gdLst>
                <a:gd name="T0" fmla="*/ 1 w 11"/>
                <a:gd name="T1" fmla="*/ 7 h 8"/>
                <a:gd name="T2" fmla="*/ 7 w 11"/>
                <a:gd name="T3" fmla="*/ 7 h 8"/>
                <a:gd name="T4" fmla="*/ 11 w 11"/>
                <a:gd name="T5" fmla="*/ 2 h 8"/>
                <a:gd name="T6" fmla="*/ 5 w 11"/>
                <a:gd name="T7" fmla="*/ 2 h 8"/>
                <a:gd name="T8" fmla="*/ 1 w 11"/>
                <a:gd name="T9" fmla="*/ 7 h 8"/>
              </a:gdLst>
              <a:ahLst/>
              <a:cxnLst>
                <a:cxn ang="0">
                  <a:pos x="T0" y="T1"/>
                </a:cxn>
                <a:cxn ang="0">
                  <a:pos x="T2" y="T3"/>
                </a:cxn>
                <a:cxn ang="0">
                  <a:pos x="T4" y="T5"/>
                </a:cxn>
                <a:cxn ang="0">
                  <a:pos x="T6" y="T7"/>
                </a:cxn>
                <a:cxn ang="0">
                  <a:pos x="T8" y="T9"/>
                </a:cxn>
              </a:cxnLst>
              <a:rect l="0" t="0" r="r" b="b"/>
              <a:pathLst>
                <a:path w="11" h="8">
                  <a:moveTo>
                    <a:pt x="1" y="7"/>
                  </a:moveTo>
                  <a:cubicBezTo>
                    <a:pt x="2" y="8"/>
                    <a:pt x="4" y="8"/>
                    <a:pt x="7" y="7"/>
                  </a:cubicBezTo>
                  <a:cubicBezTo>
                    <a:pt x="9" y="5"/>
                    <a:pt x="11" y="3"/>
                    <a:pt x="11" y="2"/>
                  </a:cubicBezTo>
                  <a:cubicBezTo>
                    <a:pt x="10" y="0"/>
                    <a:pt x="7" y="1"/>
                    <a:pt x="5" y="2"/>
                  </a:cubicBezTo>
                  <a:cubicBezTo>
                    <a:pt x="2" y="4"/>
                    <a:pt x="0" y="6"/>
                    <a:pt x="1" y="7"/>
                  </a:cubicBezTo>
                  <a:close/>
                </a:path>
              </a:pathLst>
            </a:custGeom>
            <a:solidFill>
              <a:srgbClr val="0B2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2">
              <a:extLst>
                <a:ext uri="{FF2B5EF4-FFF2-40B4-BE49-F238E27FC236}">
                  <a16:creationId xmlns:a16="http://schemas.microsoft.com/office/drawing/2014/main" id="{DC84B598-0940-4780-A4DF-6E7D258E2276}"/>
                </a:ext>
              </a:extLst>
            </p:cNvPr>
            <p:cNvSpPr>
              <a:spLocks/>
            </p:cNvSpPr>
            <p:nvPr/>
          </p:nvSpPr>
          <p:spPr bwMode="auto">
            <a:xfrm>
              <a:off x="5364272" y="2287375"/>
              <a:ext cx="99199" cy="270944"/>
            </a:xfrm>
            <a:custGeom>
              <a:avLst/>
              <a:gdLst>
                <a:gd name="T0" fmla="*/ 28 w 28"/>
                <a:gd name="T1" fmla="*/ 77 h 77"/>
                <a:gd name="T2" fmla="*/ 2 w 28"/>
                <a:gd name="T3" fmla="*/ 0 h 77"/>
                <a:gd name="T4" fmla="*/ 27 w 28"/>
                <a:gd name="T5" fmla="*/ 27 h 77"/>
                <a:gd name="T6" fmla="*/ 28 w 28"/>
                <a:gd name="T7" fmla="*/ 72 h 77"/>
                <a:gd name="T8" fmla="*/ 28 w 28"/>
                <a:gd name="T9" fmla="*/ 77 h 77"/>
                <a:gd name="T10" fmla="*/ 28 w 28"/>
                <a:gd name="T11" fmla="*/ 77 h 77"/>
              </a:gdLst>
              <a:ahLst/>
              <a:cxnLst>
                <a:cxn ang="0">
                  <a:pos x="T0" y="T1"/>
                </a:cxn>
                <a:cxn ang="0">
                  <a:pos x="T2" y="T3"/>
                </a:cxn>
                <a:cxn ang="0">
                  <a:pos x="T4" y="T5"/>
                </a:cxn>
                <a:cxn ang="0">
                  <a:pos x="T6" y="T7"/>
                </a:cxn>
                <a:cxn ang="0">
                  <a:pos x="T8" y="T9"/>
                </a:cxn>
                <a:cxn ang="0">
                  <a:pos x="T10" y="T11"/>
                </a:cxn>
              </a:cxnLst>
              <a:rect l="0" t="0" r="r" b="b"/>
              <a:pathLst>
                <a:path w="28" h="77">
                  <a:moveTo>
                    <a:pt x="28" y="77"/>
                  </a:moveTo>
                  <a:cubicBezTo>
                    <a:pt x="18" y="59"/>
                    <a:pt x="0" y="21"/>
                    <a:pt x="2" y="0"/>
                  </a:cubicBezTo>
                  <a:cubicBezTo>
                    <a:pt x="27" y="27"/>
                    <a:pt x="27" y="27"/>
                    <a:pt x="27" y="27"/>
                  </a:cubicBezTo>
                  <a:cubicBezTo>
                    <a:pt x="28" y="40"/>
                    <a:pt x="28" y="55"/>
                    <a:pt x="28" y="72"/>
                  </a:cubicBezTo>
                  <a:cubicBezTo>
                    <a:pt x="28" y="74"/>
                    <a:pt x="28" y="75"/>
                    <a:pt x="28" y="77"/>
                  </a:cubicBezTo>
                  <a:cubicBezTo>
                    <a:pt x="28" y="77"/>
                    <a:pt x="28" y="77"/>
                    <a:pt x="28" y="77"/>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3">
              <a:extLst>
                <a:ext uri="{FF2B5EF4-FFF2-40B4-BE49-F238E27FC236}">
                  <a16:creationId xmlns:a16="http://schemas.microsoft.com/office/drawing/2014/main" id="{ADF2CF3B-878F-4C2F-B1D6-11795851D47D}"/>
                </a:ext>
              </a:extLst>
            </p:cNvPr>
            <p:cNvSpPr>
              <a:spLocks/>
            </p:cNvSpPr>
            <p:nvPr/>
          </p:nvSpPr>
          <p:spPr bwMode="auto">
            <a:xfrm>
              <a:off x="5269516" y="2029756"/>
              <a:ext cx="433807" cy="500433"/>
            </a:xfrm>
            <a:custGeom>
              <a:avLst/>
              <a:gdLst>
                <a:gd name="T0" fmla="*/ 2 w 123"/>
                <a:gd name="T1" fmla="*/ 40 h 142"/>
                <a:gd name="T2" fmla="*/ 68 w 123"/>
                <a:gd name="T3" fmla="*/ 142 h 142"/>
                <a:gd name="T4" fmla="*/ 123 w 123"/>
                <a:gd name="T5" fmla="*/ 98 h 142"/>
                <a:gd name="T6" fmla="*/ 71 w 123"/>
                <a:gd name="T7" fmla="*/ 31 h 142"/>
                <a:gd name="T8" fmla="*/ 2 w 123"/>
                <a:gd name="T9" fmla="*/ 40 h 142"/>
              </a:gdLst>
              <a:ahLst/>
              <a:cxnLst>
                <a:cxn ang="0">
                  <a:pos x="T0" y="T1"/>
                </a:cxn>
                <a:cxn ang="0">
                  <a:pos x="T2" y="T3"/>
                </a:cxn>
                <a:cxn ang="0">
                  <a:pos x="T4" y="T5"/>
                </a:cxn>
                <a:cxn ang="0">
                  <a:pos x="T6" y="T7"/>
                </a:cxn>
                <a:cxn ang="0">
                  <a:pos x="T8" y="T9"/>
                </a:cxn>
              </a:cxnLst>
              <a:rect l="0" t="0" r="r" b="b"/>
              <a:pathLst>
                <a:path w="123" h="142">
                  <a:moveTo>
                    <a:pt x="2" y="40"/>
                  </a:moveTo>
                  <a:cubicBezTo>
                    <a:pt x="0" y="70"/>
                    <a:pt x="68" y="142"/>
                    <a:pt x="68" y="142"/>
                  </a:cubicBezTo>
                  <a:cubicBezTo>
                    <a:pt x="123" y="98"/>
                    <a:pt x="123" y="98"/>
                    <a:pt x="123" y="98"/>
                  </a:cubicBezTo>
                  <a:cubicBezTo>
                    <a:pt x="123" y="98"/>
                    <a:pt x="100" y="59"/>
                    <a:pt x="71" y="31"/>
                  </a:cubicBezTo>
                  <a:cubicBezTo>
                    <a:pt x="39" y="0"/>
                    <a:pt x="5" y="6"/>
                    <a:pt x="2" y="40"/>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4">
              <a:extLst>
                <a:ext uri="{FF2B5EF4-FFF2-40B4-BE49-F238E27FC236}">
                  <a16:creationId xmlns:a16="http://schemas.microsoft.com/office/drawing/2014/main" id="{42F28017-8B4B-4C41-916A-800BA7A7CED3}"/>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close/>
                  <a:moveTo>
                    <a:pt x="0" y="26"/>
                  </a:moveTo>
                  <a:lnTo>
                    <a:pt x="0" y="26"/>
                  </a:lnTo>
                  <a:lnTo>
                    <a:pt x="2" y="0"/>
                  </a:lnTo>
                  <a:lnTo>
                    <a:pt x="2" y="0"/>
                  </a:lnTo>
                  <a:lnTo>
                    <a:pt x="0" y="26"/>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5">
              <a:extLst>
                <a:ext uri="{FF2B5EF4-FFF2-40B4-BE49-F238E27FC236}">
                  <a16:creationId xmlns:a16="http://schemas.microsoft.com/office/drawing/2014/main" id="{F434B5CD-57FB-4CD1-A865-68BBA8A1A1A1}"/>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moveTo>
                    <a:pt x="0" y="26"/>
                  </a:moveTo>
                  <a:lnTo>
                    <a:pt x="0" y="26"/>
                  </a:lnTo>
                  <a:lnTo>
                    <a:pt x="2" y="0"/>
                  </a:lnTo>
                  <a:lnTo>
                    <a:pt x="2"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6">
              <a:extLst>
                <a:ext uri="{FF2B5EF4-FFF2-40B4-BE49-F238E27FC236}">
                  <a16:creationId xmlns:a16="http://schemas.microsoft.com/office/drawing/2014/main" id="{4AC5695E-ED38-4292-9CF1-562944F41EBB}"/>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7">
              <a:extLst>
                <a:ext uri="{FF2B5EF4-FFF2-40B4-BE49-F238E27FC236}">
                  <a16:creationId xmlns:a16="http://schemas.microsoft.com/office/drawing/2014/main" id="{F771055A-2C7D-4D70-8A5A-440C9B090A78}"/>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8">
              <a:extLst>
                <a:ext uri="{FF2B5EF4-FFF2-40B4-BE49-F238E27FC236}">
                  <a16:creationId xmlns:a16="http://schemas.microsoft.com/office/drawing/2014/main" id="{B3DFA6E5-A090-4DB5-8D67-DA1D6816FF2D}"/>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9">
              <a:extLst>
                <a:ext uri="{FF2B5EF4-FFF2-40B4-BE49-F238E27FC236}">
                  <a16:creationId xmlns:a16="http://schemas.microsoft.com/office/drawing/2014/main" id="{2E83A299-463F-413F-9B45-EAC11ED2DF20}"/>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0">
              <a:extLst>
                <a:ext uri="{FF2B5EF4-FFF2-40B4-BE49-F238E27FC236}">
                  <a16:creationId xmlns:a16="http://schemas.microsoft.com/office/drawing/2014/main" id="{A5F5CEB8-660D-45C5-A5B9-BEFE49621025}"/>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1">
              <a:extLst>
                <a:ext uri="{FF2B5EF4-FFF2-40B4-BE49-F238E27FC236}">
                  <a16:creationId xmlns:a16="http://schemas.microsoft.com/office/drawing/2014/main" id="{BF15E1CA-6283-4BD4-A373-7EDDED76E3B2}"/>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72">
              <a:extLst>
                <a:ext uri="{FF2B5EF4-FFF2-40B4-BE49-F238E27FC236}">
                  <a16:creationId xmlns:a16="http://schemas.microsoft.com/office/drawing/2014/main" id="{63BD512F-D411-4163-A37A-EE434D4045B1}"/>
                </a:ext>
              </a:extLst>
            </p:cNvPr>
            <p:cNvSpPr>
              <a:spLocks/>
            </p:cNvSpPr>
            <p:nvPr/>
          </p:nvSpPr>
          <p:spPr bwMode="auto">
            <a:xfrm>
              <a:off x="4988207" y="1464178"/>
              <a:ext cx="355337" cy="509316"/>
            </a:xfrm>
            <a:custGeom>
              <a:avLst/>
              <a:gdLst>
                <a:gd name="T0" fmla="*/ 8 w 101"/>
                <a:gd name="T1" fmla="*/ 47 h 145"/>
                <a:gd name="T2" fmla="*/ 12 w 101"/>
                <a:gd name="T3" fmla="*/ 115 h 145"/>
                <a:gd name="T4" fmla="*/ 84 w 101"/>
                <a:gd name="T5" fmla="*/ 112 h 145"/>
                <a:gd name="T6" fmla="*/ 74 w 101"/>
                <a:gd name="T7" fmla="*/ 20 h 145"/>
                <a:gd name="T8" fmla="*/ 8 w 101"/>
                <a:gd name="T9" fmla="*/ 47 h 145"/>
              </a:gdLst>
              <a:ahLst/>
              <a:cxnLst>
                <a:cxn ang="0">
                  <a:pos x="T0" y="T1"/>
                </a:cxn>
                <a:cxn ang="0">
                  <a:pos x="T2" y="T3"/>
                </a:cxn>
                <a:cxn ang="0">
                  <a:pos x="T4" y="T5"/>
                </a:cxn>
                <a:cxn ang="0">
                  <a:pos x="T6" y="T7"/>
                </a:cxn>
                <a:cxn ang="0">
                  <a:pos x="T8" y="T9"/>
                </a:cxn>
              </a:cxnLst>
              <a:rect l="0" t="0" r="r" b="b"/>
              <a:pathLst>
                <a:path w="101" h="145">
                  <a:moveTo>
                    <a:pt x="8" y="47"/>
                  </a:moveTo>
                  <a:cubicBezTo>
                    <a:pt x="4" y="78"/>
                    <a:pt x="0" y="96"/>
                    <a:pt x="12" y="115"/>
                  </a:cubicBezTo>
                  <a:cubicBezTo>
                    <a:pt x="30" y="145"/>
                    <a:pt x="70" y="140"/>
                    <a:pt x="84" y="112"/>
                  </a:cubicBezTo>
                  <a:cubicBezTo>
                    <a:pt x="96" y="86"/>
                    <a:pt x="101" y="39"/>
                    <a:pt x="74" y="20"/>
                  </a:cubicBezTo>
                  <a:cubicBezTo>
                    <a:pt x="48" y="0"/>
                    <a:pt x="13" y="16"/>
                    <a:pt x="8" y="47"/>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3">
              <a:extLst>
                <a:ext uri="{FF2B5EF4-FFF2-40B4-BE49-F238E27FC236}">
                  <a16:creationId xmlns:a16="http://schemas.microsoft.com/office/drawing/2014/main" id="{07A1E0A8-6874-4526-8A76-D84F39C666C2}"/>
                </a:ext>
              </a:extLst>
            </p:cNvPr>
            <p:cNvSpPr>
              <a:spLocks/>
            </p:cNvSpPr>
            <p:nvPr/>
          </p:nvSpPr>
          <p:spPr bwMode="auto">
            <a:xfrm>
              <a:off x="4871242" y="1357578"/>
              <a:ext cx="553733" cy="531524"/>
            </a:xfrm>
            <a:custGeom>
              <a:avLst/>
              <a:gdLst>
                <a:gd name="T0" fmla="*/ 97 w 157"/>
                <a:gd name="T1" fmla="*/ 106 h 151"/>
                <a:gd name="T2" fmla="*/ 55 w 157"/>
                <a:gd name="T3" fmla="*/ 147 h 151"/>
                <a:gd name="T4" fmla="*/ 26 w 157"/>
                <a:gd name="T5" fmla="*/ 116 h 151"/>
                <a:gd name="T6" fmla="*/ 6 w 157"/>
                <a:gd name="T7" fmla="*/ 63 h 151"/>
                <a:gd name="T8" fmla="*/ 56 w 157"/>
                <a:gd name="T9" fmla="*/ 27 h 151"/>
                <a:gd name="T10" fmla="*/ 126 w 157"/>
                <a:gd name="T11" fmla="*/ 7 h 151"/>
                <a:gd name="T12" fmla="*/ 134 w 157"/>
                <a:gd name="T13" fmla="*/ 35 h 151"/>
                <a:gd name="T14" fmla="*/ 147 w 157"/>
                <a:gd name="T15" fmla="*/ 47 h 151"/>
                <a:gd name="T16" fmla="*/ 100 w 157"/>
                <a:gd name="T17" fmla="*/ 91 h 151"/>
                <a:gd name="T18" fmla="*/ 97 w 157"/>
                <a:gd name="T19" fmla="*/ 10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1">
                  <a:moveTo>
                    <a:pt x="97" y="106"/>
                  </a:moveTo>
                  <a:cubicBezTo>
                    <a:pt x="97" y="114"/>
                    <a:pt x="75" y="143"/>
                    <a:pt x="55" y="147"/>
                  </a:cubicBezTo>
                  <a:cubicBezTo>
                    <a:pt x="34" y="151"/>
                    <a:pt x="29" y="145"/>
                    <a:pt x="26" y="116"/>
                  </a:cubicBezTo>
                  <a:cubicBezTo>
                    <a:pt x="22" y="84"/>
                    <a:pt x="11" y="84"/>
                    <a:pt x="6" y="63"/>
                  </a:cubicBezTo>
                  <a:cubicBezTo>
                    <a:pt x="0" y="36"/>
                    <a:pt x="26" y="12"/>
                    <a:pt x="56" y="27"/>
                  </a:cubicBezTo>
                  <a:cubicBezTo>
                    <a:pt x="83" y="39"/>
                    <a:pt x="107" y="15"/>
                    <a:pt x="126" y="7"/>
                  </a:cubicBezTo>
                  <a:cubicBezTo>
                    <a:pt x="144" y="0"/>
                    <a:pt x="147" y="21"/>
                    <a:pt x="134" y="35"/>
                  </a:cubicBezTo>
                  <a:cubicBezTo>
                    <a:pt x="122" y="49"/>
                    <a:pt x="142" y="41"/>
                    <a:pt x="147" y="47"/>
                  </a:cubicBezTo>
                  <a:cubicBezTo>
                    <a:pt x="157" y="57"/>
                    <a:pt x="141" y="82"/>
                    <a:pt x="100" y="91"/>
                  </a:cubicBezTo>
                  <a:cubicBezTo>
                    <a:pt x="107" y="99"/>
                    <a:pt x="97" y="106"/>
                    <a:pt x="97" y="106"/>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4">
              <a:extLst>
                <a:ext uri="{FF2B5EF4-FFF2-40B4-BE49-F238E27FC236}">
                  <a16:creationId xmlns:a16="http://schemas.microsoft.com/office/drawing/2014/main" id="{B2DAED37-A9BD-4E2D-BD91-72970676CEA0}"/>
                </a:ext>
              </a:extLst>
            </p:cNvPr>
            <p:cNvSpPr>
              <a:spLocks/>
            </p:cNvSpPr>
            <p:nvPr/>
          </p:nvSpPr>
          <p:spPr bwMode="auto">
            <a:xfrm>
              <a:off x="5182161" y="1643327"/>
              <a:ext cx="84393" cy="158420"/>
            </a:xfrm>
            <a:custGeom>
              <a:avLst/>
              <a:gdLst>
                <a:gd name="T0" fmla="*/ 0 w 24"/>
                <a:gd name="T1" fmla="*/ 15 h 45"/>
                <a:gd name="T2" fmla="*/ 7 w 24"/>
                <a:gd name="T3" fmla="*/ 37 h 45"/>
                <a:gd name="T4" fmla="*/ 23 w 24"/>
                <a:gd name="T5" fmla="*/ 32 h 45"/>
                <a:gd name="T6" fmla="*/ 15 w 24"/>
                <a:gd name="T7" fmla="*/ 5 h 45"/>
                <a:gd name="T8" fmla="*/ 0 w 24"/>
                <a:gd name="T9" fmla="*/ 15 h 45"/>
              </a:gdLst>
              <a:ahLst/>
              <a:cxnLst>
                <a:cxn ang="0">
                  <a:pos x="T0" y="T1"/>
                </a:cxn>
                <a:cxn ang="0">
                  <a:pos x="T2" y="T3"/>
                </a:cxn>
                <a:cxn ang="0">
                  <a:pos x="T4" y="T5"/>
                </a:cxn>
                <a:cxn ang="0">
                  <a:pos x="T6" y="T7"/>
                </a:cxn>
                <a:cxn ang="0">
                  <a:pos x="T8" y="T9"/>
                </a:cxn>
              </a:cxnLst>
              <a:rect l="0" t="0" r="r" b="b"/>
              <a:pathLst>
                <a:path w="24" h="45">
                  <a:moveTo>
                    <a:pt x="0" y="15"/>
                  </a:moveTo>
                  <a:cubicBezTo>
                    <a:pt x="0" y="23"/>
                    <a:pt x="3" y="31"/>
                    <a:pt x="7" y="37"/>
                  </a:cubicBezTo>
                  <a:cubicBezTo>
                    <a:pt x="14" y="45"/>
                    <a:pt x="21" y="41"/>
                    <a:pt x="23" y="32"/>
                  </a:cubicBezTo>
                  <a:cubicBezTo>
                    <a:pt x="24" y="24"/>
                    <a:pt x="23" y="10"/>
                    <a:pt x="15" y="5"/>
                  </a:cubicBezTo>
                  <a:cubicBezTo>
                    <a:pt x="7" y="0"/>
                    <a:pt x="0" y="6"/>
                    <a:pt x="0" y="15"/>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5">
              <a:extLst>
                <a:ext uri="{FF2B5EF4-FFF2-40B4-BE49-F238E27FC236}">
                  <a16:creationId xmlns:a16="http://schemas.microsoft.com/office/drawing/2014/main" id="{B4946A01-960E-440D-A028-046651F8A970}"/>
                </a:ext>
              </a:extLst>
            </p:cNvPr>
            <p:cNvSpPr>
              <a:spLocks/>
            </p:cNvSpPr>
            <p:nvPr/>
          </p:nvSpPr>
          <p:spPr bwMode="auto">
            <a:xfrm>
              <a:off x="4492216" y="3029141"/>
              <a:ext cx="735844" cy="2605803"/>
            </a:xfrm>
            <a:custGeom>
              <a:avLst/>
              <a:gdLst>
                <a:gd name="T0" fmla="*/ 209 w 209"/>
                <a:gd name="T1" fmla="*/ 0 h 741"/>
                <a:gd name="T2" fmla="*/ 166 w 209"/>
                <a:gd name="T3" fmla="*/ 332 h 741"/>
                <a:gd name="T4" fmla="*/ 57 w 209"/>
                <a:gd name="T5" fmla="*/ 741 h 741"/>
                <a:gd name="T6" fmla="*/ 0 w 209"/>
                <a:gd name="T7" fmla="*/ 729 h 741"/>
                <a:gd name="T8" fmla="*/ 72 w 209"/>
                <a:gd name="T9" fmla="*/ 341 h 741"/>
                <a:gd name="T10" fmla="*/ 100 w 209"/>
                <a:gd name="T11" fmla="*/ 0 h 741"/>
                <a:gd name="T12" fmla="*/ 209 w 209"/>
                <a:gd name="T13" fmla="*/ 0 h 741"/>
              </a:gdLst>
              <a:ahLst/>
              <a:cxnLst>
                <a:cxn ang="0">
                  <a:pos x="T0" y="T1"/>
                </a:cxn>
                <a:cxn ang="0">
                  <a:pos x="T2" y="T3"/>
                </a:cxn>
                <a:cxn ang="0">
                  <a:pos x="T4" y="T5"/>
                </a:cxn>
                <a:cxn ang="0">
                  <a:pos x="T6" y="T7"/>
                </a:cxn>
                <a:cxn ang="0">
                  <a:pos x="T8" y="T9"/>
                </a:cxn>
                <a:cxn ang="0">
                  <a:pos x="T10" y="T11"/>
                </a:cxn>
                <a:cxn ang="0">
                  <a:pos x="T12" y="T13"/>
                </a:cxn>
              </a:cxnLst>
              <a:rect l="0" t="0" r="r" b="b"/>
              <a:pathLst>
                <a:path w="209" h="741">
                  <a:moveTo>
                    <a:pt x="209" y="0"/>
                  </a:moveTo>
                  <a:cubicBezTo>
                    <a:pt x="209" y="0"/>
                    <a:pt x="182" y="241"/>
                    <a:pt x="166" y="332"/>
                  </a:cubicBezTo>
                  <a:cubicBezTo>
                    <a:pt x="149" y="431"/>
                    <a:pt x="57" y="741"/>
                    <a:pt x="57" y="741"/>
                  </a:cubicBezTo>
                  <a:cubicBezTo>
                    <a:pt x="0" y="729"/>
                    <a:pt x="0" y="729"/>
                    <a:pt x="0" y="729"/>
                  </a:cubicBezTo>
                  <a:cubicBezTo>
                    <a:pt x="0" y="729"/>
                    <a:pt x="63" y="439"/>
                    <a:pt x="72" y="341"/>
                  </a:cubicBezTo>
                  <a:cubicBezTo>
                    <a:pt x="81" y="234"/>
                    <a:pt x="100" y="0"/>
                    <a:pt x="100" y="0"/>
                  </a:cubicBezTo>
                  <a:cubicBezTo>
                    <a:pt x="209" y="0"/>
                    <a:pt x="209" y="0"/>
                    <a:pt x="209"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6">
              <a:extLst>
                <a:ext uri="{FF2B5EF4-FFF2-40B4-BE49-F238E27FC236}">
                  <a16:creationId xmlns:a16="http://schemas.microsoft.com/office/drawing/2014/main" id="{04E4CE02-0FAB-4A1D-82C0-81D7E947A1EC}"/>
                </a:ext>
              </a:extLst>
            </p:cNvPr>
            <p:cNvSpPr>
              <a:spLocks/>
            </p:cNvSpPr>
            <p:nvPr/>
          </p:nvSpPr>
          <p:spPr bwMode="auto">
            <a:xfrm>
              <a:off x="4492216" y="3029141"/>
              <a:ext cx="735844" cy="2605803"/>
            </a:xfrm>
            <a:custGeom>
              <a:avLst/>
              <a:gdLst>
                <a:gd name="T0" fmla="*/ 57 w 209"/>
                <a:gd name="T1" fmla="*/ 741 h 741"/>
                <a:gd name="T2" fmla="*/ 41 w 209"/>
                <a:gd name="T3" fmla="*/ 738 h 741"/>
                <a:gd name="T4" fmla="*/ 11 w 209"/>
                <a:gd name="T5" fmla="*/ 732 h 741"/>
                <a:gd name="T6" fmla="*/ 0 w 209"/>
                <a:gd name="T7" fmla="*/ 729 h 741"/>
                <a:gd name="T8" fmla="*/ 72 w 209"/>
                <a:gd name="T9" fmla="*/ 341 h 741"/>
                <a:gd name="T10" fmla="*/ 100 w 209"/>
                <a:gd name="T11" fmla="*/ 0 h 741"/>
                <a:gd name="T12" fmla="*/ 209 w 209"/>
                <a:gd name="T13" fmla="*/ 0 h 741"/>
                <a:gd name="T14" fmla="*/ 209 w 209"/>
                <a:gd name="T15" fmla="*/ 0 h 741"/>
                <a:gd name="T16" fmla="*/ 158 w 209"/>
                <a:gd name="T17" fmla="*/ 0 h 741"/>
                <a:gd name="T18" fmla="*/ 158 w 209"/>
                <a:gd name="T19" fmla="*/ 0 h 741"/>
                <a:gd name="T20" fmla="*/ 168 w 209"/>
                <a:gd name="T21" fmla="*/ 114 h 741"/>
                <a:gd name="T22" fmla="*/ 167 w 209"/>
                <a:gd name="T23" fmla="*/ 328 h 741"/>
                <a:gd name="T24" fmla="*/ 166 w 209"/>
                <a:gd name="T25" fmla="*/ 332 h 741"/>
                <a:gd name="T26" fmla="*/ 148 w 209"/>
                <a:gd name="T27" fmla="*/ 413 h 741"/>
                <a:gd name="T28" fmla="*/ 79 w 209"/>
                <a:gd name="T29" fmla="*/ 664 h 741"/>
                <a:gd name="T30" fmla="*/ 69 w 209"/>
                <a:gd name="T31" fmla="*/ 700 h 741"/>
                <a:gd name="T32" fmla="*/ 69 w 209"/>
                <a:gd name="T33" fmla="*/ 701 h 741"/>
                <a:gd name="T34" fmla="*/ 57 w 209"/>
                <a:gd name="T35"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741">
                  <a:moveTo>
                    <a:pt x="57" y="741"/>
                  </a:moveTo>
                  <a:cubicBezTo>
                    <a:pt x="41" y="738"/>
                    <a:pt x="41" y="738"/>
                    <a:pt x="41" y="738"/>
                  </a:cubicBezTo>
                  <a:cubicBezTo>
                    <a:pt x="11" y="732"/>
                    <a:pt x="11" y="732"/>
                    <a:pt x="11" y="732"/>
                  </a:cubicBezTo>
                  <a:cubicBezTo>
                    <a:pt x="0" y="729"/>
                    <a:pt x="0" y="729"/>
                    <a:pt x="0" y="729"/>
                  </a:cubicBezTo>
                  <a:cubicBezTo>
                    <a:pt x="0" y="729"/>
                    <a:pt x="63" y="439"/>
                    <a:pt x="72" y="341"/>
                  </a:cubicBezTo>
                  <a:cubicBezTo>
                    <a:pt x="81" y="234"/>
                    <a:pt x="100" y="0"/>
                    <a:pt x="100" y="0"/>
                  </a:cubicBezTo>
                  <a:cubicBezTo>
                    <a:pt x="209" y="0"/>
                    <a:pt x="209" y="0"/>
                    <a:pt x="209" y="0"/>
                  </a:cubicBezTo>
                  <a:cubicBezTo>
                    <a:pt x="209" y="0"/>
                    <a:pt x="209" y="0"/>
                    <a:pt x="209" y="0"/>
                  </a:cubicBezTo>
                  <a:cubicBezTo>
                    <a:pt x="158" y="0"/>
                    <a:pt x="158" y="0"/>
                    <a:pt x="158" y="0"/>
                  </a:cubicBezTo>
                  <a:cubicBezTo>
                    <a:pt x="158" y="0"/>
                    <a:pt x="158" y="0"/>
                    <a:pt x="158" y="0"/>
                  </a:cubicBezTo>
                  <a:cubicBezTo>
                    <a:pt x="158" y="0"/>
                    <a:pt x="163" y="50"/>
                    <a:pt x="168" y="114"/>
                  </a:cubicBezTo>
                  <a:cubicBezTo>
                    <a:pt x="153" y="164"/>
                    <a:pt x="161" y="267"/>
                    <a:pt x="167" y="328"/>
                  </a:cubicBezTo>
                  <a:cubicBezTo>
                    <a:pt x="167" y="329"/>
                    <a:pt x="166" y="330"/>
                    <a:pt x="166" y="332"/>
                  </a:cubicBezTo>
                  <a:cubicBezTo>
                    <a:pt x="163" y="352"/>
                    <a:pt x="156" y="380"/>
                    <a:pt x="148" y="413"/>
                  </a:cubicBezTo>
                  <a:cubicBezTo>
                    <a:pt x="128" y="491"/>
                    <a:pt x="99" y="595"/>
                    <a:pt x="79" y="664"/>
                  </a:cubicBezTo>
                  <a:cubicBezTo>
                    <a:pt x="75" y="677"/>
                    <a:pt x="72" y="689"/>
                    <a:pt x="69" y="700"/>
                  </a:cubicBezTo>
                  <a:cubicBezTo>
                    <a:pt x="69" y="700"/>
                    <a:pt x="69" y="701"/>
                    <a:pt x="69" y="701"/>
                  </a:cubicBezTo>
                  <a:cubicBezTo>
                    <a:pt x="61" y="726"/>
                    <a:pt x="57" y="741"/>
                    <a:pt x="57" y="741"/>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7">
              <a:extLst>
                <a:ext uri="{FF2B5EF4-FFF2-40B4-BE49-F238E27FC236}">
                  <a16:creationId xmlns:a16="http://schemas.microsoft.com/office/drawing/2014/main" id="{FA60D33D-4007-44C8-8592-A81CABC8EDD9}"/>
                </a:ext>
              </a:extLst>
            </p:cNvPr>
            <p:cNvSpPr>
              <a:spLocks/>
            </p:cNvSpPr>
            <p:nvPr/>
          </p:nvSpPr>
          <p:spPr bwMode="auto">
            <a:xfrm>
              <a:off x="4477410" y="5525381"/>
              <a:ext cx="257619" cy="116965"/>
            </a:xfrm>
            <a:custGeom>
              <a:avLst/>
              <a:gdLst>
                <a:gd name="T0" fmla="*/ 174 w 174"/>
                <a:gd name="T1" fmla="*/ 29 h 79"/>
                <a:gd name="T2" fmla="*/ 152 w 174"/>
                <a:gd name="T3" fmla="*/ 79 h 79"/>
                <a:gd name="T4" fmla="*/ 0 w 174"/>
                <a:gd name="T5" fmla="*/ 46 h 79"/>
                <a:gd name="T6" fmla="*/ 12 w 174"/>
                <a:gd name="T7" fmla="*/ 0 h 79"/>
                <a:gd name="T8" fmla="*/ 174 w 174"/>
                <a:gd name="T9" fmla="*/ 29 h 79"/>
                <a:gd name="T10" fmla="*/ 174 w 174"/>
                <a:gd name="T11" fmla="*/ 29 h 79"/>
              </a:gdLst>
              <a:ahLst/>
              <a:cxnLst>
                <a:cxn ang="0">
                  <a:pos x="T0" y="T1"/>
                </a:cxn>
                <a:cxn ang="0">
                  <a:pos x="T2" y="T3"/>
                </a:cxn>
                <a:cxn ang="0">
                  <a:pos x="T4" y="T5"/>
                </a:cxn>
                <a:cxn ang="0">
                  <a:pos x="T6" y="T7"/>
                </a:cxn>
                <a:cxn ang="0">
                  <a:pos x="T8" y="T9"/>
                </a:cxn>
                <a:cxn ang="0">
                  <a:pos x="T10" y="T11"/>
                </a:cxn>
              </a:cxnLst>
              <a:rect l="0" t="0" r="r" b="b"/>
              <a:pathLst>
                <a:path w="174" h="79">
                  <a:moveTo>
                    <a:pt x="174" y="29"/>
                  </a:moveTo>
                  <a:lnTo>
                    <a:pt x="152" y="79"/>
                  </a:lnTo>
                  <a:lnTo>
                    <a:pt x="0" y="46"/>
                  </a:lnTo>
                  <a:lnTo>
                    <a:pt x="12" y="0"/>
                  </a:lnTo>
                  <a:lnTo>
                    <a:pt x="174" y="29"/>
                  </a:lnTo>
                  <a:lnTo>
                    <a:pt x="174" y="29"/>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Shape 132">
              <a:extLst>
                <a:ext uri="{FF2B5EF4-FFF2-40B4-BE49-F238E27FC236}">
                  <a16:creationId xmlns:a16="http://schemas.microsoft.com/office/drawing/2014/main" id="{061CB67D-A9C8-4CD8-BD2F-F85D23F903C0}"/>
                </a:ext>
              </a:extLst>
            </p:cNvPr>
            <p:cNvSpPr>
              <a:spLocks/>
            </p:cNvSpPr>
            <p:nvPr/>
          </p:nvSpPr>
          <p:spPr bwMode="auto">
            <a:xfrm>
              <a:off x="5053441" y="3430375"/>
              <a:ext cx="68019" cy="752129"/>
            </a:xfrm>
            <a:custGeom>
              <a:avLst/>
              <a:gdLst>
                <a:gd name="connsiteX0" fmla="*/ 31961 w 72931"/>
                <a:gd name="connsiteY0" fmla="*/ 0 h 806450"/>
                <a:gd name="connsiteX1" fmla="*/ 72931 w 72931"/>
                <a:gd name="connsiteY1" fmla="*/ 489900 h 806450"/>
                <a:gd name="connsiteX2" fmla="*/ 72931 w 72931"/>
                <a:gd name="connsiteY2" fmla="*/ 504825 h 806450"/>
                <a:gd name="connsiteX3" fmla="*/ 72931 w 72931"/>
                <a:gd name="connsiteY3" fmla="*/ 504974 h 806450"/>
                <a:gd name="connsiteX4" fmla="*/ 71440 w 72931"/>
                <a:gd name="connsiteY4" fmla="*/ 516539 h 806450"/>
                <a:gd name="connsiteX5" fmla="*/ 61758 w 72931"/>
                <a:gd name="connsiteY5" fmla="*/ 591648 h 806450"/>
                <a:gd name="connsiteX6" fmla="*/ 46859 w 72931"/>
                <a:gd name="connsiteY6" fmla="*/ 678323 h 806450"/>
                <a:gd name="connsiteX7" fmla="*/ 28237 w 72931"/>
                <a:gd name="connsiteY7" fmla="*/ 806450 h 806450"/>
                <a:gd name="connsiteX8" fmla="*/ 31961 w 72931"/>
                <a:gd name="connsiteY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31" h="806450">
                  <a:moveTo>
                    <a:pt x="31961" y="0"/>
                  </a:moveTo>
                  <a:cubicBezTo>
                    <a:pt x="46859" y="150738"/>
                    <a:pt x="61758" y="327856"/>
                    <a:pt x="72931" y="489900"/>
                  </a:cubicBezTo>
                  <a:lnTo>
                    <a:pt x="72931" y="504825"/>
                  </a:lnTo>
                  <a:lnTo>
                    <a:pt x="72931" y="504974"/>
                  </a:lnTo>
                  <a:lnTo>
                    <a:pt x="71440" y="516539"/>
                  </a:lnTo>
                  <a:lnTo>
                    <a:pt x="61758" y="591648"/>
                  </a:lnTo>
                  <a:cubicBezTo>
                    <a:pt x="58033" y="621796"/>
                    <a:pt x="50584" y="651943"/>
                    <a:pt x="46859" y="678323"/>
                  </a:cubicBezTo>
                  <a:cubicBezTo>
                    <a:pt x="39410" y="727313"/>
                    <a:pt x="35686" y="768766"/>
                    <a:pt x="28237" y="806450"/>
                  </a:cubicBezTo>
                  <a:cubicBezTo>
                    <a:pt x="5889" y="576574"/>
                    <a:pt x="-23907" y="188423"/>
                    <a:pt x="31961" y="0"/>
                  </a:cubicBezTo>
                  <a:close/>
                </a:path>
              </a:pathLst>
            </a:custGeom>
            <a:solidFill>
              <a:srgbClr val="27256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4" name="Freeform 83">
              <a:extLst>
                <a:ext uri="{FF2B5EF4-FFF2-40B4-BE49-F238E27FC236}">
                  <a16:creationId xmlns:a16="http://schemas.microsoft.com/office/drawing/2014/main" id="{F0457E38-E7F5-4410-9595-7A29003E7DD4}"/>
                </a:ext>
              </a:extLst>
            </p:cNvPr>
            <p:cNvSpPr>
              <a:spLocks/>
            </p:cNvSpPr>
            <p:nvPr/>
          </p:nvSpPr>
          <p:spPr bwMode="auto">
            <a:xfrm>
              <a:off x="5047430" y="3029141"/>
              <a:ext cx="441210" cy="2672428"/>
            </a:xfrm>
            <a:custGeom>
              <a:avLst/>
              <a:gdLst>
                <a:gd name="T0" fmla="*/ 111 w 125"/>
                <a:gd name="T1" fmla="*/ 0 h 760"/>
                <a:gd name="T2" fmla="*/ 125 w 125"/>
                <a:gd name="T3" fmla="*/ 332 h 760"/>
                <a:gd name="T4" fmla="*/ 103 w 125"/>
                <a:gd name="T5" fmla="*/ 760 h 760"/>
                <a:gd name="T6" fmla="*/ 49 w 125"/>
                <a:gd name="T7" fmla="*/ 760 h 760"/>
                <a:gd name="T8" fmla="*/ 29 w 125"/>
                <a:gd name="T9" fmla="*/ 340 h 760"/>
                <a:gd name="T10" fmla="*/ 0 w 125"/>
                <a:gd name="T11" fmla="*/ 0 h 760"/>
                <a:gd name="T12" fmla="*/ 111 w 125"/>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125" h="760">
                  <a:moveTo>
                    <a:pt x="111" y="0"/>
                  </a:moveTo>
                  <a:cubicBezTo>
                    <a:pt x="111" y="0"/>
                    <a:pt x="124" y="236"/>
                    <a:pt x="125" y="332"/>
                  </a:cubicBezTo>
                  <a:cubicBezTo>
                    <a:pt x="125" y="432"/>
                    <a:pt x="103" y="760"/>
                    <a:pt x="103" y="760"/>
                  </a:cubicBezTo>
                  <a:cubicBezTo>
                    <a:pt x="49" y="760"/>
                    <a:pt x="49" y="760"/>
                    <a:pt x="49" y="760"/>
                  </a:cubicBezTo>
                  <a:cubicBezTo>
                    <a:pt x="49" y="760"/>
                    <a:pt x="35" y="438"/>
                    <a:pt x="29" y="340"/>
                  </a:cubicBezTo>
                  <a:cubicBezTo>
                    <a:pt x="22" y="233"/>
                    <a:pt x="0" y="0"/>
                    <a:pt x="0" y="0"/>
                  </a:cubicBezTo>
                  <a:cubicBezTo>
                    <a:pt x="111" y="0"/>
                    <a:pt x="111" y="0"/>
                    <a:pt x="111"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4">
              <a:extLst>
                <a:ext uri="{FF2B5EF4-FFF2-40B4-BE49-F238E27FC236}">
                  <a16:creationId xmlns:a16="http://schemas.microsoft.com/office/drawing/2014/main" id="{4A001F3C-1E06-4647-B20C-9607CF33481C}"/>
                </a:ext>
              </a:extLst>
            </p:cNvPr>
            <p:cNvSpPr>
              <a:spLocks/>
            </p:cNvSpPr>
            <p:nvPr/>
          </p:nvSpPr>
          <p:spPr bwMode="auto">
            <a:xfrm>
              <a:off x="5047430" y="3029141"/>
              <a:ext cx="441210" cy="2672428"/>
            </a:xfrm>
            <a:custGeom>
              <a:avLst/>
              <a:gdLst>
                <a:gd name="T0" fmla="*/ 103 w 125"/>
                <a:gd name="T1" fmla="*/ 760 h 760"/>
                <a:gd name="T2" fmla="*/ 91 w 125"/>
                <a:gd name="T3" fmla="*/ 760 h 760"/>
                <a:gd name="T4" fmla="*/ 60 w 125"/>
                <a:gd name="T5" fmla="*/ 760 h 760"/>
                <a:gd name="T6" fmla="*/ 49 w 125"/>
                <a:gd name="T7" fmla="*/ 760 h 760"/>
                <a:gd name="T8" fmla="*/ 29 w 125"/>
                <a:gd name="T9" fmla="*/ 340 h 760"/>
                <a:gd name="T10" fmla="*/ 21 w 125"/>
                <a:gd name="T11" fmla="*/ 244 h 760"/>
                <a:gd name="T12" fmla="*/ 10 w 125"/>
                <a:gd name="T13" fmla="*/ 114 h 760"/>
                <a:gd name="T14" fmla="*/ 0 w 125"/>
                <a:gd name="T15" fmla="*/ 0 h 760"/>
                <a:gd name="T16" fmla="*/ 111 w 125"/>
                <a:gd name="T17" fmla="*/ 0 h 760"/>
                <a:gd name="T18" fmla="*/ 125 w 125"/>
                <a:gd name="T19" fmla="*/ 332 h 760"/>
                <a:gd name="T20" fmla="*/ 125 w 125"/>
                <a:gd name="T21" fmla="*/ 334 h 760"/>
                <a:gd name="T22" fmla="*/ 124 w 125"/>
                <a:gd name="T23" fmla="*/ 377 h 760"/>
                <a:gd name="T24" fmla="*/ 107 w 125"/>
                <a:gd name="T25" fmla="*/ 700 h 760"/>
                <a:gd name="T26" fmla="*/ 106 w 125"/>
                <a:gd name="T27" fmla="*/ 701 h 760"/>
                <a:gd name="T28" fmla="*/ 103 w 125"/>
                <a:gd name="T29"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760">
                  <a:moveTo>
                    <a:pt x="103" y="760"/>
                  </a:moveTo>
                  <a:cubicBezTo>
                    <a:pt x="91" y="760"/>
                    <a:pt x="91" y="760"/>
                    <a:pt x="91" y="760"/>
                  </a:cubicBezTo>
                  <a:cubicBezTo>
                    <a:pt x="60" y="760"/>
                    <a:pt x="60" y="760"/>
                    <a:pt x="60" y="760"/>
                  </a:cubicBezTo>
                  <a:cubicBezTo>
                    <a:pt x="49" y="760"/>
                    <a:pt x="49" y="760"/>
                    <a:pt x="49" y="760"/>
                  </a:cubicBezTo>
                  <a:cubicBezTo>
                    <a:pt x="49" y="760"/>
                    <a:pt x="35" y="438"/>
                    <a:pt x="29" y="340"/>
                  </a:cubicBezTo>
                  <a:cubicBezTo>
                    <a:pt x="27" y="314"/>
                    <a:pt x="24" y="280"/>
                    <a:pt x="21" y="244"/>
                  </a:cubicBezTo>
                  <a:cubicBezTo>
                    <a:pt x="18" y="201"/>
                    <a:pt x="14" y="154"/>
                    <a:pt x="10" y="114"/>
                  </a:cubicBezTo>
                  <a:cubicBezTo>
                    <a:pt x="5" y="50"/>
                    <a:pt x="0" y="0"/>
                    <a:pt x="0" y="0"/>
                  </a:cubicBezTo>
                  <a:cubicBezTo>
                    <a:pt x="111" y="0"/>
                    <a:pt x="111" y="0"/>
                    <a:pt x="111" y="0"/>
                  </a:cubicBezTo>
                  <a:cubicBezTo>
                    <a:pt x="111" y="0"/>
                    <a:pt x="124" y="236"/>
                    <a:pt x="125" y="332"/>
                  </a:cubicBezTo>
                  <a:cubicBezTo>
                    <a:pt x="125" y="333"/>
                    <a:pt x="125" y="334"/>
                    <a:pt x="125" y="334"/>
                  </a:cubicBezTo>
                  <a:cubicBezTo>
                    <a:pt x="125" y="346"/>
                    <a:pt x="124" y="360"/>
                    <a:pt x="124" y="377"/>
                  </a:cubicBezTo>
                  <a:cubicBezTo>
                    <a:pt x="121" y="467"/>
                    <a:pt x="112" y="617"/>
                    <a:pt x="107" y="700"/>
                  </a:cubicBezTo>
                  <a:cubicBezTo>
                    <a:pt x="107" y="700"/>
                    <a:pt x="106" y="701"/>
                    <a:pt x="106" y="701"/>
                  </a:cubicBezTo>
                  <a:cubicBezTo>
                    <a:pt x="104" y="737"/>
                    <a:pt x="103" y="760"/>
                    <a:pt x="103" y="76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082FB76D-2AF2-4580-B466-11FADB5A997C}"/>
                </a:ext>
              </a:extLst>
            </p:cNvPr>
            <p:cNvSpPr>
              <a:spLocks/>
            </p:cNvSpPr>
            <p:nvPr/>
          </p:nvSpPr>
          <p:spPr bwMode="auto">
            <a:xfrm>
              <a:off x="5195487" y="5627540"/>
              <a:ext cx="247256" cy="78470"/>
            </a:xfrm>
            <a:custGeom>
              <a:avLst/>
              <a:gdLst>
                <a:gd name="T0" fmla="*/ 167 w 167"/>
                <a:gd name="T1" fmla="*/ 0 h 53"/>
                <a:gd name="T2" fmla="*/ 162 w 167"/>
                <a:gd name="T3" fmla="*/ 53 h 53"/>
                <a:gd name="T4" fmla="*/ 7 w 167"/>
                <a:gd name="T5" fmla="*/ 53 h 53"/>
                <a:gd name="T6" fmla="*/ 0 w 167"/>
                <a:gd name="T7" fmla="*/ 5 h 53"/>
                <a:gd name="T8" fmla="*/ 167 w 167"/>
                <a:gd name="T9" fmla="*/ 0 h 53"/>
                <a:gd name="T10" fmla="*/ 167 w 167"/>
                <a:gd name="T11" fmla="*/ 0 h 53"/>
              </a:gdLst>
              <a:ahLst/>
              <a:cxnLst>
                <a:cxn ang="0">
                  <a:pos x="T0" y="T1"/>
                </a:cxn>
                <a:cxn ang="0">
                  <a:pos x="T2" y="T3"/>
                </a:cxn>
                <a:cxn ang="0">
                  <a:pos x="T4" y="T5"/>
                </a:cxn>
                <a:cxn ang="0">
                  <a:pos x="T6" y="T7"/>
                </a:cxn>
                <a:cxn ang="0">
                  <a:pos x="T8" y="T9"/>
                </a:cxn>
                <a:cxn ang="0">
                  <a:pos x="T10" y="T11"/>
                </a:cxn>
              </a:cxnLst>
              <a:rect l="0" t="0" r="r" b="b"/>
              <a:pathLst>
                <a:path w="167" h="53">
                  <a:moveTo>
                    <a:pt x="167" y="0"/>
                  </a:moveTo>
                  <a:lnTo>
                    <a:pt x="162" y="53"/>
                  </a:lnTo>
                  <a:lnTo>
                    <a:pt x="7" y="53"/>
                  </a:lnTo>
                  <a:lnTo>
                    <a:pt x="0" y="5"/>
                  </a:lnTo>
                  <a:lnTo>
                    <a:pt x="167" y="0"/>
                  </a:lnTo>
                  <a:lnTo>
                    <a:pt x="167" y="0"/>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226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499" y="1111221"/>
            <a:ext cx="6005763" cy="997196"/>
          </a:xfrm>
        </p:spPr>
        <p:txBody>
          <a:bodyPr wrap="square" lIns="0" tIns="0" rIns="0" bIns="0">
            <a:spAutoFit/>
          </a:bodyPr>
          <a:lstStyle/>
          <a:p>
            <a:pPr algn="l"/>
            <a:r>
              <a:rPr lang="en-US" dirty="0"/>
              <a:t>APPLICATION </a:t>
            </a:r>
            <a:br>
              <a:rPr lang="en-US" dirty="0"/>
            </a:br>
            <a:r>
              <a:rPr lang="en-US" dirty="0"/>
              <a:t>DISADVANTANGE</a:t>
            </a:r>
          </a:p>
        </p:txBody>
      </p:sp>
      <p:sp>
        <p:nvSpPr>
          <p:cNvPr id="72" name="Rectangle 71">
            <a:extLst>
              <a:ext uri="{FF2B5EF4-FFF2-40B4-BE49-F238E27FC236}">
                <a16:creationId xmlns:a16="http://schemas.microsoft.com/office/drawing/2014/main" id="{C7782C49-70EB-41DC-AED7-EC82C13C8686}"/>
              </a:ext>
            </a:extLst>
          </p:cNvPr>
          <p:cNvSpPr/>
          <p:nvPr/>
        </p:nvSpPr>
        <p:spPr>
          <a:xfrm>
            <a:off x="1580723" y="2976707"/>
            <a:ext cx="6762931" cy="1846659"/>
          </a:xfrm>
          <a:prstGeom prst="rect">
            <a:avLst/>
          </a:prstGeom>
        </p:spPr>
        <p:txBody>
          <a:bodyPr wrap="square" lIns="0" tIns="0" rIns="0" bIns="0" anchor="ctr">
            <a:spAutoFit/>
          </a:bodyPr>
          <a:lstStyle/>
          <a:p>
            <a:r>
              <a:rPr lang="en-US" sz="2000" dirty="0">
                <a:latin typeface="+mj-lt"/>
              </a:rPr>
              <a:t>Security system is weak</a:t>
            </a:r>
          </a:p>
          <a:p>
            <a:endParaRPr lang="en-US" sz="2000" dirty="0">
              <a:latin typeface="+mj-lt"/>
            </a:endParaRPr>
          </a:p>
          <a:p>
            <a:r>
              <a:rPr lang="en-US" sz="2000" dirty="0">
                <a:latin typeface="+mj-lt"/>
              </a:rPr>
              <a:t>If we store lots of data sometimes default value come</a:t>
            </a:r>
          </a:p>
          <a:p>
            <a:endParaRPr lang="en-US" sz="2000" dirty="0">
              <a:latin typeface="+mj-lt"/>
            </a:endParaRPr>
          </a:p>
          <a:p>
            <a:r>
              <a:rPr lang="en-US" sz="2000" dirty="0">
                <a:latin typeface="+mj-lt"/>
              </a:rPr>
              <a:t>We face Buffering issues</a:t>
            </a:r>
          </a:p>
          <a:p>
            <a:endParaRPr lang="en-US" sz="2000" dirty="0">
              <a:latin typeface="+mj-lt"/>
            </a:endParaRPr>
          </a:p>
        </p:txBody>
      </p:sp>
      <p:grpSp>
        <p:nvGrpSpPr>
          <p:cNvPr id="3" name="Group 2">
            <a:extLst>
              <a:ext uri="{FF2B5EF4-FFF2-40B4-BE49-F238E27FC236}">
                <a16:creationId xmlns:a16="http://schemas.microsoft.com/office/drawing/2014/main" id="{B3A0FEA4-0041-4F13-83FF-6D1EE4DFF9E8}"/>
              </a:ext>
            </a:extLst>
          </p:cNvPr>
          <p:cNvGrpSpPr/>
          <p:nvPr/>
        </p:nvGrpSpPr>
        <p:grpSpPr>
          <a:xfrm>
            <a:off x="626670" y="2859387"/>
            <a:ext cx="593097" cy="593097"/>
            <a:chOff x="571500" y="3141333"/>
            <a:chExt cx="593097" cy="593097"/>
          </a:xfrm>
        </p:grpSpPr>
        <p:sp>
          <p:nvSpPr>
            <p:cNvPr id="69" name="Oval 68">
              <a:extLst>
                <a:ext uri="{FF2B5EF4-FFF2-40B4-BE49-F238E27FC236}">
                  <a16:creationId xmlns:a16="http://schemas.microsoft.com/office/drawing/2014/main" id="{C7096BCE-3D24-4757-83DF-446EC088AB2B}"/>
                </a:ext>
              </a:extLst>
            </p:cNvPr>
            <p:cNvSpPr/>
            <p:nvPr/>
          </p:nvSpPr>
          <p:spPr>
            <a:xfrm>
              <a:off x="571500" y="3141333"/>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732675" y="3319857"/>
              <a:ext cx="270746" cy="271939"/>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8" name="Group 97">
            <a:extLst>
              <a:ext uri="{FF2B5EF4-FFF2-40B4-BE49-F238E27FC236}">
                <a16:creationId xmlns:a16="http://schemas.microsoft.com/office/drawing/2014/main" id="{797E2937-6E35-4B06-9713-517A852B30DC}"/>
              </a:ext>
            </a:extLst>
          </p:cNvPr>
          <p:cNvGrpSpPr/>
          <p:nvPr/>
        </p:nvGrpSpPr>
        <p:grpSpPr>
          <a:xfrm>
            <a:off x="8802916" y="594298"/>
            <a:ext cx="2583449" cy="5286188"/>
            <a:chOff x="1328738" y="1285875"/>
            <a:chExt cx="2406650" cy="4924425"/>
          </a:xfrm>
        </p:grpSpPr>
        <p:sp>
          <p:nvSpPr>
            <p:cNvPr id="99" name="AutoShape 3">
              <a:extLst>
                <a:ext uri="{FF2B5EF4-FFF2-40B4-BE49-F238E27FC236}">
                  <a16:creationId xmlns:a16="http://schemas.microsoft.com/office/drawing/2014/main" id="{1663D854-65F4-4561-9D8B-9AE1E007E367}"/>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
              <a:extLst>
                <a:ext uri="{FF2B5EF4-FFF2-40B4-BE49-F238E27FC236}">
                  <a16:creationId xmlns:a16="http://schemas.microsoft.com/office/drawing/2014/main" id="{81D17484-1C60-4803-A69F-E240183E7134}"/>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8">
              <a:extLst>
                <a:ext uri="{FF2B5EF4-FFF2-40B4-BE49-F238E27FC236}">
                  <a16:creationId xmlns:a16="http://schemas.microsoft.com/office/drawing/2014/main" id="{5FCF55CC-8F1E-405D-B7A3-492336DC6A62}"/>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162">
            <a:extLst>
              <a:ext uri="{FF2B5EF4-FFF2-40B4-BE49-F238E27FC236}">
                <a16:creationId xmlns:a16="http://schemas.microsoft.com/office/drawing/2014/main" id="{B5483460-1C57-4ADD-B03B-C2645301AFF6}"/>
              </a:ext>
            </a:extLst>
          </p:cNvPr>
          <p:cNvGrpSpPr/>
          <p:nvPr/>
        </p:nvGrpSpPr>
        <p:grpSpPr>
          <a:xfrm>
            <a:off x="9379761" y="2060017"/>
            <a:ext cx="1429758" cy="2046819"/>
            <a:chOff x="4899796" y="2097060"/>
            <a:chExt cx="1429758" cy="2046819"/>
          </a:xfrm>
        </p:grpSpPr>
        <p:grpSp>
          <p:nvGrpSpPr>
            <p:cNvPr id="164" name="Group 163">
              <a:extLst>
                <a:ext uri="{FF2B5EF4-FFF2-40B4-BE49-F238E27FC236}">
                  <a16:creationId xmlns:a16="http://schemas.microsoft.com/office/drawing/2014/main" id="{9784E32E-217B-4677-8AD8-AC578211F978}"/>
                </a:ext>
              </a:extLst>
            </p:cNvPr>
            <p:cNvGrpSpPr/>
            <p:nvPr/>
          </p:nvGrpSpPr>
          <p:grpSpPr>
            <a:xfrm>
              <a:off x="4899796" y="2714120"/>
              <a:ext cx="1429758" cy="1429759"/>
              <a:chOff x="8345488" y="1936750"/>
              <a:chExt cx="1331912" cy="1331913"/>
            </a:xfrm>
          </p:grpSpPr>
          <p:sp>
            <p:nvSpPr>
              <p:cNvPr id="166" name="Oval 116">
                <a:extLst>
                  <a:ext uri="{FF2B5EF4-FFF2-40B4-BE49-F238E27FC236}">
                    <a16:creationId xmlns:a16="http://schemas.microsoft.com/office/drawing/2014/main" id="{B3C42F17-3840-490E-A09E-77E522AAA594}"/>
                  </a:ext>
                </a:extLst>
              </p:cNvPr>
              <p:cNvSpPr>
                <a:spLocks noChangeArrowheads="1"/>
              </p:cNvSpPr>
              <p:nvPr/>
            </p:nvSpPr>
            <p:spPr bwMode="auto">
              <a:xfrm>
                <a:off x="8345488" y="1936750"/>
                <a:ext cx="1331912" cy="13319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117">
                <a:extLst>
                  <a:ext uri="{FF2B5EF4-FFF2-40B4-BE49-F238E27FC236}">
                    <a16:creationId xmlns:a16="http://schemas.microsoft.com/office/drawing/2014/main" id="{52FA88C3-AD9F-4ACD-84CD-7E5012176AF8}"/>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118">
                <a:extLst>
                  <a:ext uri="{FF2B5EF4-FFF2-40B4-BE49-F238E27FC236}">
                    <a16:creationId xmlns:a16="http://schemas.microsoft.com/office/drawing/2014/main" id="{3D72DF4E-7F7A-4861-B14C-5D0310893EC6}"/>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119">
                <a:extLst>
                  <a:ext uri="{FF2B5EF4-FFF2-40B4-BE49-F238E27FC236}">
                    <a16:creationId xmlns:a16="http://schemas.microsoft.com/office/drawing/2014/main" id="{7C56CD6C-B1CE-4F70-B6F7-6A8F2B379FA4}"/>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Freeform 120">
                <a:extLst>
                  <a:ext uri="{FF2B5EF4-FFF2-40B4-BE49-F238E27FC236}">
                    <a16:creationId xmlns:a16="http://schemas.microsoft.com/office/drawing/2014/main" id="{BB97A111-5797-4915-8B54-B8B37239416B}"/>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121">
                <a:extLst>
                  <a:ext uri="{FF2B5EF4-FFF2-40B4-BE49-F238E27FC236}">
                    <a16:creationId xmlns:a16="http://schemas.microsoft.com/office/drawing/2014/main" id="{56B2DA88-FE9C-45F6-87D9-6F56CBC76DC1}"/>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72" name="Freeform 122">
                <a:extLst>
                  <a:ext uri="{FF2B5EF4-FFF2-40B4-BE49-F238E27FC236}">
                    <a16:creationId xmlns:a16="http://schemas.microsoft.com/office/drawing/2014/main" id="{82CA484F-15CB-46FE-9E07-FDDEA89F6401}"/>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5" name="Rectangle 164">
              <a:extLst>
                <a:ext uri="{FF2B5EF4-FFF2-40B4-BE49-F238E27FC236}">
                  <a16:creationId xmlns:a16="http://schemas.microsoft.com/office/drawing/2014/main" id="{254E3D52-AF72-4A5A-B8CB-391DA5363D0C}"/>
                </a:ext>
              </a:extLst>
            </p:cNvPr>
            <p:cNvSpPr/>
            <p:nvPr/>
          </p:nvSpPr>
          <p:spPr>
            <a:xfrm>
              <a:off x="5158686" y="2097060"/>
              <a:ext cx="911978" cy="307777"/>
            </a:xfrm>
            <a:prstGeom prst="rect">
              <a:avLst/>
            </a:prstGeom>
          </p:spPr>
          <p:txBody>
            <a:bodyPr wrap="square" lIns="0" tIns="0" rIns="0" bIns="0" anchor="ctr">
              <a:spAutoFit/>
            </a:bodyPr>
            <a:lstStyle/>
            <a:p>
              <a:pPr algn="ctr"/>
              <a:r>
                <a:rPr lang="en-ID" sz="2000" b="1" dirty="0">
                  <a:solidFill>
                    <a:srgbClr val="F15F5B"/>
                  </a:solidFill>
                  <a:latin typeface="Century Gothic" panose="020B0502020202020204" pitchFamily="34" charset="0"/>
                </a:rPr>
                <a:t>ERROR</a:t>
              </a:r>
            </a:p>
          </p:txBody>
        </p:sp>
      </p:grpSp>
    </p:spTree>
    <p:extLst>
      <p:ext uri="{BB962C8B-B14F-4D97-AF65-F5344CB8AC3E}">
        <p14:creationId xmlns:p14="http://schemas.microsoft.com/office/powerpoint/2010/main" val="338476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500" y="1606643"/>
            <a:ext cx="3507014" cy="498598"/>
          </a:xfrm>
        </p:spPr>
        <p:txBody>
          <a:bodyPr wrap="square" lIns="0" tIns="0" rIns="0" bIns="0">
            <a:spAutoFit/>
          </a:bodyPr>
          <a:lstStyle/>
          <a:p>
            <a:pPr algn="l"/>
            <a:r>
              <a:rPr lang="en-US" dirty="0"/>
              <a:t>Motivation</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8</a:t>
            </a:fld>
            <a:endParaRPr lang="en-US"/>
          </a:p>
        </p:txBody>
      </p:sp>
      <p:sp>
        <p:nvSpPr>
          <p:cNvPr id="14" name="Freeform 5">
            <a:extLst>
              <a:ext uri="{FF2B5EF4-FFF2-40B4-BE49-F238E27FC236}">
                <a16:creationId xmlns:a16="http://schemas.microsoft.com/office/drawing/2014/main" id="{5BEF424E-04C1-486E-AFFB-DFE74BEFA029}"/>
              </a:ext>
            </a:extLst>
          </p:cNvPr>
          <p:cNvSpPr>
            <a:spLocks/>
          </p:cNvSpPr>
          <p:nvPr/>
        </p:nvSpPr>
        <p:spPr bwMode="auto">
          <a:xfrm>
            <a:off x="6963177" y="1344991"/>
            <a:ext cx="2787558" cy="4861483"/>
          </a:xfrm>
          <a:custGeom>
            <a:avLst/>
            <a:gdLst>
              <a:gd name="T0" fmla="*/ 727 w 727"/>
              <a:gd name="T1" fmla="*/ 71 h 1268"/>
              <a:gd name="T2" fmla="*/ 727 w 727"/>
              <a:gd name="T3" fmla="*/ 1197 h 1268"/>
              <a:gd name="T4" fmla="*/ 656 w 727"/>
              <a:gd name="T5" fmla="*/ 1268 h 1268"/>
              <a:gd name="T6" fmla="*/ 71 w 727"/>
              <a:gd name="T7" fmla="*/ 1268 h 1268"/>
              <a:gd name="T8" fmla="*/ 0 w 727"/>
              <a:gd name="T9" fmla="*/ 1197 h 1268"/>
              <a:gd name="T10" fmla="*/ 0 w 727"/>
              <a:gd name="T11" fmla="*/ 71 h 1268"/>
              <a:gd name="T12" fmla="*/ 71 w 727"/>
              <a:gd name="T13" fmla="*/ 0 h 1268"/>
              <a:gd name="T14" fmla="*/ 656 w 727"/>
              <a:gd name="T15" fmla="*/ 0 h 1268"/>
              <a:gd name="T16" fmla="*/ 727 w 727"/>
              <a:gd name="T17" fmla="*/ 71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7" h="1268">
                <a:moveTo>
                  <a:pt x="727" y="71"/>
                </a:moveTo>
                <a:cubicBezTo>
                  <a:pt x="727" y="1197"/>
                  <a:pt x="727" y="1197"/>
                  <a:pt x="727" y="1197"/>
                </a:cubicBezTo>
                <a:cubicBezTo>
                  <a:pt x="727" y="1237"/>
                  <a:pt x="696" y="1268"/>
                  <a:pt x="656" y="1268"/>
                </a:cubicBezTo>
                <a:cubicBezTo>
                  <a:pt x="71" y="1268"/>
                  <a:pt x="71" y="1268"/>
                  <a:pt x="71" y="1268"/>
                </a:cubicBezTo>
                <a:cubicBezTo>
                  <a:pt x="32" y="1268"/>
                  <a:pt x="0" y="1237"/>
                  <a:pt x="0" y="1197"/>
                </a:cubicBezTo>
                <a:cubicBezTo>
                  <a:pt x="0" y="71"/>
                  <a:pt x="0" y="71"/>
                  <a:pt x="0" y="71"/>
                </a:cubicBezTo>
                <a:cubicBezTo>
                  <a:pt x="0" y="32"/>
                  <a:pt x="32" y="0"/>
                  <a:pt x="71" y="0"/>
                </a:cubicBezTo>
                <a:cubicBezTo>
                  <a:pt x="656" y="0"/>
                  <a:pt x="656" y="0"/>
                  <a:pt x="656" y="0"/>
                </a:cubicBezTo>
                <a:cubicBezTo>
                  <a:pt x="696" y="0"/>
                  <a:pt x="727" y="32"/>
                  <a:pt x="727" y="7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FBBD78E7-4FC8-4928-9131-48E769A51963}"/>
              </a:ext>
            </a:extLst>
          </p:cNvPr>
          <p:cNvSpPr>
            <a:spLocks/>
          </p:cNvSpPr>
          <p:nvPr/>
        </p:nvSpPr>
        <p:spPr bwMode="auto">
          <a:xfrm>
            <a:off x="7070317" y="1448305"/>
            <a:ext cx="2577104" cy="4128721"/>
          </a:xfrm>
          <a:custGeom>
            <a:avLst/>
            <a:gdLst>
              <a:gd name="T0" fmla="*/ 64 w 672"/>
              <a:gd name="T1" fmla="*/ 0 h 1077"/>
              <a:gd name="T2" fmla="*/ 608 w 672"/>
              <a:gd name="T3" fmla="*/ 0 h 1077"/>
              <a:gd name="T4" fmla="*/ 652 w 672"/>
              <a:gd name="T5" fmla="*/ 18 h 1077"/>
              <a:gd name="T6" fmla="*/ 672 w 672"/>
              <a:gd name="T7" fmla="*/ 65 h 1077"/>
              <a:gd name="T8" fmla="*/ 672 w 672"/>
              <a:gd name="T9" fmla="*/ 1013 h 1077"/>
              <a:gd name="T10" fmla="*/ 636 w 672"/>
              <a:gd name="T11" fmla="*/ 1071 h 1077"/>
              <a:gd name="T12" fmla="*/ 608 w 672"/>
              <a:gd name="T13" fmla="*/ 1077 h 1077"/>
              <a:gd name="T14" fmla="*/ 64 w 672"/>
              <a:gd name="T15" fmla="*/ 1077 h 1077"/>
              <a:gd name="T16" fmla="*/ 0 w 672"/>
              <a:gd name="T17" fmla="*/ 1013 h 1077"/>
              <a:gd name="T18" fmla="*/ 0 w 672"/>
              <a:gd name="T19" fmla="*/ 65 h 1077"/>
              <a:gd name="T20" fmla="*/ 64 w 672"/>
              <a:gd name="T21"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1077">
                <a:moveTo>
                  <a:pt x="64" y="0"/>
                </a:moveTo>
                <a:cubicBezTo>
                  <a:pt x="608" y="0"/>
                  <a:pt x="608" y="0"/>
                  <a:pt x="608" y="0"/>
                </a:cubicBezTo>
                <a:cubicBezTo>
                  <a:pt x="625" y="0"/>
                  <a:pt x="640" y="7"/>
                  <a:pt x="652" y="18"/>
                </a:cubicBezTo>
                <a:cubicBezTo>
                  <a:pt x="664" y="29"/>
                  <a:pt x="672" y="46"/>
                  <a:pt x="672" y="65"/>
                </a:cubicBezTo>
                <a:cubicBezTo>
                  <a:pt x="672" y="1013"/>
                  <a:pt x="672" y="1013"/>
                  <a:pt x="672" y="1013"/>
                </a:cubicBezTo>
                <a:cubicBezTo>
                  <a:pt x="672" y="1039"/>
                  <a:pt x="657" y="1060"/>
                  <a:pt x="636" y="1071"/>
                </a:cubicBezTo>
                <a:cubicBezTo>
                  <a:pt x="628" y="1075"/>
                  <a:pt x="618" y="1077"/>
                  <a:pt x="608" y="1077"/>
                </a:cubicBezTo>
                <a:cubicBezTo>
                  <a:pt x="64" y="1077"/>
                  <a:pt x="64" y="1077"/>
                  <a:pt x="64" y="1077"/>
                </a:cubicBezTo>
                <a:cubicBezTo>
                  <a:pt x="28" y="1077"/>
                  <a:pt x="0" y="1049"/>
                  <a:pt x="0" y="1013"/>
                </a:cubicBezTo>
                <a:cubicBezTo>
                  <a:pt x="0" y="65"/>
                  <a:pt x="0" y="65"/>
                  <a:pt x="0" y="65"/>
                </a:cubicBezTo>
                <a:cubicBezTo>
                  <a:pt x="0" y="29"/>
                  <a:pt x="28" y="0"/>
                  <a:pt x="64" y="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4003FAAC-2CFF-40E4-BA14-53B446573F86}"/>
              </a:ext>
            </a:extLst>
          </p:cNvPr>
          <p:cNvSpPr>
            <a:spLocks/>
          </p:cNvSpPr>
          <p:nvPr/>
        </p:nvSpPr>
        <p:spPr bwMode="auto">
          <a:xfrm>
            <a:off x="7718897" y="1344991"/>
            <a:ext cx="1279943" cy="334813"/>
          </a:xfrm>
          <a:custGeom>
            <a:avLst/>
            <a:gdLst>
              <a:gd name="T0" fmla="*/ 334 w 334"/>
              <a:gd name="T1" fmla="*/ 0 h 87"/>
              <a:gd name="T2" fmla="*/ 325 w 334"/>
              <a:gd name="T3" fmla="*/ 27 h 87"/>
              <a:gd name="T4" fmla="*/ 243 w 334"/>
              <a:gd name="T5" fmla="*/ 87 h 87"/>
              <a:gd name="T6" fmla="*/ 90 w 334"/>
              <a:gd name="T7" fmla="*/ 87 h 87"/>
              <a:gd name="T8" fmla="*/ 9 w 334"/>
              <a:gd name="T9" fmla="*/ 27 h 87"/>
              <a:gd name="T10" fmla="*/ 0 w 334"/>
              <a:gd name="T11" fmla="*/ 0 h 87"/>
              <a:gd name="T12" fmla="*/ 334 w 334"/>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34" h="87">
                <a:moveTo>
                  <a:pt x="334" y="0"/>
                </a:moveTo>
                <a:cubicBezTo>
                  <a:pt x="325" y="27"/>
                  <a:pt x="325" y="27"/>
                  <a:pt x="325" y="27"/>
                </a:cubicBezTo>
                <a:cubicBezTo>
                  <a:pt x="314" y="63"/>
                  <a:pt x="281" y="87"/>
                  <a:pt x="243" y="87"/>
                </a:cubicBezTo>
                <a:cubicBezTo>
                  <a:pt x="90" y="87"/>
                  <a:pt x="90" y="87"/>
                  <a:pt x="90" y="87"/>
                </a:cubicBezTo>
                <a:cubicBezTo>
                  <a:pt x="53" y="87"/>
                  <a:pt x="20" y="63"/>
                  <a:pt x="9" y="27"/>
                </a:cubicBezTo>
                <a:cubicBezTo>
                  <a:pt x="0" y="0"/>
                  <a:pt x="0" y="0"/>
                  <a:pt x="0" y="0"/>
                </a:cubicBezTo>
                <a:cubicBezTo>
                  <a:pt x="334" y="0"/>
                  <a:pt x="334" y="0"/>
                  <a:pt x="33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8">
            <a:extLst>
              <a:ext uri="{FF2B5EF4-FFF2-40B4-BE49-F238E27FC236}">
                <a16:creationId xmlns:a16="http://schemas.microsoft.com/office/drawing/2014/main" id="{52A56FEA-E9A4-424D-BE04-98706976B17B}"/>
              </a:ext>
            </a:extLst>
          </p:cNvPr>
          <p:cNvSpPr>
            <a:spLocks noChangeArrowheads="1"/>
          </p:cNvSpPr>
          <p:nvPr/>
        </p:nvSpPr>
        <p:spPr bwMode="auto">
          <a:xfrm>
            <a:off x="8174243" y="5712864"/>
            <a:ext cx="365425" cy="363511"/>
          </a:xfrm>
          <a:prstGeom prst="ellipse">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A47F69F7-F192-4F8D-8D79-1CC3B949CBDF}"/>
              </a:ext>
            </a:extLst>
          </p:cNvPr>
          <p:cNvSpPr>
            <a:spLocks/>
          </p:cNvSpPr>
          <p:nvPr/>
        </p:nvSpPr>
        <p:spPr bwMode="auto">
          <a:xfrm>
            <a:off x="8055624" y="1482743"/>
            <a:ext cx="606490" cy="124359"/>
          </a:xfrm>
          <a:custGeom>
            <a:avLst/>
            <a:gdLst>
              <a:gd name="T0" fmla="*/ 158 w 158"/>
              <a:gd name="T1" fmla="*/ 16 h 32"/>
              <a:gd name="T2" fmla="*/ 158 w 158"/>
              <a:gd name="T3" fmla="*/ 16 h 32"/>
              <a:gd name="T4" fmla="*/ 142 w 158"/>
              <a:gd name="T5" fmla="*/ 32 h 32"/>
              <a:gd name="T6" fmla="*/ 16 w 158"/>
              <a:gd name="T7" fmla="*/ 32 h 32"/>
              <a:gd name="T8" fmla="*/ 0 w 158"/>
              <a:gd name="T9" fmla="*/ 16 h 32"/>
              <a:gd name="T10" fmla="*/ 16 w 158"/>
              <a:gd name="T11" fmla="*/ 0 h 32"/>
              <a:gd name="T12" fmla="*/ 142 w 158"/>
              <a:gd name="T13" fmla="*/ 0 h 32"/>
              <a:gd name="T14" fmla="*/ 158 w 158"/>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2">
                <a:moveTo>
                  <a:pt x="158" y="16"/>
                </a:moveTo>
                <a:cubicBezTo>
                  <a:pt x="158" y="16"/>
                  <a:pt x="158" y="16"/>
                  <a:pt x="158" y="16"/>
                </a:cubicBezTo>
                <a:cubicBezTo>
                  <a:pt x="158" y="25"/>
                  <a:pt x="151" y="32"/>
                  <a:pt x="142" y="32"/>
                </a:cubicBezTo>
                <a:cubicBezTo>
                  <a:pt x="16" y="32"/>
                  <a:pt x="16" y="32"/>
                  <a:pt x="16" y="32"/>
                </a:cubicBezTo>
                <a:cubicBezTo>
                  <a:pt x="7" y="32"/>
                  <a:pt x="0" y="25"/>
                  <a:pt x="0" y="16"/>
                </a:cubicBezTo>
                <a:cubicBezTo>
                  <a:pt x="0" y="7"/>
                  <a:pt x="7" y="0"/>
                  <a:pt x="16" y="0"/>
                </a:cubicBezTo>
                <a:cubicBezTo>
                  <a:pt x="142" y="0"/>
                  <a:pt x="142" y="0"/>
                  <a:pt x="142" y="0"/>
                </a:cubicBezTo>
                <a:cubicBezTo>
                  <a:pt x="151" y="0"/>
                  <a:pt x="158" y="7"/>
                  <a:pt x="158" y="1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6B6A0D1C-44A8-45F3-AAAE-6779E7F23EF2}"/>
              </a:ext>
            </a:extLst>
          </p:cNvPr>
          <p:cNvSpPr>
            <a:spLocks/>
          </p:cNvSpPr>
          <p:nvPr/>
        </p:nvSpPr>
        <p:spPr bwMode="auto">
          <a:xfrm>
            <a:off x="7131540" y="1572664"/>
            <a:ext cx="110967" cy="3912527"/>
          </a:xfrm>
          <a:custGeom>
            <a:avLst/>
            <a:gdLst>
              <a:gd name="T0" fmla="*/ 29 w 29"/>
              <a:gd name="T1" fmla="*/ 1021 h 1021"/>
              <a:gd name="T2" fmla="*/ 0 w 29"/>
              <a:gd name="T3" fmla="*/ 992 h 1021"/>
              <a:gd name="T4" fmla="*/ 0 w 29"/>
              <a:gd name="T5" fmla="*/ 490 h 1021"/>
              <a:gd name="T6" fmla="*/ 4 w 29"/>
              <a:gd name="T7" fmla="*/ 490 h 1021"/>
              <a:gd name="T8" fmla="*/ 0 w 29"/>
              <a:gd name="T9" fmla="*/ 476 h 1021"/>
              <a:gd name="T10" fmla="*/ 0 w 29"/>
              <a:gd name="T11" fmla="*/ 29 h 1021"/>
              <a:gd name="T12" fmla="*/ 29 w 29"/>
              <a:gd name="T13" fmla="*/ 0 h 1021"/>
              <a:gd name="T14" fmla="*/ 29 w 29"/>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21">
                <a:moveTo>
                  <a:pt x="29" y="1021"/>
                </a:moveTo>
                <a:cubicBezTo>
                  <a:pt x="13" y="1021"/>
                  <a:pt x="0" y="1008"/>
                  <a:pt x="0" y="992"/>
                </a:cubicBezTo>
                <a:cubicBezTo>
                  <a:pt x="0" y="490"/>
                  <a:pt x="0" y="490"/>
                  <a:pt x="0" y="490"/>
                </a:cubicBezTo>
                <a:cubicBezTo>
                  <a:pt x="4" y="490"/>
                  <a:pt x="4" y="490"/>
                  <a:pt x="4" y="490"/>
                </a:cubicBezTo>
                <a:cubicBezTo>
                  <a:pt x="4" y="485"/>
                  <a:pt x="3" y="480"/>
                  <a:pt x="0" y="476"/>
                </a:cubicBezTo>
                <a:cubicBezTo>
                  <a:pt x="0" y="29"/>
                  <a:pt x="0" y="29"/>
                  <a:pt x="0" y="29"/>
                </a:cubicBezTo>
                <a:cubicBezTo>
                  <a:pt x="0" y="13"/>
                  <a:pt x="13" y="0"/>
                  <a:pt x="29" y="0"/>
                </a:cubicBezTo>
                <a:cubicBezTo>
                  <a:pt x="29" y="1021"/>
                  <a:pt x="29" y="1021"/>
                  <a:pt x="29" y="1021"/>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2E83E360-953B-4999-AA6E-82619933AE8C}"/>
              </a:ext>
            </a:extLst>
          </p:cNvPr>
          <p:cNvSpPr>
            <a:spLocks/>
          </p:cNvSpPr>
          <p:nvPr/>
        </p:nvSpPr>
        <p:spPr bwMode="auto">
          <a:xfrm>
            <a:off x="8784560" y="2634499"/>
            <a:ext cx="1249331" cy="730849"/>
          </a:xfrm>
          <a:custGeom>
            <a:avLst/>
            <a:gdLst>
              <a:gd name="T0" fmla="*/ 306 w 326"/>
              <a:gd name="T1" fmla="*/ 0 h 191"/>
              <a:gd name="T2" fmla="*/ 21 w 326"/>
              <a:gd name="T3" fmla="*/ 0 h 191"/>
              <a:gd name="T4" fmla="*/ 0 w 326"/>
              <a:gd name="T5" fmla="*/ 20 h 191"/>
              <a:gd name="T6" fmla="*/ 0 w 326"/>
              <a:gd name="T7" fmla="*/ 131 h 191"/>
              <a:gd name="T8" fmla="*/ 21 w 326"/>
              <a:gd name="T9" fmla="*/ 151 h 191"/>
              <a:gd name="T10" fmla="*/ 21 w 326"/>
              <a:gd name="T11" fmla="*/ 191 h 191"/>
              <a:gd name="T12" fmla="*/ 59 w 326"/>
              <a:gd name="T13" fmla="*/ 151 h 191"/>
              <a:gd name="T14" fmla="*/ 306 w 326"/>
              <a:gd name="T15" fmla="*/ 151 h 191"/>
              <a:gd name="T16" fmla="*/ 326 w 326"/>
              <a:gd name="T17" fmla="*/ 131 h 191"/>
              <a:gd name="T18" fmla="*/ 326 w 326"/>
              <a:gd name="T19" fmla="*/ 20 h 191"/>
              <a:gd name="T20" fmla="*/ 306 w 326"/>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191">
                <a:moveTo>
                  <a:pt x="306" y="0"/>
                </a:moveTo>
                <a:cubicBezTo>
                  <a:pt x="21" y="0"/>
                  <a:pt x="21" y="0"/>
                  <a:pt x="21" y="0"/>
                </a:cubicBezTo>
                <a:cubicBezTo>
                  <a:pt x="10" y="0"/>
                  <a:pt x="0" y="9"/>
                  <a:pt x="0" y="20"/>
                </a:cubicBezTo>
                <a:cubicBezTo>
                  <a:pt x="0" y="131"/>
                  <a:pt x="0" y="131"/>
                  <a:pt x="0" y="131"/>
                </a:cubicBezTo>
                <a:cubicBezTo>
                  <a:pt x="0" y="142"/>
                  <a:pt x="10" y="151"/>
                  <a:pt x="21" y="151"/>
                </a:cubicBezTo>
                <a:cubicBezTo>
                  <a:pt x="21" y="191"/>
                  <a:pt x="21" y="191"/>
                  <a:pt x="21" y="191"/>
                </a:cubicBezTo>
                <a:cubicBezTo>
                  <a:pt x="59" y="151"/>
                  <a:pt x="59" y="151"/>
                  <a:pt x="59" y="151"/>
                </a:cubicBezTo>
                <a:cubicBezTo>
                  <a:pt x="306" y="151"/>
                  <a:pt x="306" y="151"/>
                  <a:pt x="306" y="151"/>
                </a:cubicBezTo>
                <a:cubicBezTo>
                  <a:pt x="317" y="151"/>
                  <a:pt x="326" y="142"/>
                  <a:pt x="326" y="131"/>
                </a:cubicBezTo>
                <a:cubicBezTo>
                  <a:pt x="326" y="20"/>
                  <a:pt x="326" y="20"/>
                  <a:pt x="326" y="20"/>
                </a:cubicBezTo>
                <a:cubicBezTo>
                  <a:pt x="326" y="9"/>
                  <a:pt x="317" y="0"/>
                  <a:pt x="306" y="0"/>
                </a:cubicBez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 name="Group 66">
            <a:extLst>
              <a:ext uri="{FF2B5EF4-FFF2-40B4-BE49-F238E27FC236}">
                <a16:creationId xmlns:a16="http://schemas.microsoft.com/office/drawing/2014/main" id="{037479F3-9C9A-4133-88B5-B2729C6DB6D9}"/>
              </a:ext>
            </a:extLst>
          </p:cNvPr>
          <p:cNvGrpSpPr/>
          <p:nvPr/>
        </p:nvGrpSpPr>
        <p:grpSpPr>
          <a:xfrm>
            <a:off x="9106378" y="2747145"/>
            <a:ext cx="864774" cy="667712"/>
            <a:chOff x="9109807" y="2605801"/>
            <a:chExt cx="864774" cy="667712"/>
          </a:xfrm>
        </p:grpSpPr>
        <p:sp>
          <p:nvSpPr>
            <p:cNvPr id="21" name="Rectangle 12">
              <a:extLst>
                <a:ext uri="{FF2B5EF4-FFF2-40B4-BE49-F238E27FC236}">
                  <a16:creationId xmlns:a16="http://schemas.microsoft.com/office/drawing/2014/main" id="{0BBFFD38-C6B7-42E3-BA4D-FA757957EB9A}"/>
                </a:ext>
              </a:extLst>
            </p:cNvPr>
            <p:cNvSpPr>
              <a:spLocks noChangeArrowheads="1"/>
            </p:cNvSpPr>
            <p:nvPr/>
          </p:nvSpPr>
          <p:spPr bwMode="auto">
            <a:xfrm>
              <a:off x="9109807" y="2605801"/>
              <a:ext cx="640928"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a:ln>
                    <a:noFill/>
                  </a:ln>
                  <a:solidFill>
                    <a:srgbClr val="162133"/>
                  </a:solidFill>
                  <a:effectLst/>
                  <a:latin typeface="Montserrat ExtraBold" panose="00000900000000000000" pitchFamily="50" charset="0"/>
                </a:rPr>
                <a:t>&lt;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A156F33C-D73C-4F6F-9AB5-8DBF313AA199}"/>
                </a:ext>
              </a:extLst>
            </p:cNvPr>
            <p:cNvSpPr>
              <a:spLocks noChangeArrowheads="1"/>
            </p:cNvSpPr>
            <p:nvPr/>
          </p:nvSpPr>
          <p:spPr bwMode="auto">
            <a:xfrm>
              <a:off x="9567066" y="2605801"/>
              <a:ext cx="407515"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162133"/>
                  </a:solidFill>
                  <a:effectLst/>
                  <a:latin typeface="Montserrat ExtraBold" panose="00000900000000000000" pitchFamily="50"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23" name="Freeform 14">
            <a:extLst>
              <a:ext uri="{FF2B5EF4-FFF2-40B4-BE49-F238E27FC236}">
                <a16:creationId xmlns:a16="http://schemas.microsoft.com/office/drawing/2014/main" id="{E90E081F-9D1C-4DD6-B281-9CF25CC2CAA0}"/>
              </a:ext>
            </a:extLst>
          </p:cNvPr>
          <p:cNvSpPr>
            <a:spLocks/>
          </p:cNvSpPr>
          <p:nvPr/>
        </p:nvSpPr>
        <p:spPr bwMode="auto">
          <a:xfrm>
            <a:off x="8246946" y="3734598"/>
            <a:ext cx="1377517" cy="535701"/>
          </a:xfrm>
          <a:custGeom>
            <a:avLst/>
            <a:gdLst>
              <a:gd name="T0" fmla="*/ 29 w 359"/>
              <a:gd name="T1" fmla="*/ 140 h 140"/>
              <a:gd name="T2" fmla="*/ 330 w 359"/>
              <a:gd name="T3" fmla="*/ 140 h 140"/>
              <a:gd name="T4" fmla="*/ 359 w 359"/>
              <a:gd name="T5" fmla="*/ 112 h 140"/>
              <a:gd name="T6" fmla="*/ 359 w 359"/>
              <a:gd name="T7" fmla="*/ 29 h 140"/>
              <a:gd name="T8" fmla="*/ 330 w 359"/>
              <a:gd name="T9" fmla="*/ 0 h 140"/>
              <a:gd name="T10" fmla="*/ 29 w 359"/>
              <a:gd name="T11" fmla="*/ 0 h 140"/>
              <a:gd name="T12" fmla="*/ 0 w 359"/>
              <a:gd name="T13" fmla="*/ 29 h 140"/>
              <a:gd name="T14" fmla="*/ 0 w 359"/>
              <a:gd name="T15" fmla="*/ 112 h 140"/>
              <a:gd name="T16" fmla="*/ 29 w 359"/>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40">
                <a:moveTo>
                  <a:pt x="29" y="140"/>
                </a:moveTo>
                <a:cubicBezTo>
                  <a:pt x="330" y="140"/>
                  <a:pt x="330" y="140"/>
                  <a:pt x="330" y="140"/>
                </a:cubicBezTo>
                <a:cubicBezTo>
                  <a:pt x="346" y="140"/>
                  <a:pt x="359" y="127"/>
                  <a:pt x="359" y="112"/>
                </a:cubicBezTo>
                <a:cubicBezTo>
                  <a:pt x="359" y="29"/>
                  <a:pt x="359" y="29"/>
                  <a:pt x="359" y="29"/>
                </a:cubicBezTo>
                <a:cubicBezTo>
                  <a:pt x="359" y="13"/>
                  <a:pt x="346" y="0"/>
                  <a:pt x="330" y="0"/>
                </a:cubicBezTo>
                <a:cubicBezTo>
                  <a:pt x="29" y="0"/>
                  <a:pt x="29" y="0"/>
                  <a:pt x="29" y="0"/>
                </a:cubicBezTo>
                <a:cubicBezTo>
                  <a:pt x="13" y="0"/>
                  <a:pt x="0" y="13"/>
                  <a:pt x="0" y="29"/>
                </a:cubicBezTo>
                <a:cubicBezTo>
                  <a:pt x="0" y="112"/>
                  <a:pt x="0" y="112"/>
                  <a:pt x="0" y="112"/>
                </a:cubicBezTo>
                <a:cubicBezTo>
                  <a:pt x="0" y="127"/>
                  <a:pt x="13" y="140"/>
                  <a:pt x="29" y="14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D3CF3F5A-0847-40A9-A663-F9B8627F2DBA}"/>
              </a:ext>
            </a:extLst>
          </p:cNvPr>
          <p:cNvSpPr>
            <a:spLocks/>
          </p:cNvSpPr>
          <p:nvPr/>
        </p:nvSpPr>
        <p:spPr bwMode="auto">
          <a:xfrm>
            <a:off x="8396176" y="3834085"/>
            <a:ext cx="174103" cy="65049"/>
          </a:xfrm>
          <a:custGeom>
            <a:avLst/>
            <a:gdLst>
              <a:gd name="T0" fmla="*/ 91 w 91"/>
              <a:gd name="T1" fmla="*/ 34 h 34"/>
              <a:gd name="T2" fmla="*/ 0 w 91"/>
              <a:gd name="T3" fmla="*/ 34 h 34"/>
              <a:gd name="T4" fmla="*/ 0 w 91"/>
              <a:gd name="T5" fmla="*/ 0 h 34"/>
              <a:gd name="T6" fmla="*/ 91 w 91"/>
              <a:gd name="T7" fmla="*/ 0 h 34"/>
              <a:gd name="T8" fmla="*/ 91 w 91"/>
              <a:gd name="T9" fmla="*/ 34 h 34"/>
              <a:gd name="T10" fmla="*/ 91 w 91"/>
              <a:gd name="T11" fmla="*/ 34 h 34"/>
            </a:gdLst>
            <a:ahLst/>
            <a:cxnLst>
              <a:cxn ang="0">
                <a:pos x="T0" y="T1"/>
              </a:cxn>
              <a:cxn ang="0">
                <a:pos x="T2" y="T3"/>
              </a:cxn>
              <a:cxn ang="0">
                <a:pos x="T4" y="T5"/>
              </a:cxn>
              <a:cxn ang="0">
                <a:pos x="T6" y="T7"/>
              </a:cxn>
              <a:cxn ang="0">
                <a:pos x="T8" y="T9"/>
              </a:cxn>
              <a:cxn ang="0">
                <a:pos x="T10" y="T11"/>
              </a:cxn>
            </a:cxnLst>
            <a:rect l="0" t="0" r="r" b="b"/>
            <a:pathLst>
              <a:path w="91" h="34">
                <a:moveTo>
                  <a:pt x="91" y="34"/>
                </a:moveTo>
                <a:lnTo>
                  <a:pt x="0" y="34"/>
                </a:lnTo>
                <a:lnTo>
                  <a:pt x="0" y="0"/>
                </a:lnTo>
                <a:lnTo>
                  <a:pt x="91" y="0"/>
                </a:lnTo>
                <a:lnTo>
                  <a:pt x="91" y="34"/>
                </a:lnTo>
                <a:lnTo>
                  <a:pt x="91"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F5F1AD78-3D7C-407C-883C-7E49EEBECDDC}"/>
              </a:ext>
            </a:extLst>
          </p:cNvPr>
          <p:cNvSpPr>
            <a:spLocks/>
          </p:cNvSpPr>
          <p:nvPr/>
        </p:nvSpPr>
        <p:spPr bwMode="auto">
          <a:xfrm>
            <a:off x="8665940" y="3834085"/>
            <a:ext cx="309941" cy="65049"/>
          </a:xfrm>
          <a:custGeom>
            <a:avLst/>
            <a:gdLst>
              <a:gd name="T0" fmla="*/ 162 w 162"/>
              <a:gd name="T1" fmla="*/ 34 h 34"/>
              <a:gd name="T2" fmla="*/ 0 w 162"/>
              <a:gd name="T3" fmla="*/ 34 h 34"/>
              <a:gd name="T4" fmla="*/ 0 w 162"/>
              <a:gd name="T5" fmla="*/ 0 h 34"/>
              <a:gd name="T6" fmla="*/ 162 w 162"/>
              <a:gd name="T7" fmla="*/ 0 h 34"/>
              <a:gd name="T8" fmla="*/ 162 w 162"/>
              <a:gd name="T9" fmla="*/ 34 h 34"/>
              <a:gd name="T10" fmla="*/ 162 w 162"/>
              <a:gd name="T11" fmla="*/ 34 h 34"/>
            </a:gdLst>
            <a:ahLst/>
            <a:cxnLst>
              <a:cxn ang="0">
                <a:pos x="T0" y="T1"/>
              </a:cxn>
              <a:cxn ang="0">
                <a:pos x="T2" y="T3"/>
              </a:cxn>
              <a:cxn ang="0">
                <a:pos x="T4" y="T5"/>
              </a:cxn>
              <a:cxn ang="0">
                <a:pos x="T6" y="T7"/>
              </a:cxn>
              <a:cxn ang="0">
                <a:pos x="T8" y="T9"/>
              </a:cxn>
              <a:cxn ang="0">
                <a:pos x="T10" y="T11"/>
              </a:cxn>
            </a:cxnLst>
            <a:rect l="0" t="0" r="r" b="b"/>
            <a:pathLst>
              <a:path w="162" h="34">
                <a:moveTo>
                  <a:pt x="162" y="34"/>
                </a:moveTo>
                <a:lnTo>
                  <a:pt x="0" y="34"/>
                </a:lnTo>
                <a:lnTo>
                  <a:pt x="0" y="0"/>
                </a:lnTo>
                <a:lnTo>
                  <a:pt x="162" y="0"/>
                </a:lnTo>
                <a:lnTo>
                  <a:pt x="162" y="34"/>
                </a:lnTo>
                <a:lnTo>
                  <a:pt x="162"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6D9E7DB-4D68-4AEA-B971-C7022125E5E3}"/>
              </a:ext>
            </a:extLst>
          </p:cNvPr>
          <p:cNvSpPr>
            <a:spLocks/>
          </p:cNvSpPr>
          <p:nvPr/>
        </p:nvSpPr>
        <p:spPr bwMode="auto">
          <a:xfrm>
            <a:off x="8516709" y="3968011"/>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3356AE-C86D-443A-9FB5-21D4751AAA1E}"/>
              </a:ext>
            </a:extLst>
          </p:cNvPr>
          <p:cNvSpPr>
            <a:spLocks/>
          </p:cNvSpPr>
          <p:nvPr/>
        </p:nvSpPr>
        <p:spPr bwMode="auto">
          <a:xfrm>
            <a:off x="8761601" y="3968011"/>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CCB3347-D1A6-48FA-B043-8D37487C8BCC}"/>
              </a:ext>
            </a:extLst>
          </p:cNvPr>
          <p:cNvSpPr>
            <a:spLocks/>
          </p:cNvSpPr>
          <p:nvPr/>
        </p:nvSpPr>
        <p:spPr bwMode="auto">
          <a:xfrm>
            <a:off x="8516709" y="4101936"/>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9A054EE2-2FF3-4E30-BBCF-7890DE7D14EA}"/>
              </a:ext>
            </a:extLst>
          </p:cNvPr>
          <p:cNvSpPr>
            <a:spLocks/>
          </p:cNvSpPr>
          <p:nvPr/>
        </p:nvSpPr>
        <p:spPr bwMode="auto">
          <a:xfrm>
            <a:off x="8761601" y="4101936"/>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8E787E7F-C970-47AB-8B8B-7F3F5E6657F1}"/>
              </a:ext>
            </a:extLst>
          </p:cNvPr>
          <p:cNvSpPr>
            <a:spLocks/>
          </p:cNvSpPr>
          <p:nvPr/>
        </p:nvSpPr>
        <p:spPr bwMode="auto">
          <a:xfrm>
            <a:off x="7653848" y="0"/>
            <a:ext cx="137752" cy="1813729"/>
          </a:xfrm>
          <a:custGeom>
            <a:avLst/>
            <a:gdLst>
              <a:gd name="T0" fmla="*/ 72 w 72"/>
              <a:gd name="T1" fmla="*/ 948 h 948"/>
              <a:gd name="T2" fmla="*/ 0 w 72"/>
              <a:gd name="T3" fmla="*/ 948 h 948"/>
              <a:gd name="T4" fmla="*/ 0 w 72"/>
              <a:gd name="T5" fmla="*/ 0 h 948"/>
              <a:gd name="T6" fmla="*/ 72 w 72"/>
              <a:gd name="T7" fmla="*/ 0 h 948"/>
              <a:gd name="T8" fmla="*/ 72 w 72"/>
              <a:gd name="T9" fmla="*/ 948 h 948"/>
              <a:gd name="T10" fmla="*/ 72 w 72"/>
              <a:gd name="T11" fmla="*/ 948 h 948"/>
            </a:gdLst>
            <a:ahLst/>
            <a:cxnLst>
              <a:cxn ang="0">
                <a:pos x="T0" y="T1"/>
              </a:cxn>
              <a:cxn ang="0">
                <a:pos x="T2" y="T3"/>
              </a:cxn>
              <a:cxn ang="0">
                <a:pos x="T4" y="T5"/>
              </a:cxn>
              <a:cxn ang="0">
                <a:pos x="T6" y="T7"/>
              </a:cxn>
              <a:cxn ang="0">
                <a:pos x="T8" y="T9"/>
              </a:cxn>
              <a:cxn ang="0">
                <a:pos x="T10" y="T11"/>
              </a:cxn>
            </a:cxnLst>
            <a:rect l="0" t="0" r="r" b="b"/>
            <a:pathLst>
              <a:path w="72" h="948">
                <a:moveTo>
                  <a:pt x="72" y="948"/>
                </a:moveTo>
                <a:lnTo>
                  <a:pt x="0" y="948"/>
                </a:lnTo>
                <a:lnTo>
                  <a:pt x="0" y="0"/>
                </a:lnTo>
                <a:lnTo>
                  <a:pt x="72" y="0"/>
                </a:lnTo>
                <a:lnTo>
                  <a:pt x="72" y="948"/>
                </a:lnTo>
                <a:lnTo>
                  <a:pt x="72" y="948"/>
                </a:ln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E3A01D72-E785-44BC-9CCB-BC484C69620C}"/>
              </a:ext>
            </a:extLst>
          </p:cNvPr>
          <p:cNvSpPr>
            <a:spLocks/>
          </p:cNvSpPr>
          <p:nvPr/>
        </p:nvSpPr>
        <p:spPr bwMode="auto">
          <a:xfrm>
            <a:off x="7458700" y="1614755"/>
            <a:ext cx="516569" cy="566312"/>
          </a:xfrm>
          <a:custGeom>
            <a:avLst/>
            <a:gdLst>
              <a:gd name="T0" fmla="*/ 270 w 270"/>
              <a:gd name="T1" fmla="*/ 296 h 296"/>
              <a:gd name="T2" fmla="*/ 0 w 270"/>
              <a:gd name="T3" fmla="*/ 296 h 296"/>
              <a:gd name="T4" fmla="*/ 26 w 270"/>
              <a:gd name="T5" fmla="*/ 0 h 296"/>
              <a:gd name="T6" fmla="*/ 244 w 270"/>
              <a:gd name="T7" fmla="*/ 0 h 296"/>
              <a:gd name="T8" fmla="*/ 270 w 270"/>
              <a:gd name="T9" fmla="*/ 296 h 296"/>
              <a:gd name="T10" fmla="*/ 270 w 270"/>
              <a:gd name="T11" fmla="*/ 296 h 296"/>
            </a:gdLst>
            <a:ahLst/>
            <a:cxnLst>
              <a:cxn ang="0">
                <a:pos x="T0" y="T1"/>
              </a:cxn>
              <a:cxn ang="0">
                <a:pos x="T2" y="T3"/>
              </a:cxn>
              <a:cxn ang="0">
                <a:pos x="T4" y="T5"/>
              </a:cxn>
              <a:cxn ang="0">
                <a:pos x="T6" y="T7"/>
              </a:cxn>
              <a:cxn ang="0">
                <a:pos x="T8" y="T9"/>
              </a:cxn>
              <a:cxn ang="0">
                <a:pos x="T10" y="T11"/>
              </a:cxn>
            </a:cxnLst>
            <a:rect l="0" t="0" r="r" b="b"/>
            <a:pathLst>
              <a:path w="270" h="296">
                <a:moveTo>
                  <a:pt x="270" y="296"/>
                </a:moveTo>
                <a:lnTo>
                  <a:pt x="0" y="296"/>
                </a:lnTo>
                <a:lnTo>
                  <a:pt x="26" y="0"/>
                </a:lnTo>
                <a:lnTo>
                  <a:pt x="244" y="0"/>
                </a:lnTo>
                <a:lnTo>
                  <a:pt x="270" y="296"/>
                </a:lnTo>
                <a:lnTo>
                  <a:pt x="270" y="296"/>
                </a:ln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182C12AE-52D5-4BEA-987B-CAAE9B52F1D9}"/>
              </a:ext>
            </a:extLst>
          </p:cNvPr>
          <p:cNvSpPr>
            <a:spLocks/>
          </p:cNvSpPr>
          <p:nvPr/>
        </p:nvSpPr>
        <p:spPr bwMode="auto">
          <a:xfrm>
            <a:off x="7397477" y="2108364"/>
            <a:ext cx="650494" cy="72702"/>
          </a:xfrm>
          <a:custGeom>
            <a:avLst/>
            <a:gdLst>
              <a:gd name="T0" fmla="*/ 10 w 170"/>
              <a:gd name="T1" fmla="*/ 0 h 19"/>
              <a:gd name="T2" fmla="*/ 160 w 170"/>
              <a:gd name="T3" fmla="*/ 0 h 19"/>
              <a:gd name="T4" fmla="*/ 170 w 170"/>
              <a:gd name="T5" fmla="*/ 9 h 19"/>
              <a:gd name="T6" fmla="*/ 160 w 170"/>
              <a:gd name="T7" fmla="*/ 19 h 19"/>
              <a:gd name="T8" fmla="*/ 10 w 170"/>
              <a:gd name="T9" fmla="*/ 19 h 19"/>
              <a:gd name="T10" fmla="*/ 0 w 170"/>
              <a:gd name="T11" fmla="*/ 9 h 19"/>
              <a:gd name="T12" fmla="*/ 10 w 17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70" h="19">
                <a:moveTo>
                  <a:pt x="10" y="0"/>
                </a:moveTo>
                <a:cubicBezTo>
                  <a:pt x="160" y="0"/>
                  <a:pt x="160" y="0"/>
                  <a:pt x="160" y="0"/>
                </a:cubicBezTo>
                <a:cubicBezTo>
                  <a:pt x="166" y="0"/>
                  <a:pt x="170" y="4"/>
                  <a:pt x="170" y="9"/>
                </a:cubicBezTo>
                <a:cubicBezTo>
                  <a:pt x="170" y="14"/>
                  <a:pt x="166" y="19"/>
                  <a:pt x="160" y="19"/>
                </a:cubicBezTo>
                <a:cubicBezTo>
                  <a:pt x="10" y="19"/>
                  <a:pt x="10" y="19"/>
                  <a:pt x="10" y="19"/>
                </a:cubicBezTo>
                <a:cubicBezTo>
                  <a:pt x="5" y="19"/>
                  <a:pt x="0" y="14"/>
                  <a:pt x="0" y="9"/>
                </a:cubicBezTo>
                <a:cubicBezTo>
                  <a:pt x="0" y="4"/>
                  <a:pt x="5" y="0"/>
                  <a:pt x="10" y="0"/>
                </a:cubicBez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652A04EC-C6A5-4206-B16A-E09F3CC19BD7}"/>
              </a:ext>
            </a:extLst>
          </p:cNvPr>
          <p:cNvSpPr>
            <a:spLocks/>
          </p:cNvSpPr>
          <p:nvPr/>
        </p:nvSpPr>
        <p:spPr bwMode="auto">
          <a:xfrm>
            <a:off x="7204242" y="2181067"/>
            <a:ext cx="373077" cy="671539"/>
          </a:xfrm>
          <a:custGeom>
            <a:avLst/>
            <a:gdLst>
              <a:gd name="T0" fmla="*/ 66 w 97"/>
              <a:gd name="T1" fmla="*/ 0 h 175"/>
              <a:gd name="T2" fmla="*/ 0 w 97"/>
              <a:gd name="T3" fmla="*/ 82 h 175"/>
              <a:gd name="T4" fmla="*/ 41 w 97"/>
              <a:gd name="T5" fmla="*/ 175 h 175"/>
              <a:gd name="T6" fmla="*/ 31 w 97"/>
              <a:gd name="T7" fmla="*/ 79 h 175"/>
              <a:gd name="T8" fmla="*/ 97 w 97"/>
              <a:gd name="T9" fmla="*/ 0 h 175"/>
              <a:gd name="T10" fmla="*/ 66 w 97"/>
              <a:gd name="T11" fmla="*/ 0 h 175"/>
            </a:gdLst>
            <a:ahLst/>
            <a:cxnLst>
              <a:cxn ang="0">
                <a:pos x="T0" y="T1"/>
              </a:cxn>
              <a:cxn ang="0">
                <a:pos x="T2" y="T3"/>
              </a:cxn>
              <a:cxn ang="0">
                <a:pos x="T4" y="T5"/>
              </a:cxn>
              <a:cxn ang="0">
                <a:pos x="T6" y="T7"/>
              </a:cxn>
              <a:cxn ang="0">
                <a:pos x="T8" y="T9"/>
              </a:cxn>
              <a:cxn ang="0">
                <a:pos x="T10" y="T11"/>
              </a:cxn>
            </a:cxnLst>
            <a:rect l="0" t="0" r="r" b="b"/>
            <a:pathLst>
              <a:path w="97" h="175">
                <a:moveTo>
                  <a:pt x="66" y="0"/>
                </a:moveTo>
                <a:cubicBezTo>
                  <a:pt x="0" y="82"/>
                  <a:pt x="0" y="82"/>
                  <a:pt x="0" y="82"/>
                </a:cubicBezTo>
                <a:cubicBezTo>
                  <a:pt x="41" y="175"/>
                  <a:pt x="41" y="175"/>
                  <a:pt x="41" y="175"/>
                </a:cubicBezTo>
                <a:cubicBezTo>
                  <a:pt x="41" y="175"/>
                  <a:pt x="82" y="175"/>
                  <a:pt x="31" y="79"/>
                </a:cubicBezTo>
                <a:cubicBezTo>
                  <a:pt x="97" y="0"/>
                  <a:pt x="97" y="0"/>
                  <a:pt x="97" y="0"/>
                </a:cubicBezTo>
                <a:cubicBezTo>
                  <a:pt x="66" y="0"/>
                  <a:pt x="66" y="0"/>
                  <a:pt x="66"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6BDBD7E9-95C0-4AFD-9364-01DB0011F4B1}"/>
              </a:ext>
            </a:extLst>
          </p:cNvPr>
          <p:cNvSpPr>
            <a:spLocks/>
          </p:cNvSpPr>
          <p:nvPr/>
        </p:nvSpPr>
        <p:spPr bwMode="auto">
          <a:xfrm>
            <a:off x="7864302" y="2181067"/>
            <a:ext cx="367338" cy="671539"/>
          </a:xfrm>
          <a:custGeom>
            <a:avLst/>
            <a:gdLst>
              <a:gd name="T0" fmla="*/ 30 w 96"/>
              <a:gd name="T1" fmla="*/ 0 h 175"/>
              <a:gd name="T2" fmla="*/ 96 w 96"/>
              <a:gd name="T3" fmla="*/ 82 h 175"/>
              <a:gd name="T4" fmla="*/ 55 w 96"/>
              <a:gd name="T5" fmla="*/ 175 h 175"/>
              <a:gd name="T6" fmla="*/ 65 w 96"/>
              <a:gd name="T7" fmla="*/ 79 h 175"/>
              <a:gd name="T8" fmla="*/ 0 w 96"/>
              <a:gd name="T9" fmla="*/ 0 h 175"/>
              <a:gd name="T10" fmla="*/ 30 w 96"/>
              <a:gd name="T11" fmla="*/ 0 h 175"/>
            </a:gdLst>
            <a:ahLst/>
            <a:cxnLst>
              <a:cxn ang="0">
                <a:pos x="T0" y="T1"/>
              </a:cxn>
              <a:cxn ang="0">
                <a:pos x="T2" y="T3"/>
              </a:cxn>
              <a:cxn ang="0">
                <a:pos x="T4" y="T5"/>
              </a:cxn>
              <a:cxn ang="0">
                <a:pos x="T6" y="T7"/>
              </a:cxn>
              <a:cxn ang="0">
                <a:pos x="T8" y="T9"/>
              </a:cxn>
              <a:cxn ang="0">
                <a:pos x="T10" y="T11"/>
              </a:cxn>
            </a:cxnLst>
            <a:rect l="0" t="0" r="r" b="b"/>
            <a:pathLst>
              <a:path w="96" h="175">
                <a:moveTo>
                  <a:pt x="30" y="0"/>
                </a:moveTo>
                <a:cubicBezTo>
                  <a:pt x="96" y="82"/>
                  <a:pt x="96" y="82"/>
                  <a:pt x="96" y="82"/>
                </a:cubicBezTo>
                <a:cubicBezTo>
                  <a:pt x="55" y="175"/>
                  <a:pt x="55" y="175"/>
                  <a:pt x="55" y="175"/>
                </a:cubicBezTo>
                <a:cubicBezTo>
                  <a:pt x="55" y="175"/>
                  <a:pt x="14" y="175"/>
                  <a:pt x="65" y="79"/>
                </a:cubicBezTo>
                <a:cubicBezTo>
                  <a:pt x="0" y="0"/>
                  <a:pt x="0" y="0"/>
                  <a:pt x="0" y="0"/>
                </a:cubicBezTo>
                <a:cubicBezTo>
                  <a:pt x="30" y="0"/>
                  <a:pt x="30" y="0"/>
                  <a:pt x="30"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376F2120-818E-46F0-8317-C23BC430D211}"/>
              </a:ext>
            </a:extLst>
          </p:cNvPr>
          <p:cNvSpPr>
            <a:spLocks/>
          </p:cNvSpPr>
          <p:nvPr/>
        </p:nvSpPr>
        <p:spPr bwMode="auto">
          <a:xfrm>
            <a:off x="7420436" y="2557970"/>
            <a:ext cx="596924" cy="593097"/>
          </a:xfrm>
          <a:custGeom>
            <a:avLst/>
            <a:gdLst>
              <a:gd name="T0" fmla="*/ 125 w 156"/>
              <a:gd name="T1" fmla="*/ 155 h 155"/>
              <a:gd name="T2" fmla="*/ 30 w 156"/>
              <a:gd name="T3" fmla="*/ 155 h 155"/>
              <a:gd name="T4" fmla="*/ 0 w 156"/>
              <a:gd name="T5" fmla="*/ 125 h 155"/>
              <a:gd name="T6" fmla="*/ 0 w 156"/>
              <a:gd name="T7" fmla="*/ 30 h 155"/>
              <a:gd name="T8" fmla="*/ 30 w 156"/>
              <a:gd name="T9" fmla="*/ 0 h 155"/>
              <a:gd name="T10" fmla="*/ 125 w 156"/>
              <a:gd name="T11" fmla="*/ 0 h 155"/>
              <a:gd name="T12" fmla="*/ 156 w 156"/>
              <a:gd name="T13" fmla="*/ 30 h 155"/>
              <a:gd name="T14" fmla="*/ 156 w 156"/>
              <a:gd name="T15" fmla="*/ 125 h 155"/>
              <a:gd name="T16" fmla="*/ 125 w 156"/>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125" y="155"/>
                </a:moveTo>
                <a:cubicBezTo>
                  <a:pt x="30" y="155"/>
                  <a:pt x="30" y="155"/>
                  <a:pt x="30" y="155"/>
                </a:cubicBezTo>
                <a:cubicBezTo>
                  <a:pt x="14" y="155"/>
                  <a:pt x="0" y="141"/>
                  <a:pt x="0" y="125"/>
                </a:cubicBezTo>
                <a:cubicBezTo>
                  <a:pt x="0" y="30"/>
                  <a:pt x="0" y="30"/>
                  <a:pt x="0" y="30"/>
                </a:cubicBezTo>
                <a:cubicBezTo>
                  <a:pt x="0" y="13"/>
                  <a:pt x="14" y="0"/>
                  <a:pt x="30" y="0"/>
                </a:cubicBezTo>
                <a:cubicBezTo>
                  <a:pt x="125" y="0"/>
                  <a:pt x="125" y="0"/>
                  <a:pt x="125" y="0"/>
                </a:cubicBezTo>
                <a:cubicBezTo>
                  <a:pt x="142" y="0"/>
                  <a:pt x="156" y="13"/>
                  <a:pt x="156" y="30"/>
                </a:cubicBezTo>
                <a:cubicBezTo>
                  <a:pt x="156" y="125"/>
                  <a:pt x="156" y="125"/>
                  <a:pt x="156" y="125"/>
                </a:cubicBezTo>
                <a:cubicBezTo>
                  <a:pt x="156" y="141"/>
                  <a:pt x="142" y="155"/>
                  <a:pt x="125" y="155"/>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2D73732B-A31B-4FF4-8408-671F51689B20}"/>
              </a:ext>
            </a:extLst>
          </p:cNvPr>
          <p:cNvSpPr>
            <a:spLocks noEditPoints="1"/>
          </p:cNvSpPr>
          <p:nvPr/>
        </p:nvSpPr>
        <p:spPr bwMode="auto">
          <a:xfrm>
            <a:off x="7500791" y="2634499"/>
            <a:ext cx="436214" cy="440040"/>
          </a:xfrm>
          <a:custGeom>
            <a:avLst/>
            <a:gdLst>
              <a:gd name="T0" fmla="*/ 57 w 114"/>
              <a:gd name="T1" fmla="*/ 92 h 115"/>
              <a:gd name="T2" fmla="*/ 22 w 114"/>
              <a:gd name="T3" fmla="*/ 57 h 115"/>
              <a:gd name="T4" fmla="*/ 57 w 114"/>
              <a:gd name="T5" fmla="*/ 23 h 115"/>
              <a:gd name="T6" fmla="*/ 91 w 114"/>
              <a:gd name="T7" fmla="*/ 57 h 115"/>
              <a:gd name="T8" fmla="*/ 57 w 114"/>
              <a:gd name="T9" fmla="*/ 92 h 115"/>
              <a:gd name="T10" fmla="*/ 114 w 114"/>
              <a:gd name="T11" fmla="*/ 69 h 115"/>
              <a:gd name="T12" fmla="*/ 114 w 114"/>
              <a:gd name="T13" fmla="*/ 46 h 115"/>
              <a:gd name="T14" fmla="*/ 100 w 114"/>
              <a:gd name="T15" fmla="*/ 43 h 115"/>
              <a:gd name="T16" fmla="*/ 97 w 114"/>
              <a:gd name="T17" fmla="*/ 37 h 115"/>
              <a:gd name="T18" fmla="*/ 105 w 114"/>
              <a:gd name="T19" fmla="*/ 25 h 115"/>
              <a:gd name="T20" fmla="*/ 89 w 114"/>
              <a:gd name="T21" fmla="*/ 9 h 115"/>
              <a:gd name="T22" fmla="*/ 77 w 114"/>
              <a:gd name="T23" fmla="*/ 17 h 115"/>
              <a:gd name="T24" fmla="*/ 71 w 114"/>
              <a:gd name="T25" fmla="*/ 14 h 115"/>
              <a:gd name="T26" fmla="*/ 68 w 114"/>
              <a:gd name="T27" fmla="*/ 0 h 115"/>
              <a:gd name="T28" fmla="*/ 57 w 114"/>
              <a:gd name="T29" fmla="*/ 0 h 115"/>
              <a:gd name="T30" fmla="*/ 45 w 114"/>
              <a:gd name="T31" fmla="*/ 0 h 115"/>
              <a:gd name="T32" fmla="*/ 43 w 114"/>
              <a:gd name="T33" fmla="*/ 14 h 115"/>
              <a:gd name="T34" fmla="*/ 36 w 114"/>
              <a:gd name="T35" fmla="*/ 17 h 115"/>
              <a:gd name="T36" fmla="*/ 25 w 114"/>
              <a:gd name="T37" fmla="*/ 9 h 115"/>
              <a:gd name="T38" fmla="*/ 8 w 114"/>
              <a:gd name="T39" fmla="*/ 25 h 115"/>
              <a:gd name="T40" fmla="*/ 16 w 114"/>
              <a:gd name="T41" fmla="*/ 37 h 115"/>
              <a:gd name="T42" fmla="*/ 14 w 114"/>
              <a:gd name="T43" fmla="*/ 43 h 115"/>
              <a:gd name="T44" fmla="*/ 0 w 114"/>
              <a:gd name="T45" fmla="*/ 46 h 115"/>
              <a:gd name="T46" fmla="*/ 0 w 114"/>
              <a:gd name="T47" fmla="*/ 69 h 115"/>
              <a:gd name="T48" fmla="*/ 14 w 114"/>
              <a:gd name="T49" fmla="*/ 71 h 115"/>
              <a:gd name="T50" fmla="*/ 16 w 114"/>
              <a:gd name="T51" fmla="*/ 78 h 115"/>
              <a:gd name="T52" fmla="*/ 8 w 114"/>
              <a:gd name="T53" fmla="*/ 90 h 115"/>
              <a:gd name="T54" fmla="*/ 25 w 114"/>
              <a:gd name="T55" fmla="*/ 106 h 115"/>
              <a:gd name="T56" fmla="*/ 36 w 114"/>
              <a:gd name="T57" fmla="*/ 98 h 115"/>
              <a:gd name="T58" fmla="*/ 43 w 114"/>
              <a:gd name="T59" fmla="*/ 100 h 115"/>
              <a:gd name="T60" fmla="*/ 45 w 114"/>
              <a:gd name="T61" fmla="*/ 115 h 115"/>
              <a:gd name="T62" fmla="*/ 57 w 114"/>
              <a:gd name="T63" fmla="*/ 115 h 115"/>
              <a:gd name="T64" fmla="*/ 68 w 114"/>
              <a:gd name="T65" fmla="*/ 115 h 115"/>
              <a:gd name="T66" fmla="*/ 71 w 114"/>
              <a:gd name="T67" fmla="*/ 100 h 115"/>
              <a:gd name="T68" fmla="*/ 77 w 114"/>
              <a:gd name="T69" fmla="*/ 98 h 115"/>
              <a:gd name="T70" fmla="*/ 89 w 114"/>
              <a:gd name="T71" fmla="*/ 106 h 115"/>
              <a:gd name="T72" fmla="*/ 105 w 114"/>
              <a:gd name="T73" fmla="*/ 90 h 115"/>
              <a:gd name="T74" fmla="*/ 97 w 114"/>
              <a:gd name="T75" fmla="*/ 78 h 115"/>
              <a:gd name="T76" fmla="*/ 100 w 114"/>
              <a:gd name="T77" fmla="*/ 71 h 115"/>
              <a:gd name="T78" fmla="*/ 114 w 114"/>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5">
                <a:moveTo>
                  <a:pt x="57" y="92"/>
                </a:moveTo>
                <a:cubicBezTo>
                  <a:pt x="38" y="92"/>
                  <a:pt x="22" y="76"/>
                  <a:pt x="22" y="57"/>
                </a:cubicBezTo>
                <a:cubicBezTo>
                  <a:pt x="22" y="38"/>
                  <a:pt x="38" y="23"/>
                  <a:pt x="57" y="23"/>
                </a:cubicBezTo>
                <a:cubicBezTo>
                  <a:pt x="76" y="23"/>
                  <a:pt x="91" y="38"/>
                  <a:pt x="91" y="57"/>
                </a:cubicBezTo>
                <a:cubicBezTo>
                  <a:pt x="91" y="76"/>
                  <a:pt x="76" y="92"/>
                  <a:pt x="57" y="92"/>
                </a:cubicBezTo>
                <a:close/>
                <a:moveTo>
                  <a:pt x="114" y="69"/>
                </a:moveTo>
                <a:cubicBezTo>
                  <a:pt x="114" y="46"/>
                  <a:pt x="114" y="46"/>
                  <a:pt x="114" y="46"/>
                </a:cubicBezTo>
                <a:cubicBezTo>
                  <a:pt x="100" y="43"/>
                  <a:pt x="100" y="43"/>
                  <a:pt x="100" y="43"/>
                </a:cubicBezTo>
                <a:cubicBezTo>
                  <a:pt x="99" y="41"/>
                  <a:pt x="98" y="39"/>
                  <a:pt x="97" y="37"/>
                </a:cubicBezTo>
                <a:cubicBezTo>
                  <a:pt x="105" y="25"/>
                  <a:pt x="105" y="25"/>
                  <a:pt x="105" y="25"/>
                </a:cubicBezTo>
                <a:cubicBezTo>
                  <a:pt x="89" y="9"/>
                  <a:pt x="89" y="9"/>
                  <a:pt x="89" y="9"/>
                </a:cubicBezTo>
                <a:cubicBezTo>
                  <a:pt x="77" y="17"/>
                  <a:pt x="77" y="17"/>
                  <a:pt x="77" y="17"/>
                </a:cubicBezTo>
                <a:cubicBezTo>
                  <a:pt x="75" y="16"/>
                  <a:pt x="73" y="15"/>
                  <a:pt x="71" y="14"/>
                </a:cubicBezTo>
                <a:cubicBezTo>
                  <a:pt x="68" y="0"/>
                  <a:pt x="68" y="0"/>
                  <a:pt x="68" y="0"/>
                </a:cubicBezTo>
                <a:cubicBezTo>
                  <a:pt x="57" y="0"/>
                  <a:pt x="57" y="0"/>
                  <a:pt x="57" y="0"/>
                </a:cubicBezTo>
                <a:cubicBezTo>
                  <a:pt x="45" y="0"/>
                  <a:pt x="45" y="0"/>
                  <a:pt x="45" y="0"/>
                </a:cubicBezTo>
                <a:cubicBezTo>
                  <a:pt x="43" y="14"/>
                  <a:pt x="43" y="14"/>
                  <a:pt x="43" y="14"/>
                </a:cubicBezTo>
                <a:cubicBezTo>
                  <a:pt x="40" y="15"/>
                  <a:pt x="38" y="16"/>
                  <a:pt x="36" y="17"/>
                </a:cubicBezTo>
                <a:cubicBezTo>
                  <a:pt x="25" y="9"/>
                  <a:pt x="25" y="9"/>
                  <a:pt x="25" y="9"/>
                </a:cubicBezTo>
                <a:cubicBezTo>
                  <a:pt x="8" y="25"/>
                  <a:pt x="8" y="25"/>
                  <a:pt x="8" y="25"/>
                </a:cubicBezTo>
                <a:cubicBezTo>
                  <a:pt x="16" y="37"/>
                  <a:pt x="16" y="37"/>
                  <a:pt x="16" y="37"/>
                </a:cubicBezTo>
                <a:cubicBezTo>
                  <a:pt x="15" y="39"/>
                  <a:pt x="14" y="41"/>
                  <a:pt x="14" y="43"/>
                </a:cubicBezTo>
                <a:cubicBezTo>
                  <a:pt x="0" y="46"/>
                  <a:pt x="0" y="46"/>
                  <a:pt x="0" y="46"/>
                </a:cubicBezTo>
                <a:cubicBezTo>
                  <a:pt x="0" y="69"/>
                  <a:pt x="0" y="69"/>
                  <a:pt x="0" y="69"/>
                </a:cubicBezTo>
                <a:cubicBezTo>
                  <a:pt x="14" y="71"/>
                  <a:pt x="14" y="71"/>
                  <a:pt x="14" y="71"/>
                </a:cubicBezTo>
                <a:cubicBezTo>
                  <a:pt x="14" y="74"/>
                  <a:pt x="15" y="76"/>
                  <a:pt x="16" y="78"/>
                </a:cubicBezTo>
                <a:cubicBezTo>
                  <a:pt x="8" y="90"/>
                  <a:pt x="8" y="90"/>
                  <a:pt x="8" y="90"/>
                </a:cubicBezTo>
                <a:cubicBezTo>
                  <a:pt x="25" y="106"/>
                  <a:pt x="25" y="106"/>
                  <a:pt x="25" y="106"/>
                </a:cubicBezTo>
                <a:cubicBezTo>
                  <a:pt x="36" y="98"/>
                  <a:pt x="36" y="98"/>
                  <a:pt x="36" y="98"/>
                </a:cubicBezTo>
                <a:cubicBezTo>
                  <a:pt x="38" y="99"/>
                  <a:pt x="40" y="100"/>
                  <a:pt x="43" y="100"/>
                </a:cubicBezTo>
                <a:cubicBezTo>
                  <a:pt x="45" y="115"/>
                  <a:pt x="45" y="115"/>
                  <a:pt x="45" y="115"/>
                </a:cubicBezTo>
                <a:cubicBezTo>
                  <a:pt x="57" y="115"/>
                  <a:pt x="57" y="115"/>
                  <a:pt x="57" y="115"/>
                </a:cubicBezTo>
                <a:cubicBezTo>
                  <a:pt x="68" y="115"/>
                  <a:pt x="68" y="115"/>
                  <a:pt x="68" y="115"/>
                </a:cubicBezTo>
                <a:cubicBezTo>
                  <a:pt x="71" y="100"/>
                  <a:pt x="71" y="100"/>
                  <a:pt x="71" y="100"/>
                </a:cubicBezTo>
                <a:cubicBezTo>
                  <a:pt x="73" y="100"/>
                  <a:pt x="75" y="99"/>
                  <a:pt x="77" y="98"/>
                </a:cubicBezTo>
                <a:cubicBezTo>
                  <a:pt x="89" y="106"/>
                  <a:pt x="89" y="106"/>
                  <a:pt x="89" y="106"/>
                </a:cubicBezTo>
                <a:cubicBezTo>
                  <a:pt x="105" y="90"/>
                  <a:pt x="105" y="90"/>
                  <a:pt x="105" y="90"/>
                </a:cubicBezTo>
                <a:cubicBezTo>
                  <a:pt x="97" y="78"/>
                  <a:pt x="97" y="78"/>
                  <a:pt x="97" y="78"/>
                </a:cubicBezTo>
                <a:cubicBezTo>
                  <a:pt x="98" y="76"/>
                  <a:pt x="99" y="74"/>
                  <a:pt x="100" y="71"/>
                </a:cubicBezTo>
                <a:cubicBezTo>
                  <a:pt x="114" y="69"/>
                  <a:pt x="114" y="69"/>
                  <a:pt x="114"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3001788B-1411-4E8F-818F-265CB0729FCE}"/>
              </a:ext>
            </a:extLst>
          </p:cNvPr>
          <p:cNvGrpSpPr/>
          <p:nvPr/>
        </p:nvGrpSpPr>
        <p:grpSpPr>
          <a:xfrm>
            <a:off x="5660275" y="3608326"/>
            <a:ext cx="2047143" cy="2598148"/>
            <a:chOff x="5660275" y="3608326"/>
            <a:chExt cx="2047143" cy="2598148"/>
          </a:xfrm>
        </p:grpSpPr>
        <p:sp>
          <p:nvSpPr>
            <p:cNvPr id="37" name="Freeform 28">
              <a:extLst>
                <a:ext uri="{FF2B5EF4-FFF2-40B4-BE49-F238E27FC236}">
                  <a16:creationId xmlns:a16="http://schemas.microsoft.com/office/drawing/2014/main" id="{57394D67-62F2-4DFE-B1BA-ED7F63DD83DD}"/>
                </a:ext>
              </a:extLst>
            </p:cNvPr>
            <p:cNvSpPr>
              <a:spLocks/>
            </p:cNvSpPr>
            <p:nvPr/>
          </p:nvSpPr>
          <p:spPr bwMode="auto">
            <a:xfrm>
              <a:off x="6370079" y="3608326"/>
              <a:ext cx="1337339" cy="1777378"/>
            </a:xfrm>
            <a:custGeom>
              <a:avLst/>
              <a:gdLst>
                <a:gd name="T0" fmla="*/ 11 w 349"/>
                <a:gd name="T1" fmla="*/ 460 h 464"/>
                <a:gd name="T2" fmla="*/ 348 w 349"/>
                <a:gd name="T3" fmla="*/ 10 h 464"/>
                <a:gd name="T4" fmla="*/ 347 w 349"/>
                <a:gd name="T5" fmla="*/ 2 h 464"/>
                <a:gd name="T6" fmla="*/ 339 w 349"/>
                <a:gd name="T7" fmla="*/ 2 h 464"/>
                <a:gd name="T8" fmla="*/ 3 w 349"/>
                <a:gd name="T9" fmla="*/ 257 h 464"/>
                <a:gd name="T10" fmla="*/ 0 w 349"/>
                <a:gd name="T11" fmla="*/ 262 h 464"/>
                <a:gd name="T12" fmla="*/ 0 w 349"/>
                <a:gd name="T13" fmla="*/ 457 h 464"/>
                <a:gd name="T14" fmla="*/ 6 w 349"/>
                <a:gd name="T15" fmla="*/ 463 h 464"/>
                <a:gd name="T16" fmla="*/ 12 w 349"/>
                <a:gd name="T17" fmla="*/ 457 h 464"/>
                <a:gd name="T18" fmla="*/ 12 w 349"/>
                <a:gd name="T19" fmla="*/ 265 h 464"/>
                <a:gd name="T20" fmla="*/ 312 w 349"/>
                <a:gd name="T21" fmla="*/ 37 h 464"/>
                <a:gd name="T22" fmla="*/ 2 w 349"/>
                <a:gd name="T23" fmla="*/ 453 h 464"/>
                <a:gd name="T24" fmla="*/ 3 w 349"/>
                <a:gd name="T25" fmla="*/ 462 h 464"/>
                <a:gd name="T26" fmla="*/ 11 w 349"/>
                <a:gd name="T27"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9" h="464">
                  <a:moveTo>
                    <a:pt x="11" y="460"/>
                  </a:moveTo>
                  <a:cubicBezTo>
                    <a:pt x="348" y="10"/>
                    <a:pt x="348" y="10"/>
                    <a:pt x="348" y="10"/>
                  </a:cubicBezTo>
                  <a:cubicBezTo>
                    <a:pt x="349" y="8"/>
                    <a:pt x="349" y="4"/>
                    <a:pt x="347" y="2"/>
                  </a:cubicBezTo>
                  <a:cubicBezTo>
                    <a:pt x="345" y="0"/>
                    <a:pt x="341" y="0"/>
                    <a:pt x="339" y="2"/>
                  </a:cubicBezTo>
                  <a:cubicBezTo>
                    <a:pt x="3" y="257"/>
                    <a:pt x="3" y="257"/>
                    <a:pt x="3" y="257"/>
                  </a:cubicBezTo>
                  <a:cubicBezTo>
                    <a:pt x="1" y="258"/>
                    <a:pt x="0" y="260"/>
                    <a:pt x="0" y="262"/>
                  </a:cubicBezTo>
                  <a:cubicBezTo>
                    <a:pt x="0" y="457"/>
                    <a:pt x="0" y="457"/>
                    <a:pt x="0" y="457"/>
                  </a:cubicBezTo>
                  <a:cubicBezTo>
                    <a:pt x="0" y="460"/>
                    <a:pt x="3" y="463"/>
                    <a:pt x="6" y="463"/>
                  </a:cubicBezTo>
                  <a:cubicBezTo>
                    <a:pt x="10" y="463"/>
                    <a:pt x="12" y="460"/>
                    <a:pt x="12" y="457"/>
                  </a:cubicBezTo>
                  <a:cubicBezTo>
                    <a:pt x="12" y="265"/>
                    <a:pt x="12" y="265"/>
                    <a:pt x="12" y="265"/>
                  </a:cubicBezTo>
                  <a:cubicBezTo>
                    <a:pt x="312" y="37"/>
                    <a:pt x="312" y="37"/>
                    <a:pt x="312" y="37"/>
                  </a:cubicBezTo>
                  <a:cubicBezTo>
                    <a:pt x="2" y="453"/>
                    <a:pt x="2" y="453"/>
                    <a:pt x="2" y="453"/>
                  </a:cubicBezTo>
                  <a:cubicBezTo>
                    <a:pt x="0" y="456"/>
                    <a:pt x="0" y="460"/>
                    <a:pt x="3" y="462"/>
                  </a:cubicBezTo>
                  <a:cubicBezTo>
                    <a:pt x="5" y="464"/>
                    <a:pt x="9" y="463"/>
                    <a:pt x="11" y="46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9">
              <a:extLst>
                <a:ext uri="{FF2B5EF4-FFF2-40B4-BE49-F238E27FC236}">
                  <a16:creationId xmlns:a16="http://schemas.microsoft.com/office/drawing/2014/main" id="{836BA6E3-2263-413B-9344-EF5F6BA10E37}"/>
                </a:ext>
              </a:extLst>
            </p:cNvPr>
            <p:cNvSpPr>
              <a:spLocks/>
            </p:cNvSpPr>
            <p:nvPr/>
          </p:nvSpPr>
          <p:spPr bwMode="auto">
            <a:xfrm>
              <a:off x="6370079" y="3971837"/>
              <a:ext cx="1065662" cy="809290"/>
            </a:xfrm>
            <a:custGeom>
              <a:avLst/>
              <a:gdLst>
                <a:gd name="T0" fmla="*/ 4 w 278"/>
                <a:gd name="T1" fmla="*/ 172 h 211"/>
                <a:gd name="T2" fmla="*/ 122 w 278"/>
                <a:gd name="T3" fmla="*/ 210 h 211"/>
                <a:gd name="T4" fmla="*/ 127 w 278"/>
                <a:gd name="T5" fmla="*/ 210 h 211"/>
                <a:gd name="T6" fmla="*/ 130 w 278"/>
                <a:gd name="T7" fmla="*/ 205 h 211"/>
                <a:gd name="T8" fmla="*/ 130 w 278"/>
                <a:gd name="T9" fmla="*/ 84 h 211"/>
                <a:gd name="T10" fmla="*/ 219 w 278"/>
                <a:gd name="T11" fmla="*/ 84 h 211"/>
                <a:gd name="T12" fmla="*/ 223 w 278"/>
                <a:gd name="T13" fmla="*/ 82 h 211"/>
                <a:gd name="T14" fmla="*/ 225 w 278"/>
                <a:gd name="T15" fmla="*/ 78 h 211"/>
                <a:gd name="T16" fmla="*/ 225 w 278"/>
                <a:gd name="T17" fmla="*/ 12 h 211"/>
                <a:gd name="T18" fmla="*/ 272 w 278"/>
                <a:gd name="T19" fmla="*/ 12 h 211"/>
                <a:gd name="T20" fmla="*/ 278 w 278"/>
                <a:gd name="T21" fmla="*/ 6 h 211"/>
                <a:gd name="T22" fmla="*/ 272 w 278"/>
                <a:gd name="T23" fmla="*/ 0 h 211"/>
                <a:gd name="T24" fmla="*/ 219 w 278"/>
                <a:gd name="T25" fmla="*/ 0 h 211"/>
                <a:gd name="T26" fmla="*/ 214 w 278"/>
                <a:gd name="T27" fmla="*/ 1 h 211"/>
                <a:gd name="T28" fmla="*/ 213 w 278"/>
                <a:gd name="T29" fmla="*/ 6 h 211"/>
                <a:gd name="T30" fmla="*/ 213 w 278"/>
                <a:gd name="T31" fmla="*/ 72 h 211"/>
                <a:gd name="T32" fmla="*/ 124 w 278"/>
                <a:gd name="T33" fmla="*/ 72 h 211"/>
                <a:gd name="T34" fmla="*/ 119 w 278"/>
                <a:gd name="T35" fmla="*/ 73 h 211"/>
                <a:gd name="T36" fmla="*/ 118 w 278"/>
                <a:gd name="T37" fmla="*/ 78 h 211"/>
                <a:gd name="T38" fmla="*/ 118 w 278"/>
                <a:gd name="T39" fmla="*/ 196 h 211"/>
                <a:gd name="T40" fmla="*/ 8 w 278"/>
                <a:gd name="T41" fmla="*/ 161 h 211"/>
                <a:gd name="T42" fmla="*/ 1 w 278"/>
                <a:gd name="T43" fmla="*/ 165 h 211"/>
                <a:gd name="T44" fmla="*/ 4 w 278"/>
                <a:gd name="T45" fmla="*/ 17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211">
                  <a:moveTo>
                    <a:pt x="4" y="172"/>
                  </a:moveTo>
                  <a:cubicBezTo>
                    <a:pt x="122" y="210"/>
                    <a:pt x="122" y="210"/>
                    <a:pt x="122" y="210"/>
                  </a:cubicBezTo>
                  <a:cubicBezTo>
                    <a:pt x="124" y="211"/>
                    <a:pt x="126" y="211"/>
                    <a:pt x="127" y="210"/>
                  </a:cubicBezTo>
                  <a:cubicBezTo>
                    <a:pt x="129" y="208"/>
                    <a:pt x="130" y="207"/>
                    <a:pt x="130" y="205"/>
                  </a:cubicBezTo>
                  <a:cubicBezTo>
                    <a:pt x="130" y="84"/>
                    <a:pt x="130" y="84"/>
                    <a:pt x="130" y="84"/>
                  </a:cubicBezTo>
                  <a:cubicBezTo>
                    <a:pt x="219" y="84"/>
                    <a:pt x="219" y="84"/>
                    <a:pt x="219" y="84"/>
                  </a:cubicBezTo>
                  <a:cubicBezTo>
                    <a:pt x="220" y="84"/>
                    <a:pt x="222" y="83"/>
                    <a:pt x="223" y="82"/>
                  </a:cubicBezTo>
                  <a:cubicBezTo>
                    <a:pt x="224" y="81"/>
                    <a:pt x="225" y="79"/>
                    <a:pt x="225" y="78"/>
                  </a:cubicBezTo>
                  <a:cubicBezTo>
                    <a:pt x="225" y="12"/>
                    <a:pt x="225" y="12"/>
                    <a:pt x="225" y="12"/>
                  </a:cubicBezTo>
                  <a:cubicBezTo>
                    <a:pt x="272" y="12"/>
                    <a:pt x="272" y="12"/>
                    <a:pt x="272" y="12"/>
                  </a:cubicBezTo>
                  <a:cubicBezTo>
                    <a:pt x="276" y="12"/>
                    <a:pt x="278" y="9"/>
                    <a:pt x="278" y="6"/>
                  </a:cubicBezTo>
                  <a:cubicBezTo>
                    <a:pt x="278" y="2"/>
                    <a:pt x="276" y="0"/>
                    <a:pt x="272" y="0"/>
                  </a:cubicBezTo>
                  <a:cubicBezTo>
                    <a:pt x="219" y="0"/>
                    <a:pt x="219" y="0"/>
                    <a:pt x="219" y="0"/>
                  </a:cubicBezTo>
                  <a:cubicBezTo>
                    <a:pt x="217" y="0"/>
                    <a:pt x="215" y="0"/>
                    <a:pt x="214" y="1"/>
                  </a:cubicBezTo>
                  <a:cubicBezTo>
                    <a:pt x="213" y="2"/>
                    <a:pt x="213" y="4"/>
                    <a:pt x="213" y="6"/>
                  </a:cubicBezTo>
                  <a:cubicBezTo>
                    <a:pt x="213" y="72"/>
                    <a:pt x="213" y="72"/>
                    <a:pt x="213" y="72"/>
                  </a:cubicBezTo>
                  <a:cubicBezTo>
                    <a:pt x="124" y="72"/>
                    <a:pt x="124" y="72"/>
                    <a:pt x="124" y="72"/>
                  </a:cubicBezTo>
                  <a:cubicBezTo>
                    <a:pt x="122" y="72"/>
                    <a:pt x="121" y="72"/>
                    <a:pt x="119" y="73"/>
                  </a:cubicBezTo>
                  <a:cubicBezTo>
                    <a:pt x="118" y="74"/>
                    <a:pt x="118" y="76"/>
                    <a:pt x="118" y="78"/>
                  </a:cubicBezTo>
                  <a:cubicBezTo>
                    <a:pt x="118" y="196"/>
                    <a:pt x="118" y="196"/>
                    <a:pt x="118" y="196"/>
                  </a:cubicBezTo>
                  <a:cubicBezTo>
                    <a:pt x="8" y="161"/>
                    <a:pt x="8" y="161"/>
                    <a:pt x="8" y="161"/>
                  </a:cubicBezTo>
                  <a:cubicBezTo>
                    <a:pt x="5" y="160"/>
                    <a:pt x="2" y="162"/>
                    <a:pt x="1" y="165"/>
                  </a:cubicBezTo>
                  <a:cubicBezTo>
                    <a:pt x="0" y="168"/>
                    <a:pt x="1" y="171"/>
                    <a:pt x="4" y="172"/>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0">
              <a:extLst>
                <a:ext uri="{FF2B5EF4-FFF2-40B4-BE49-F238E27FC236}">
                  <a16:creationId xmlns:a16="http://schemas.microsoft.com/office/drawing/2014/main" id="{EDE8846C-58DD-47AE-92A0-124BB1A5785B}"/>
                </a:ext>
              </a:extLst>
            </p:cNvPr>
            <p:cNvSpPr>
              <a:spLocks/>
            </p:cNvSpPr>
            <p:nvPr/>
          </p:nvSpPr>
          <p:spPr bwMode="auto">
            <a:xfrm>
              <a:off x="5690887"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1">
              <a:extLst>
                <a:ext uri="{FF2B5EF4-FFF2-40B4-BE49-F238E27FC236}">
                  <a16:creationId xmlns:a16="http://schemas.microsoft.com/office/drawing/2014/main" id="{7CA3675A-888A-4E4D-B882-DBC839183D0C}"/>
                </a:ext>
              </a:extLst>
            </p:cNvPr>
            <p:cNvSpPr>
              <a:spLocks/>
            </p:cNvSpPr>
            <p:nvPr/>
          </p:nvSpPr>
          <p:spPr bwMode="auto">
            <a:xfrm>
              <a:off x="5702366" y="4346827"/>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2">
              <a:extLst>
                <a:ext uri="{FF2B5EF4-FFF2-40B4-BE49-F238E27FC236}">
                  <a16:creationId xmlns:a16="http://schemas.microsoft.com/office/drawing/2014/main" id="{1CAFE5D1-8286-40DC-AE80-2966199BE3FA}"/>
                </a:ext>
              </a:extLst>
            </p:cNvPr>
            <p:cNvSpPr>
              <a:spLocks/>
            </p:cNvSpPr>
            <p:nvPr/>
          </p:nvSpPr>
          <p:spPr bwMode="auto">
            <a:xfrm>
              <a:off x="6362426"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3">
              <a:extLst>
                <a:ext uri="{FF2B5EF4-FFF2-40B4-BE49-F238E27FC236}">
                  <a16:creationId xmlns:a16="http://schemas.microsoft.com/office/drawing/2014/main" id="{7080CFF4-5211-427C-B56B-C4ED94291931}"/>
                </a:ext>
              </a:extLst>
            </p:cNvPr>
            <p:cNvSpPr>
              <a:spLocks/>
            </p:cNvSpPr>
            <p:nvPr/>
          </p:nvSpPr>
          <p:spPr bwMode="auto">
            <a:xfrm>
              <a:off x="5702366" y="4346827"/>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4">
              <a:extLst>
                <a:ext uri="{FF2B5EF4-FFF2-40B4-BE49-F238E27FC236}">
                  <a16:creationId xmlns:a16="http://schemas.microsoft.com/office/drawing/2014/main" id="{B320C221-F0F9-4CDA-B05D-0999D35F620C}"/>
                </a:ext>
              </a:extLst>
            </p:cNvPr>
            <p:cNvSpPr>
              <a:spLocks/>
            </p:cNvSpPr>
            <p:nvPr/>
          </p:nvSpPr>
          <p:spPr bwMode="auto">
            <a:xfrm>
              <a:off x="5721498" y="5048978"/>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5">
              <a:extLst>
                <a:ext uri="{FF2B5EF4-FFF2-40B4-BE49-F238E27FC236}">
                  <a16:creationId xmlns:a16="http://schemas.microsoft.com/office/drawing/2014/main" id="{AABE8EC4-E028-4750-ABFD-8C5D7AB12D9B}"/>
                </a:ext>
              </a:extLst>
            </p:cNvPr>
            <p:cNvSpPr>
              <a:spLocks/>
            </p:cNvSpPr>
            <p:nvPr/>
          </p:nvSpPr>
          <p:spPr bwMode="auto">
            <a:xfrm>
              <a:off x="5702366" y="5098721"/>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6">
              <a:extLst>
                <a:ext uri="{FF2B5EF4-FFF2-40B4-BE49-F238E27FC236}">
                  <a16:creationId xmlns:a16="http://schemas.microsoft.com/office/drawing/2014/main" id="{446AC49F-F5B2-439E-BF65-9EF8E029E49C}"/>
                </a:ext>
              </a:extLst>
            </p:cNvPr>
            <p:cNvSpPr>
              <a:spLocks/>
            </p:cNvSpPr>
            <p:nvPr/>
          </p:nvSpPr>
          <p:spPr bwMode="auto">
            <a:xfrm>
              <a:off x="5702366" y="5098721"/>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7">
              <a:extLst>
                <a:ext uri="{FF2B5EF4-FFF2-40B4-BE49-F238E27FC236}">
                  <a16:creationId xmlns:a16="http://schemas.microsoft.com/office/drawing/2014/main" id="{65366FD4-2AB2-4E26-B727-CF5019AF0150}"/>
                </a:ext>
              </a:extLst>
            </p:cNvPr>
            <p:cNvSpPr>
              <a:spLocks/>
            </p:cNvSpPr>
            <p:nvPr/>
          </p:nvSpPr>
          <p:spPr bwMode="auto">
            <a:xfrm>
              <a:off x="5721498" y="5793219"/>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8">
              <a:extLst>
                <a:ext uri="{FF2B5EF4-FFF2-40B4-BE49-F238E27FC236}">
                  <a16:creationId xmlns:a16="http://schemas.microsoft.com/office/drawing/2014/main" id="{A252A19D-7494-4852-8F4A-836EA65C6A29}"/>
                </a:ext>
              </a:extLst>
            </p:cNvPr>
            <p:cNvSpPr>
              <a:spLocks/>
            </p:cNvSpPr>
            <p:nvPr/>
          </p:nvSpPr>
          <p:spPr bwMode="auto">
            <a:xfrm>
              <a:off x="5660275" y="4327695"/>
              <a:ext cx="790159" cy="61223"/>
            </a:xfrm>
            <a:custGeom>
              <a:avLst/>
              <a:gdLst>
                <a:gd name="T0" fmla="*/ 0 w 413"/>
                <a:gd name="T1" fmla="*/ 32 h 32"/>
                <a:gd name="T2" fmla="*/ 0 w 413"/>
                <a:gd name="T3" fmla="*/ 0 h 32"/>
                <a:gd name="T4" fmla="*/ 413 w 413"/>
                <a:gd name="T5" fmla="*/ 0 h 32"/>
                <a:gd name="T6" fmla="*/ 413 w 413"/>
                <a:gd name="T7" fmla="*/ 32 h 32"/>
                <a:gd name="T8" fmla="*/ 0 w 413"/>
                <a:gd name="T9" fmla="*/ 32 h 32"/>
                <a:gd name="T10" fmla="*/ 0 w 413"/>
                <a:gd name="T11" fmla="*/ 32 h 32"/>
              </a:gdLst>
              <a:ahLst/>
              <a:cxnLst>
                <a:cxn ang="0">
                  <a:pos x="T0" y="T1"/>
                </a:cxn>
                <a:cxn ang="0">
                  <a:pos x="T2" y="T3"/>
                </a:cxn>
                <a:cxn ang="0">
                  <a:pos x="T4" y="T5"/>
                </a:cxn>
                <a:cxn ang="0">
                  <a:pos x="T6" y="T7"/>
                </a:cxn>
                <a:cxn ang="0">
                  <a:pos x="T8" y="T9"/>
                </a:cxn>
                <a:cxn ang="0">
                  <a:pos x="T10" y="T11"/>
                </a:cxn>
              </a:cxnLst>
              <a:rect l="0" t="0" r="r" b="b"/>
              <a:pathLst>
                <a:path w="413" h="32">
                  <a:moveTo>
                    <a:pt x="0" y="32"/>
                  </a:moveTo>
                  <a:lnTo>
                    <a:pt x="0" y="0"/>
                  </a:lnTo>
                  <a:lnTo>
                    <a:pt x="413" y="0"/>
                  </a:lnTo>
                  <a:lnTo>
                    <a:pt x="413" y="32"/>
                  </a:lnTo>
                  <a:lnTo>
                    <a:pt x="0" y="32"/>
                  </a:lnTo>
                  <a:lnTo>
                    <a:pt x="0" y="32"/>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9">
              <a:extLst>
                <a:ext uri="{FF2B5EF4-FFF2-40B4-BE49-F238E27FC236}">
                  <a16:creationId xmlns:a16="http://schemas.microsoft.com/office/drawing/2014/main" id="{1CC17A04-5941-4DD4-94FF-B8939F225C30}"/>
                </a:ext>
              </a:extLst>
            </p:cNvPr>
            <p:cNvSpPr>
              <a:spLocks/>
            </p:cNvSpPr>
            <p:nvPr/>
          </p:nvSpPr>
          <p:spPr bwMode="auto">
            <a:xfrm>
              <a:off x="5664102" y="4239687"/>
              <a:ext cx="786332" cy="22959"/>
            </a:xfrm>
            <a:custGeom>
              <a:avLst/>
              <a:gdLst>
                <a:gd name="T0" fmla="*/ 411 w 411"/>
                <a:gd name="T1" fmla="*/ 0 h 12"/>
                <a:gd name="T2" fmla="*/ 0 w 411"/>
                <a:gd name="T3" fmla="*/ 0 h 12"/>
                <a:gd name="T4" fmla="*/ 0 w 411"/>
                <a:gd name="T5" fmla="*/ 12 h 12"/>
                <a:gd name="T6" fmla="*/ 411 w 411"/>
                <a:gd name="T7" fmla="*/ 12 h 12"/>
                <a:gd name="T8" fmla="*/ 411 w 411"/>
                <a:gd name="T9" fmla="*/ 0 h 12"/>
                <a:gd name="T10" fmla="*/ 411 w 411"/>
                <a:gd name="T11" fmla="*/ 0 h 12"/>
              </a:gdLst>
              <a:ahLst/>
              <a:cxnLst>
                <a:cxn ang="0">
                  <a:pos x="T0" y="T1"/>
                </a:cxn>
                <a:cxn ang="0">
                  <a:pos x="T2" y="T3"/>
                </a:cxn>
                <a:cxn ang="0">
                  <a:pos x="T4" y="T5"/>
                </a:cxn>
                <a:cxn ang="0">
                  <a:pos x="T6" y="T7"/>
                </a:cxn>
                <a:cxn ang="0">
                  <a:pos x="T8" y="T9"/>
                </a:cxn>
                <a:cxn ang="0">
                  <a:pos x="T10" y="T11"/>
                </a:cxn>
              </a:cxnLst>
              <a:rect l="0" t="0" r="r" b="b"/>
              <a:pathLst>
                <a:path w="411" h="12">
                  <a:moveTo>
                    <a:pt x="411" y="0"/>
                  </a:moveTo>
                  <a:lnTo>
                    <a:pt x="0" y="0"/>
                  </a:lnTo>
                  <a:lnTo>
                    <a:pt x="0" y="12"/>
                  </a:lnTo>
                  <a:lnTo>
                    <a:pt x="411" y="12"/>
                  </a:lnTo>
                  <a:lnTo>
                    <a:pt x="411" y="0"/>
                  </a:lnTo>
                  <a:lnTo>
                    <a:pt x="41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0">
              <a:extLst>
                <a:ext uri="{FF2B5EF4-FFF2-40B4-BE49-F238E27FC236}">
                  <a16:creationId xmlns:a16="http://schemas.microsoft.com/office/drawing/2014/main" id="{A4131D63-BEDB-4C2E-B987-3C55B8E84F5C}"/>
                </a:ext>
              </a:extLst>
            </p:cNvPr>
            <p:cNvSpPr>
              <a:spLocks/>
            </p:cNvSpPr>
            <p:nvPr/>
          </p:nvSpPr>
          <p:spPr bwMode="auto">
            <a:xfrm>
              <a:off x="6385385"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1">
              <a:extLst>
                <a:ext uri="{FF2B5EF4-FFF2-40B4-BE49-F238E27FC236}">
                  <a16:creationId xmlns:a16="http://schemas.microsoft.com/office/drawing/2014/main" id="{9CFE2A16-AE54-4794-AF98-69DFFA7DEC4D}"/>
                </a:ext>
              </a:extLst>
            </p:cNvPr>
            <p:cNvSpPr>
              <a:spLocks/>
            </p:cNvSpPr>
            <p:nvPr/>
          </p:nvSpPr>
          <p:spPr bwMode="auto">
            <a:xfrm>
              <a:off x="5710019"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2">
              <a:extLst>
                <a:ext uri="{FF2B5EF4-FFF2-40B4-BE49-F238E27FC236}">
                  <a16:creationId xmlns:a16="http://schemas.microsoft.com/office/drawing/2014/main" id="{1632A582-C72F-4678-BE60-5814751CD116}"/>
                </a:ext>
              </a:extLst>
            </p:cNvPr>
            <p:cNvSpPr>
              <a:spLocks/>
            </p:cNvSpPr>
            <p:nvPr/>
          </p:nvSpPr>
          <p:spPr bwMode="auto">
            <a:xfrm>
              <a:off x="5935779"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3">
              <a:extLst>
                <a:ext uri="{FF2B5EF4-FFF2-40B4-BE49-F238E27FC236}">
                  <a16:creationId xmlns:a16="http://schemas.microsoft.com/office/drawing/2014/main" id="{10AABA07-B998-4F0B-8A72-F51CC69A072F}"/>
                </a:ext>
              </a:extLst>
            </p:cNvPr>
            <p:cNvSpPr>
              <a:spLocks/>
            </p:cNvSpPr>
            <p:nvPr/>
          </p:nvSpPr>
          <p:spPr bwMode="auto">
            <a:xfrm>
              <a:off x="6157712"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CD9A7072-EE5E-447C-A30A-68B8D4B87DA6}"/>
                </a:ext>
              </a:extLst>
            </p:cNvPr>
            <p:cNvSpPr>
              <a:spLocks/>
            </p:cNvSpPr>
            <p:nvPr/>
          </p:nvSpPr>
          <p:spPr bwMode="auto">
            <a:xfrm>
              <a:off x="7661501" y="3608326"/>
              <a:ext cx="45917" cy="1027397"/>
            </a:xfrm>
            <a:custGeom>
              <a:avLst/>
              <a:gdLst>
                <a:gd name="T0" fmla="*/ 0 w 12"/>
                <a:gd name="T1" fmla="*/ 6 h 268"/>
                <a:gd name="T2" fmla="*/ 0 w 12"/>
                <a:gd name="T3" fmla="*/ 262 h 268"/>
                <a:gd name="T4" fmla="*/ 6 w 12"/>
                <a:gd name="T5" fmla="*/ 268 h 268"/>
                <a:gd name="T6" fmla="*/ 12 w 12"/>
                <a:gd name="T7" fmla="*/ 262 h 268"/>
                <a:gd name="T8" fmla="*/ 12 w 12"/>
                <a:gd name="T9" fmla="*/ 6 h 268"/>
                <a:gd name="T10" fmla="*/ 6 w 12"/>
                <a:gd name="T11" fmla="*/ 0 h 268"/>
                <a:gd name="T12" fmla="*/ 0 w 12"/>
                <a:gd name="T13" fmla="*/ 6 h 268"/>
              </a:gdLst>
              <a:ahLst/>
              <a:cxnLst>
                <a:cxn ang="0">
                  <a:pos x="T0" y="T1"/>
                </a:cxn>
                <a:cxn ang="0">
                  <a:pos x="T2" y="T3"/>
                </a:cxn>
                <a:cxn ang="0">
                  <a:pos x="T4" y="T5"/>
                </a:cxn>
                <a:cxn ang="0">
                  <a:pos x="T6" y="T7"/>
                </a:cxn>
                <a:cxn ang="0">
                  <a:pos x="T8" y="T9"/>
                </a:cxn>
                <a:cxn ang="0">
                  <a:pos x="T10" y="T11"/>
                </a:cxn>
                <a:cxn ang="0">
                  <a:pos x="T12" y="T13"/>
                </a:cxn>
              </a:cxnLst>
              <a:rect l="0" t="0" r="r" b="b"/>
              <a:pathLst>
                <a:path w="12" h="268">
                  <a:moveTo>
                    <a:pt x="0" y="6"/>
                  </a:moveTo>
                  <a:cubicBezTo>
                    <a:pt x="0" y="262"/>
                    <a:pt x="0" y="262"/>
                    <a:pt x="0" y="262"/>
                  </a:cubicBezTo>
                  <a:cubicBezTo>
                    <a:pt x="0" y="265"/>
                    <a:pt x="2" y="268"/>
                    <a:pt x="6" y="268"/>
                  </a:cubicBezTo>
                  <a:cubicBezTo>
                    <a:pt x="9" y="268"/>
                    <a:pt x="12" y="265"/>
                    <a:pt x="12" y="262"/>
                  </a:cubicBezTo>
                  <a:cubicBezTo>
                    <a:pt x="12" y="6"/>
                    <a:pt x="12" y="6"/>
                    <a:pt x="12" y="6"/>
                  </a:cubicBezTo>
                  <a:cubicBezTo>
                    <a:pt x="12" y="3"/>
                    <a:pt x="9" y="0"/>
                    <a:pt x="6" y="0"/>
                  </a:cubicBezTo>
                  <a:cubicBezTo>
                    <a:pt x="2" y="0"/>
                    <a:pt x="0" y="3"/>
                    <a:pt x="0" y="6"/>
                  </a:cubicBezTo>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Freeform 45">
            <a:extLst>
              <a:ext uri="{FF2B5EF4-FFF2-40B4-BE49-F238E27FC236}">
                <a16:creationId xmlns:a16="http://schemas.microsoft.com/office/drawing/2014/main" id="{C86CB00C-A78F-43E4-BBFE-2F5049D29877}"/>
              </a:ext>
            </a:extLst>
          </p:cNvPr>
          <p:cNvSpPr>
            <a:spLocks/>
          </p:cNvSpPr>
          <p:nvPr/>
        </p:nvSpPr>
        <p:spPr bwMode="auto">
          <a:xfrm>
            <a:off x="7188936" y="4612764"/>
            <a:ext cx="1679805" cy="290809"/>
          </a:xfrm>
          <a:custGeom>
            <a:avLst/>
            <a:gdLst>
              <a:gd name="T0" fmla="*/ 28 w 438"/>
              <a:gd name="T1" fmla="*/ 76 h 76"/>
              <a:gd name="T2" fmla="*/ 410 w 438"/>
              <a:gd name="T3" fmla="*/ 76 h 76"/>
              <a:gd name="T4" fmla="*/ 438 w 438"/>
              <a:gd name="T5" fmla="*/ 47 h 76"/>
              <a:gd name="T6" fmla="*/ 438 w 438"/>
              <a:gd name="T7" fmla="*/ 28 h 76"/>
              <a:gd name="T8" fmla="*/ 410 w 438"/>
              <a:gd name="T9" fmla="*/ 0 h 76"/>
              <a:gd name="T10" fmla="*/ 28 w 438"/>
              <a:gd name="T11" fmla="*/ 0 h 76"/>
              <a:gd name="T12" fmla="*/ 0 w 438"/>
              <a:gd name="T13" fmla="*/ 28 h 76"/>
              <a:gd name="T14" fmla="*/ 0 w 438"/>
              <a:gd name="T15" fmla="*/ 47 h 76"/>
              <a:gd name="T16" fmla="*/ 28 w 438"/>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76">
                <a:moveTo>
                  <a:pt x="28" y="76"/>
                </a:moveTo>
                <a:cubicBezTo>
                  <a:pt x="410" y="76"/>
                  <a:pt x="410" y="76"/>
                  <a:pt x="410" y="76"/>
                </a:cubicBezTo>
                <a:cubicBezTo>
                  <a:pt x="425" y="76"/>
                  <a:pt x="438" y="63"/>
                  <a:pt x="438" y="47"/>
                </a:cubicBezTo>
                <a:cubicBezTo>
                  <a:pt x="438" y="28"/>
                  <a:pt x="438" y="28"/>
                  <a:pt x="438" y="28"/>
                </a:cubicBezTo>
                <a:cubicBezTo>
                  <a:pt x="438" y="12"/>
                  <a:pt x="425" y="0"/>
                  <a:pt x="410" y="0"/>
                </a:cubicBezTo>
                <a:cubicBezTo>
                  <a:pt x="28" y="0"/>
                  <a:pt x="28" y="0"/>
                  <a:pt x="28" y="0"/>
                </a:cubicBezTo>
                <a:cubicBezTo>
                  <a:pt x="12" y="0"/>
                  <a:pt x="0" y="12"/>
                  <a:pt x="0" y="28"/>
                </a:cubicBezTo>
                <a:cubicBezTo>
                  <a:pt x="0" y="47"/>
                  <a:pt x="0" y="47"/>
                  <a:pt x="0" y="47"/>
                </a:cubicBezTo>
                <a:cubicBezTo>
                  <a:pt x="0" y="63"/>
                  <a:pt x="12" y="76"/>
                  <a:pt x="28" y="76"/>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F1356227-38CD-40C1-B36D-AA0E483B56ED}"/>
              </a:ext>
            </a:extLst>
          </p:cNvPr>
          <p:cNvSpPr>
            <a:spLocks/>
          </p:cNvSpPr>
          <p:nvPr/>
        </p:nvSpPr>
        <p:spPr bwMode="auto">
          <a:xfrm>
            <a:off x="8028839" y="4725644"/>
            <a:ext cx="683019" cy="65049"/>
          </a:xfrm>
          <a:custGeom>
            <a:avLst/>
            <a:gdLst>
              <a:gd name="T0" fmla="*/ 357 w 357"/>
              <a:gd name="T1" fmla="*/ 34 h 34"/>
              <a:gd name="T2" fmla="*/ 0 w 357"/>
              <a:gd name="T3" fmla="*/ 34 h 34"/>
              <a:gd name="T4" fmla="*/ 0 w 357"/>
              <a:gd name="T5" fmla="*/ 0 h 34"/>
              <a:gd name="T6" fmla="*/ 357 w 357"/>
              <a:gd name="T7" fmla="*/ 0 h 34"/>
              <a:gd name="T8" fmla="*/ 357 w 357"/>
              <a:gd name="T9" fmla="*/ 34 h 34"/>
              <a:gd name="T10" fmla="*/ 357 w 357"/>
              <a:gd name="T11" fmla="*/ 34 h 34"/>
            </a:gdLst>
            <a:ahLst/>
            <a:cxnLst>
              <a:cxn ang="0">
                <a:pos x="T0" y="T1"/>
              </a:cxn>
              <a:cxn ang="0">
                <a:pos x="T2" y="T3"/>
              </a:cxn>
              <a:cxn ang="0">
                <a:pos x="T4" y="T5"/>
              </a:cxn>
              <a:cxn ang="0">
                <a:pos x="T6" y="T7"/>
              </a:cxn>
              <a:cxn ang="0">
                <a:pos x="T8" y="T9"/>
              </a:cxn>
              <a:cxn ang="0">
                <a:pos x="T10" y="T11"/>
              </a:cxn>
            </a:cxnLst>
            <a:rect l="0" t="0" r="r" b="b"/>
            <a:pathLst>
              <a:path w="357" h="34">
                <a:moveTo>
                  <a:pt x="357" y="34"/>
                </a:moveTo>
                <a:lnTo>
                  <a:pt x="0" y="34"/>
                </a:lnTo>
                <a:lnTo>
                  <a:pt x="0" y="0"/>
                </a:lnTo>
                <a:lnTo>
                  <a:pt x="357" y="0"/>
                </a:lnTo>
                <a:lnTo>
                  <a:pt x="357" y="34"/>
                </a:lnTo>
                <a:lnTo>
                  <a:pt x="35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a:extLst>
              <a:ext uri="{FF2B5EF4-FFF2-40B4-BE49-F238E27FC236}">
                <a16:creationId xmlns:a16="http://schemas.microsoft.com/office/drawing/2014/main" id="{1E57FF2D-C318-4E64-9CCF-08DEB2B5DEFB}"/>
              </a:ext>
            </a:extLst>
          </p:cNvPr>
          <p:cNvSpPr>
            <a:spLocks noChangeArrowheads="1"/>
          </p:cNvSpPr>
          <p:nvPr/>
        </p:nvSpPr>
        <p:spPr bwMode="auto">
          <a:xfrm>
            <a:off x="7341994" y="4665835"/>
            <a:ext cx="4921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Montserrat" panose="00000500000000000000" pitchFamily="50" charset="0"/>
              </a:rPr>
              <a:t>http://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Oval 48">
            <a:extLst>
              <a:ext uri="{FF2B5EF4-FFF2-40B4-BE49-F238E27FC236}">
                <a16:creationId xmlns:a16="http://schemas.microsoft.com/office/drawing/2014/main" id="{19E77260-177D-428E-940B-55707B4CE537}"/>
              </a:ext>
            </a:extLst>
          </p:cNvPr>
          <p:cNvSpPr>
            <a:spLocks noChangeArrowheads="1"/>
          </p:cNvSpPr>
          <p:nvPr/>
        </p:nvSpPr>
        <p:spPr bwMode="auto">
          <a:xfrm>
            <a:off x="7627063" y="3593020"/>
            <a:ext cx="110967" cy="107140"/>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9">
            <a:extLst>
              <a:ext uri="{FF2B5EF4-FFF2-40B4-BE49-F238E27FC236}">
                <a16:creationId xmlns:a16="http://schemas.microsoft.com/office/drawing/2014/main" id="{38A704A8-4238-40AC-8604-C5836C0CA976}"/>
              </a:ext>
            </a:extLst>
          </p:cNvPr>
          <p:cNvSpPr>
            <a:spLocks/>
          </p:cNvSpPr>
          <p:nvPr/>
        </p:nvSpPr>
        <p:spPr bwMode="auto">
          <a:xfrm>
            <a:off x="9808131" y="3899135"/>
            <a:ext cx="543354" cy="581618"/>
          </a:xfrm>
          <a:custGeom>
            <a:avLst/>
            <a:gdLst>
              <a:gd name="T0" fmla="*/ 70 w 142"/>
              <a:gd name="T1" fmla="*/ 0 h 152"/>
              <a:gd name="T2" fmla="*/ 23 w 142"/>
              <a:gd name="T3" fmla="*/ 24 h 152"/>
              <a:gd name="T4" fmla="*/ 13 w 142"/>
              <a:gd name="T5" fmla="*/ 71 h 152"/>
              <a:gd name="T6" fmla="*/ 84 w 142"/>
              <a:gd name="T7" fmla="*/ 152 h 152"/>
              <a:gd name="T8" fmla="*/ 78 w 142"/>
              <a:gd name="T9" fmla="*/ 66 h 152"/>
              <a:gd name="T10" fmla="*/ 112 w 142"/>
              <a:gd name="T11" fmla="*/ 47 h 152"/>
              <a:gd name="T12" fmla="*/ 70 w 14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2" h="152">
                <a:moveTo>
                  <a:pt x="70" y="0"/>
                </a:moveTo>
                <a:cubicBezTo>
                  <a:pt x="23" y="24"/>
                  <a:pt x="23" y="24"/>
                  <a:pt x="23" y="24"/>
                </a:cubicBezTo>
                <a:cubicBezTo>
                  <a:pt x="5" y="33"/>
                  <a:pt x="0" y="56"/>
                  <a:pt x="13" y="71"/>
                </a:cubicBezTo>
                <a:cubicBezTo>
                  <a:pt x="84" y="152"/>
                  <a:pt x="84" y="152"/>
                  <a:pt x="84" y="152"/>
                </a:cubicBezTo>
                <a:cubicBezTo>
                  <a:pt x="84" y="152"/>
                  <a:pt x="142" y="95"/>
                  <a:pt x="78" y="66"/>
                </a:cubicBezTo>
                <a:cubicBezTo>
                  <a:pt x="112" y="47"/>
                  <a:pt x="112" y="47"/>
                  <a:pt x="112" y="47"/>
                </a:cubicBezTo>
                <a:cubicBezTo>
                  <a:pt x="70" y="0"/>
                  <a:pt x="70" y="0"/>
                  <a:pt x="70" y="0"/>
                </a:cubicBezTo>
                <a:close/>
              </a:path>
            </a:pathLst>
          </a:custGeom>
          <a:solidFill>
            <a:srgbClr val="F48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a:extLst>
              <a:ext uri="{FF2B5EF4-FFF2-40B4-BE49-F238E27FC236}">
                <a16:creationId xmlns:a16="http://schemas.microsoft.com/office/drawing/2014/main" id="{8E0AAF76-CF6A-4C17-850B-8D6DFF8B924B}"/>
              </a:ext>
            </a:extLst>
          </p:cNvPr>
          <p:cNvSpPr>
            <a:spLocks/>
          </p:cNvSpPr>
          <p:nvPr/>
        </p:nvSpPr>
        <p:spPr bwMode="auto">
          <a:xfrm>
            <a:off x="9800478" y="3753730"/>
            <a:ext cx="520395" cy="585444"/>
          </a:xfrm>
          <a:custGeom>
            <a:avLst/>
            <a:gdLst>
              <a:gd name="T0" fmla="*/ 76 w 136"/>
              <a:gd name="T1" fmla="*/ 0 h 153"/>
              <a:gd name="T2" fmla="*/ 26 w 136"/>
              <a:gd name="T3" fmla="*/ 18 h 153"/>
              <a:gd name="T4" fmla="*/ 11 w 136"/>
              <a:gd name="T5" fmla="*/ 64 h 153"/>
              <a:gd name="T6" fmla="*/ 71 w 136"/>
              <a:gd name="T7" fmla="*/ 153 h 153"/>
              <a:gd name="T8" fmla="*/ 76 w 136"/>
              <a:gd name="T9" fmla="*/ 66 h 153"/>
              <a:gd name="T10" fmla="*/ 112 w 136"/>
              <a:gd name="T11" fmla="*/ 52 h 153"/>
              <a:gd name="T12" fmla="*/ 76 w 136"/>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36" h="153">
                <a:moveTo>
                  <a:pt x="76" y="0"/>
                </a:moveTo>
                <a:cubicBezTo>
                  <a:pt x="26" y="18"/>
                  <a:pt x="26" y="18"/>
                  <a:pt x="26" y="18"/>
                </a:cubicBezTo>
                <a:cubicBezTo>
                  <a:pt x="7" y="25"/>
                  <a:pt x="0" y="48"/>
                  <a:pt x="11" y="64"/>
                </a:cubicBezTo>
                <a:cubicBezTo>
                  <a:pt x="71" y="153"/>
                  <a:pt x="71" y="153"/>
                  <a:pt x="71" y="153"/>
                </a:cubicBezTo>
                <a:cubicBezTo>
                  <a:pt x="71" y="153"/>
                  <a:pt x="136" y="103"/>
                  <a:pt x="76" y="66"/>
                </a:cubicBezTo>
                <a:cubicBezTo>
                  <a:pt x="112" y="52"/>
                  <a:pt x="112" y="52"/>
                  <a:pt x="112" y="52"/>
                </a:cubicBezTo>
                <a:cubicBezTo>
                  <a:pt x="76" y="0"/>
                  <a:pt x="76" y="0"/>
                  <a:pt x="76" y="0"/>
                </a:cubicBezTo>
                <a:close/>
              </a:path>
            </a:pathLst>
          </a:custGeom>
          <a:solidFill>
            <a:srgbClr val="F69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a:extLst>
              <a:ext uri="{FF2B5EF4-FFF2-40B4-BE49-F238E27FC236}">
                <a16:creationId xmlns:a16="http://schemas.microsoft.com/office/drawing/2014/main" id="{D725801B-CABD-4DE1-9E71-83DC031907E3}"/>
              </a:ext>
            </a:extLst>
          </p:cNvPr>
          <p:cNvSpPr>
            <a:spLocks/>
          </p:cNvSpPr>
          <p:nvPr/>
        </p:nvSpPr>
        <p:spPr bwMode="auto">
          <a:xfrm>
            <a:off x="9251385" y="3449529"/>
            <a:ext cx="1840515" cy="1216806"/>
          </a:xfrm>
          <a:custGeom>
            <a:avLst/>
            <a:gdLst>
              <a:gd name="T0" fmla="*/ 480 w 480"/>
              <a:gd name="T1" fmla="*/ 208 h 317"/>
              <a:gd name="T2" fmla="*/ 457 w 480"/>
              <a:gd name="T3" fmla="*/ 208 h 317"/>
              <a:gd name="T4" fmla="*/ 379 w 480"/>
              <a:gd name="T5" fmla="*/ 178 h 317"/>
              <a:gd name="T6" fmla="*/ 200 w 480"/>
              <a:gd name="T7" fmla="*/ 13 h 317"/>
              <a:gd name="T8" fmla="*/ 167 w 480"/>
              <a:gd name="T9" fmla="*/ 0 h 317"/>
              <a:gd name="T10" fmla="*/ 96 w 480"/>
              <a:gd name="T11" fmla="*/ 0 h 317"/>
              <a:gd name="T12" fmla="*/ 73 w 480"/>
              <a:gd name="T13" fmla="*/ 6 h 317"/>
              <a:gd name="T14" fmla="*/ 13 w 480"/>
              <a:gd name="T15" fmla="*/ 37 h 317"/>
              <a:gd name="T16" fmla="*/ 11 w 480"/>
              <a:gd name="T17" fmla="*/ 66 h 317"/>
              <a:gd name="T18" fmla="*/ 94 w 480"/>
              <a:gd name="T19" fmla="*/ 47 h 317"/>
              <a:gd name="T20" fmla="*/ 162 w 480"/>
              <a:gd name="T21" fmla="*/ 59 h 317"/>
              <a:gd name="T22" fmla="*/ 234 w 480"/>
              <a:gd name="T23" fmla="*/ 144 h 317"/>
              <a:gd name="T24" fmla="*/ 169 w 480"/>
              <a:gd name="T25" fmla="*/ 233 h 317"/>
              <a:gd name="T26" fmla="*/ 64 w 480"/>
              <a:gd name="T27" fmla="*/ 221 h 317"/>
              <a:gd name="T28" fmla="*/ 65 w 480"/>
              <a:gd name="T29" fmla="*/ 258 h 317"/>
              <a:gd name="T30" fmla="*/ 176 w 480"/>
              <a:gd name="T31" fmla="*/ 289 h 317"/>
              <a:gd name="T32" fmla="*/ 480 w 480"/>
              <a:gd name="T33" fmla="*/ 317 h 317"/>
              <a:gd name="T34" fmla="*/ 480 w 480"/>
              <a:gd name="T35" fmla="*/ 20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0" h="317">
                <a:moveTo>
                  <a:pt x="480" y="208"/>
                </a:moveTo>
                <a:cubicBezTo>
                  <a:pt x="457" y="208"/>
                  <a:pt x="457" y="208"/>
                  <a:pt x="457" y="208"/>
                </a:cubicBezTo>
                <a:cubicBezTo>
                  <a:pt x="428" y="208"/>
                  <a:pt x="401" y="198"/>
                  <a:pt x="379" y="178"/>
                </a:cubicBezTo>
                <a:cubicBezTo>
                  <a:pt x="200" y="13"/>
                  <a:pt x="200" y="13"/>
                  <a:pt x="200" y="13"/>
                </a:cubicBezTo>
                <a:cubicBezTo>
                  <a:pt x="191" y="4"/>
                  <a:pt x="179" y="0"/>
                  <a:pt x="167" y="0"/>
                </a:cubicBezTo>
                <a:cubicBezTo>
                  <a:pt x="96" y="0"/>
                  <a:pt x="96" y="0"/>
                  <a:pt x="96" y="0"/>
                </a:cubicBezTo>
                <a:cubicBezTo>
                  <a:pt x="88" y="0"/>
                  <a:pt x="80" y="2"/>
                  <a:pt x="73" y="6"/>
                </a:cubicBezTo>
                <a:cubicBezTo>
                  <a:pt x="13" y="37"/>
                  <a:pt x="13" y="37"/>
                  <a:pt x="13" y="37"/>
                </a:cubicBezTo>
                <a:cubicBezTo>
                  <a:pt x="1" y="42"/>
                  <a:pt x="0" y="59"/>
                  <a:pt x="11" y="66"/>
                </a:cubicBezTo>
                <a:cubicBezTo>
                  <a:pt x="27" y="76"/>
                  <a:pt x="54" y="81"/>
                  <a:pt x="94" y="47"/>
                </a:cubicBezTo>
                <a:cubicBezTo>
                  <a:pt x="162" y="59"/>
                  <a:pt x="162" y="59"/>
                  <a:pt x="162" y="59"/>
                </a:cubicBezTo>
                <a:cubicBezTo>
                  <a:pt x="162" y="59"/>
                  <a:pt x="234" y="114"/>
                  <a:pt x="234" y="144"/>
                </a:cubicBezTo>
                <a:cubicBezTo>
                  <a:pt x="233" y="175"/>
                  <a:pt x="215" y="244"/>
                  <a:pt x="169" y="233"/>
                </a:cubicBezTo>
                <a:cubicBezTo>
                  <a:pt x="130" y="224"/>
                  <a:pt x="88" y="206"/>
                  <a:pt x="64" y="221"/>
                </a:cubicBezTo>
                <a:cubicBezTo>
                  <a:pt x="51" y="230"/>
                  <a:pt x="51" y="250"/>
                  <a:pt x="65" y="258"/>
                </a:cubicBezTo>
                <a:cubicBezTo>
                  <a:pt x="86" y="269"/>
                  <a:pt x="123" y="286"/>
                  <a:pt x="176" y="289"/>
                </a:cubicBezTo>
                <a:cubicBezTo>
                  <a:pt x="213" y="292"/>
                  <a:pt x="355" y="317"/>
                  <a:pt x="480" y="317"/>
                </a:cubicBezTo>
                <a:cubicBezTo>
                  <a:pt x="480" y="208"/>
                  <a:pt x="480" y="208"/>
                  <a:pt x="480" y="208"/>
                </a:cubicBezTo>
                <a:close/>
              </a:path>
            </a:pathLst>
          </a:custGeom>
          <a:solidFill>
            <a:srgbClr val="F8A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a:extLst>
              <a:ext uri="{FF2B5EF4-FFF2-40B4-BE49-F238E27FC236}">
                <a16:creationId xmlns:a16="http://schemas.microsoft.com/office/drawing/2014/main" id="{64733706-0434-4AA0-B7FD-8DCFDFEF76C7}"/>
              </a:ext>
            </a:extLst>
          </p:cNvPr>
          <p:cNvSpPr>
            <a:spLocks/>
          </p:cNvSpPr>
          <p:nvPr/>
        </p:nvSpPr>
        <p:spPr bwMode="auto">
          <a:xfrm>
            <a:off x="9301128" y="3491620"/>
            <a:ext cx="214280" cy="239152"/>
          </a:xfrm>
          <a:custGeom>
            <a:avLst/>
            <a:gdLst>
              <a:gd name="T0" fmla="*/ 0 w 56"/>
              <a:gd name="T1" fmla="*/ 24 h 62"/>
              <a:gd name="T2" fmla="*/ 56 w 56"/>
              <a:gd name="T3" fmla="*/ 24 h 62"/>
              <a:gd name="T4" fmla="*/ 46 w 56"/>
              <a:gd name="T5" fmla="*/ 0 h 62"/>
              <a:gd name="T6" fmla="*/ 0 w 56"/>
              <a:gd name="T7" fmla="*/ 24 h 62"/>
            </a:gdLst>
            <a:ahLst/>
            <a:cxnLst>
              <a:cxn ang="0">
                <a:pos x="T0" y="T1"/>
              </a:cxn>
              <a:cxn ang="0">
                <a:pos x="T2" y="T3"/>
              </a:cxn>
              <a:cxn ang="0">
                <a:pos x="T4" y="T5"/>
              </a:cxn>
              <a:cxn ang="0">
                <a:pos x="T6" y="T7"/>
              </a:cxn>
            </a:cxnLst>
            <a:rect l="0" t="0" r="r" b="b"/>
            <a:pathLst>
              <a:path w="56" h="62">
                <a:moveTo>
                  <a:pt x="0" y="24"/>
                </a:moveTo>
                <a:cubicBezTo>
                  <a:pt x="0" y="24"/>
                  <a:pt x="0" y="62"/>
                  <a:pt x="56" y="24"/>
                </a:cubicBezTo>
                <a:cubicBezTo>
                  <a:pt x="46" y="0"/>
                  <a:pt x="46" y="0"/>
                  <a:pt x="46" y="0"/>
                </a:cubicBezTo>
                <a:cubicBezTo>
                  <a:pt x="0" y="24"/>
                  <a:pt x="0" y="24"/>
                  <a:pt x="0" y="24"/>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a:extLst>
              <a:ext uri="{FF2B5EF4-FFF2-40B4-BE49-F238E27FC236}">
                <a16:creationId xmlns:a16="http://schemas.microsoft.com/office/drawing/2014/main" id="{6CB691C5-9539-46BF-ABB7-EF2783D6B4A9}"/>
              </a:ext>
            </a:extLst>
          </p:cNvPr>
          <p:cNvSpPr>
            <a:spLocks/>
          </p:cNvSpPr>
          <p:nvPr/>
        </p:nvSpPr>
        <p:spPr bwMode="auto">
          <a:xfrm>
            <a:off x="9496277" y="4308563"/>
            <a:ext cx="235326" cy="214280"/>
          </a:xfrm>
          <a:custGeom>
            <a:avLst/>
            <a:gdLst>
              <a:gd name="T0" fmla="*/ 5 w 61"/>
              <a:gd name="T1" fmla="*/ 38 h 56"/>
              <a:gd name="T2" fmla="*/ 61 w 61"/>
              <a:gd name="T3" fmla="*/ 31 h 56"/>
              <a:gd name="T4" fmla="*/ 54 w 61"/>
              <a:gd name="T5" fmla="*/ 56 h 56"/>
              <a:gd name="T6" fmla="*/ 5 w 61"/>
              <a:gd name="T7" fmla="*/ 38 h 56"/>
            </a:gdLst>
            <a:ahLst/>
            <a:cxnLst>
              <a:cxn ang="0">
                <a:pos x="T0" y="T1"/>
              </a:cxn>
              <a:cxn ang="0">
                <a:pos x="T2" y="T3"/>
              </a:cxn>
              <a:cxn ang="0">
                <a:pos x="T4" y="T5"/>
              </a:cxn>
              <a:cxn ang="0">
                <a:pos x="T6" y="T7"/>
              </a:cxn>
            </a:cxnLst>
            <a:rect l="0" t="0" r="r" b="b"/>
            <a:pathLst>
              <a:path w="61" h="56">
                <a:moveTo>
                  <a:pt x="5" y="38"/>
                </a:moveTo>
                <a:cubicBezTo>
                  <a:pt x="5" y="38"/>
                  <a:pt x="0" y="0"/>
                  <a:pt x="61" y="31"/>
                </a:cubicBezTo>
                <a:cubicBezTo>
                  <a:pt x="54" y="56"/>
                  <a:pt x="54" y="56"/>
                  <a:pt x="54" y="56"/>
                </a:cubicBezTo>
                <a:cubicBezTo>
                  <a:pt x="5" y="38"/>
                  <a:pt x="5" y="38"/>
                  <a:pt x="5" y="38"/>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a:extLst>
              <a:ext uri="{FF2B5EF4-FFF2-40B4-BE49-F238E27FC236}">
                <a16:creationId xmlns:a16="http://schemas.microsoft.com/office/drawing/2014/main" id="{8BD11394-123F-4590-8995-8F6D234C9E2E}"/>
              </a:ext>
            </a:extLst>
          </p:cNvPr>
          <p:cNvSpPr>
            <a:spLocks/>
          </p:cNvSpPr>
          <p:nvPr/>
        </p:nvSpPr>
        <p:spPr bwMode="auto">
          <a:xfrm>
            <a:off x="10942669" y="4056018"/>
            <a:ext cx="382644" cy="744241"/>
          </a:xfrm>
          <a:custGeom>
            <a:avLst/>
            <a:gdLst>
              <a:gd name="T0" fmla="*/ 0 w 200"/>
              <a:gd name="T1" fmla="*/ 389 h 389"/>
              <a:gd name="T2" fmla="*/ 200 w 200"/>
              <a:gd name="T3" fmla="*/ 389 h 389"/>
              <a:gd name="T4" fmla="*/ 200 w 200"/>
              <a:gd name="T5" fmla="*/ 0 h 389"/>
              <a:gd name="T6" fmla="*/ 0 w 200"/>
              <a:gd name="T7" fmla="*/ 0 h 389"/>
              <a:gd name="T8" fmla="*/ 0 w 200"/>
              <a:gd name="T9" fmla="*/ 389 h 389"/>
              <a:gd name="T10" fmla="*/ 0 w 200"/>
              <a:gd name="T11" fmla="*/ 389 h 389"/>
            </a:gdLst>
            <a:ahLst/>
            <a:cxnLst>
              <a:cxn ang="0">
                <a:pos x="T0" y="T1"/>
              </a:cxn>
              <a:cxn ang="0">
                <a:pos x="T2" y="T3"/>
              </a:cxn>
              <a:cxn ang="0">
                <a:pos x="T4" y="T5"/>
              </a:cxn>
              <a:cxn ang="0">
                <a:pos x="T6" y="T7"/>
              </a:cxn>
              <a:cxn ang="0">
                <a:pos x="T8" y="T9"/>
              </a:cxn>
              <a:cxn ang="0">
                <a:pos x="T10" y="T11"/>
              </a:cxn>
            </a:cxnLst>
            <a:rect l="0" t="0" r="r" b="b"/>
            <a:pathLst>
              <a:path w="200" h="389">
                <a:moveTo>
                  <a:pt x="0" y="389"/>
                </a:moveTo>
                <a:lnTo>
                  <a:pt x="200" y="389"/>
                </a:lnTo>
                <a:lnTo>
                  <a:pt x="200" y="0"/>
                </a:lnTo>
                <a:lnTo>
                  <a:pt x="0" y="0"/>
                </a:lnTo>
                <a:lnTo>
                  <a:pt x="0" y="389"/>
                </a:lnTo>
                <a:lnTo>
                  <a:pt x="0" y="389"/>
                </a:lnTo>
                <a:close/>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a:extLst>
              <a:ext uri="{FF2B5EF4-FFF2-40B4-BE49-F238E27FC236}">
                <a16:creationId xmlns:a16="http://schemas.microsoft.com/office/drawing/2014/main" id="{B27508A5-CFDB-4ED8-9E2A-7B642892EE42}"/>
              </a:ext>
            </a:extLst>
          </p:cNvPr>
          <p:cNvSpPr>
            <a:spLocks/>
          </p:cNvSpPr>
          <p:nvPr/>
        </p:nvSpPr>
        <p:spPr bwMode="auto">
          <a:xfrm>
            <a:off x="11199040" y="3937399"/>
            <a:ext cx="992960" cy="985306"/>
          </a:xfrm>
          <a:custGeom>
            <a:avLst/>
            <a:gdLst>
              <a:gd name="T0" fmla="*/ 519 w 519"/>
              <a:gd name="T1" fmla="*/ 515 h 515"/>
              <a:gd name="T2" fmla="*/ 0 w 519"/>
              <a:gd name="T3" fmla="*/ 515 h 515"/>
              <a:gd name="T4" fmla="*/ 0 w 519"/>
              <a:gd name="T5" fmla="*/ 0 h 515"/>
              <a:gd name="T6" fmla="*/ 519 w 519"/>
              <a:gd name="T7" fmla="*/ 0 h 515"/>
              <a:gd name="T8" fmla="*/ 519 w 519"/>
              <a:gd name="T9" fmla="*/ 515 h 515"/>
              <a:gd name="T10" fmla="*/ 519 w 519"/>
              <a:gd name="T11" fmla="*/ 515 h 515"/>
            </a:gdLst>
            <a:ahLst/>
            <a:cxnLst>
              <a:cxn ang="0">
                <a:pos x="T0" y="T1"/>
              </a:cxn>
              <a:cxn ang="0">
                <a:pos x="T2" y="T3"/>
              </a:cxn>
              <a:cxn ang="0">
                <a:pos x="T4" y="T5"/>
              </a:cxn>
              <a:cxn ang="0">
                <a:pos x="T6" y="T7"/>
              </a:cxn>
              <a:cxn ang="0">
                <a:pos x="T8" y="T9"/>
              </a:cxn>
              <a:cxn ang="0">
                <a:pos x="T10" y="T11"/>
              </a:cxn>
            </a:cxnLst>
            <a:rect l="0" t="0" r="r" b="b"/>
            <a:pathLst>
              <a:path w="519" h="515">
                <a:moveTo>
                  <a:pt x="519" y="515"/>
                </a:moveTo>
                <a:lnTo>
                  <a:pt x="0" y="515"/>
                </a:lnTo>
                <a:lnTo>
                  <a:pt x="0" y="0"/>
                </a:lnTo>
                <a:lnTo>
                  <a:pt x="519" y="0"/>
                </a:lnTo>
                <a:lnTo>
                  <a:pt x="519" y="515"/>
                </a:lnTo>
                <a:lnTo>
                  <a:pt x="519" y="515"/>
                </a:lnTo>
                <a:close/>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56">
            <a:extLst>
              <a:ext uri="{FF2B5EF4-FFF2-40B4-BE49-F238E27FC236}">
                <a16:creationId xmlns:a16="http://schemas.microsoft.com/office/drawing/2014/main" id="{1F324E9F-0E8F-456F-B5FA-67A036BD9F13}"/>
              </a:ext>
            </a:extLst>
          </p:cNvPr>
          <p:cNvSpPr>
            <a:spLocks noChangeArrowheads="1"/>
          </p:cNvSpPr>
          <p:nvPr/>
        </p:nvSpPr>
        <p:spPr bwMode="auto">
          <a:xfrm>
            <a:off x="11493676" y="4101936"/>
            <a:ext cx="118619"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57">
            <a:extLst>
              <a:ext uri="{FF2B5EF4-FFF2-40B4-BE49-F238E27FC236}">
                <a16:creationId xmlns:a16="http://schemas.microsoft.com/office/drawing/2014/main" id="{8297B5D7-34B9-45CB-BB25-49FBEB7ACD0C}"/>
              </a:ext>
            </a:extLst>
          </p:cNvPr>
          <p:cNvSpPr>
            <a:spLocks noChangeArrowheads="1"/>
          </p:cNvSpPr>
          <p:nvPr/>
        </p:nvSpPr>
        <p:spPr bwMode="auto">
          <a:xfrm>
            <a:off x="11771092" y="4101936"/>
            <a:ext cx="122446"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71">
            <a:extLst>
              <a:ext uri="{FF2B5EF4-FFF2-40B4-BE49-F238E27FC236}">
                <a16:creationId xmlns:a16="http://schemas.microsoft.com/office/drawing/2014/main" id="{C7782C49-70EB-41DC-AED7-EC82C13C8686}"/>
              </a:ext>
            </a:extLst>
          </p:cNvPr>
          <p:cNvSpPr/>
          <p:nvPr/>
        </p:nvSpPr>
        <p:spPr>
          <a:xfrm>
            <a:off x="526858" y="3106403"/>
            <a:ext cx="5056464" cy="1661993"/>
          </a:xfrm>
          <a:prstGeom prst="rect">
            <a:avLst/>
          </a:prstGeom>
        </p:spPr>
        <p:txBody>
          <a:bodyPr wrap="square" lIns="0" tIns="0" rIns="0" bIns="0" anchor="ctr">
            <a:spAutoFit/>
          </a:bodyPr>
          <a:lstStyle/>
          <a:p>
            <a:r>
              <a:rPr lang="en-US" dirty="0">
                <a:latin typeface="+mj-lt"/>
              </a:rPr>
              <a:t>The main intention behind this paper was to design and develop a user-friendly online registration system for the academic usage, which would allow students to  assist instructors to keep track of student performance  and allows administrators to keep track and manage the student records. </a:t>
            </a:r>
            <a:endParaRPr lang="en-ID" dirty="0">
              <a:latin typeface="+mj-lt"/>
            </a:endParaRPr>
          </a:p>
        </p:txBody>
      </p:sp>
    </p:spTree>
    <p:extLst>
      <p:ext uri="{BB962C8B-B14F-4D97-AF65-F5344CB8AC3E}">
        <p14:creationId xmlns:p14="http://schemas.microsoft.com/office/powerpoint/2010/main" val="2090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DCA2C02-27FB-47DC-BF10-AD5F3DBA250C}"/>
              </a:ext>
            </a:extLst>
          </p:cNvPr>
          <p:cNvSpPr/>
          <p:nvPr/>
        </p:nvSpPr>
        <p:spPr>
          <a:xfrm>
            <a:off x="3200400" y="2012252"/>
            <a:ext cx="5791200" cy="3761078"/>
          </a:xfrm>
          <a:prstGeom prst="roundRect">
            <a:avLst>
              <a:gd name="adj" fmla="val 5717"/>
            </a:avLst>
          </a:prstGeom>
          <a:noFill/>
          <a:ln w="38100">
            <a:solidFill>
              <a:srgbClr val="F15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AFC3DFF6-07D0-4116-AC35-C3023C44246E}"/>
              </a:ext>
            </a:extLst>
          </p:cNvPr>
          <p:cNvGrpSpPr/>
          <p:nvPr/>
        </p:nvGrpSpPr>
        <p:grpSpPr>
          <a:xfrm>
            <a:off x="4892675" y="1327324"/>
            <a:ext cx="2406650" cy="4924425"/>
            <a:chOff x="1328738" y="1285875"/>
            <a:chExt cx="2406650" cy="4924425"/>
          </a:xfrm>
        </p:grpSpPr>
        <p:sp>
          <p:nvSpPr>
            <p:cNvPr id="100" name="AutoShape 3">
              <a:extLst>
                <a:ext uri="{FF2B5EF4-FFF2-40B4-BE49-F238E27FC236}">
                  <a16:creationId xmlns:a16="http://schemas.microsoft.com/office/drawing/2014/main" id="{41427254-BE5C-45AB-9171-D20D5FD95D4E}"/>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1226D381-BF5E-4556-BF35-CBF56E3B6F85}"/>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97A589A4-3D4D-4A06-B2C6-C20F8774E0DD}"/>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en-US" dirty="0"/>
              <a:t>FUTURE WORK</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9</a:t>
            </a:fld>
            <a:endParaRPr lang="en-US"/>
          </a:p>
        </p:txBody>
      </p:sp>
      <p:grpSp>
        <p:nvGrpSpPr>
          <p:cNvPr id="72" name="Group 71">
            <a:extLst>
              <a:ext uri="{FF2B5EF4-FFF2-40B4-BE49-F238E27FC236}">
                <a16:creationId xmlns:a16="http://schemas.microsoft.com/office/drawing/2014/main" id="{DF2ED877-D152-4DDB-9F3F-AD91BDA9D40B}"/>
              </a:ext>
            </a:extLst>
          </p:cNvPr>
          <p:cNvGrpSpPr/>
          <p:nvPr/>
        </p:nvGrpSpPr>
        <p:grpSpPr>
          <a:xfrm>
            <a:off x="5335494" y="2778788"/>
            <a:ext cx="1596934" cy="2215095"/>
            <a:chOff x="5335494" y="2205852"/>
            <a:chExt cx="1596934" cy="2215095"/>
          </a:xfrm>
        </p:grpSpPr>
        <p:sp>
          <p:nvSpPr>
            <p:cNvPr id="23" name="Rectangle 22">
              <a:extLst>
                <a:ext uri="{FF2B5EF4-FFF2-40B4-BE49-F238E27FC236}">
                  <a16:creationId xmlns:a16="http://schemas.microsoft.com/office/drawing/2014/main" id="{7614B94A-341D-4045-ABC1-FCE737AE4C8B}"/>
                </a:ext>
              </a:extLst>
            </p:cNvPr>
            <p:cNvSpPr/>
            <p:nvPr/>
          </p:nvSpPr>
          <p:spPr>
            <a:xfrm>
              <a:off x="5335494" y="2205852"/>
              <a:ext cx="1596934" cy="307777"/>
            </a:xfrm>
            <a:prstGeom prst="rect">
              <a:avLst/>
            </a:prstGeom>
          </p:spPr>
          <p:txBody>
            <a:bodyPr wrap="square" lIns="0" tIns="0" rIns="0" bIns="0" anchor="ctr">
              <a:spAutoFit/>
            </a:bodyPr>
            <a:lstStyle/>
            <a:p>
              <a:pPr algn="ctr"/>
              <a:r>
                <a:rPr lang="en-ID" sz="2000" b="1" dirty="0">
                  <a:solidFill>
                    <a:srgbClr val="205DAB"/>
                  </a:solidFill>
                  <a:latin typeface="Century Gothic" panose="020B0502020202020204" pitchFamily="34" charset="0"/>
                </a:rPr>
                <a:t>Updating</a:t>
              </a:r>
            </a:p>
          </p:txBody>
        </p:sp>
        <p:grpSp>
          <p:nvGrpSpPr>
            <p:cNvPr id="32" name="Group 31">
              <a:extLst>
                <a:ext uri="{FF2B5EF4-FFF2-40B4-BE49-F238E27FC236}">
                  <a16:creationId xmlns:a16="http://schemas.microsoft.com/office/drawing/2014/main" id="{0F109826-F3CC-4DD6-936F-8AF1DF791C57}"/>
                </a:ext>
              </a:extLst>
            </p:cNvPr>
            <p:cNvGrpSpPr/>
            <p:nvPr/>
          </p:nvGrpSpPr>
          <p:grpSpPr>
            <a:xfrm>
              <a:off x="5390537" y="3010022"/>
              <a:ext cx="1410926" cy="1410925"/>
              <a:chOff x="5471158" y="3110907"/>
              <a:chExt cx="1249684" cy="1249684"/>
            </a:xfrm>
          </p:grpSpPr>
          <p:sp>
            <p:nvSpPr>
              <p:cNvPr id="22" name="Freeform 30">
                <a:extLst>
                  <a:ext uri="{FF2B5EF4-FFF2-40B4-BE49-F238E27FC236}">
                    <a16:creationId xmlns:a16="http://schemas.microsoft.com/office/drawing/2014/main" id="{BFC2224A-08EB-4D8A-8536-EEE5C3319635}"/>
                  </a:ext>
                </a:extLst>
              </p:cNvPr>
              <p:cNvSpPr>
                <a:spLocks/>
              </p:cNvSpPr>
              <p:nvPr/>
            </p:nvSpPr>
            <p:spPr bwMode="auto">
              <a:xfrm>
                <a:off x="5471158" y="3110907"/>
                <a:ext cx="1249684" cy="1249684"/>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936B7F19-26E6-4184-A34A-753CACC3838B}"/>
                  </a:ext>
                </a:extLst>
              </p:cNvPr>
              <p:cNvGrpSpPr/>
              <p:nvPr/>
            </p:nvGrpSpPr>
            <p:grpSpPr>
              <a:xfrm>
                <a:off x="5709444" y="3349193"/>
                <a:ext cx="773112" cy="773113"/>
                <a:chOff x="8624888" y="2216150"/>
                <a:chExt cx="773112" cy="773113"/>
              </a:xfrm>
            </p:grpSpPr>
            <p:sp>
              <p:nvSpPr>
                <p:cNvPr id="26" name="Freeform 117">
                  <a:extLst>
                    <a:ext uri="{FF2B5EF4-FFF2-40B4-BE49-F238E27FC236}">
                      <a16:creationId xmlns:a16="http://schemas.microsoft.com/office/drawing/2014/main" id="{6023F134-1996-48FA-974B-7E397491EEDA}"/>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8">
                  <a:extLst>
                    <a:ext uri="{FF2B5EF4-FFF2-40B4-BE49-F238E27FC236}">
                      <a16:creationId xmlns:a16="http://schemas.microsoft.com/office/drawing/2014/main" id="{4E6E8E7B-74A4-4833-AE2A-F779E041B827}"/>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19">
                  <a:extLst>
                    <a:ext uri="{FF2B5EF4-FFF2-40B4-BE49-F238E27FC236}">
                      <a16:creationId xmlns:a16="http://schemas.microsoft.com/office/drawing/2014/main" id="{FC94017F-CA67-4685-A100-A81A74386E84}"/>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20">
                  <a:extLst>
                    <a:ext uri="{FF2B5EF4-FFF2-40B4-BE49-F238E27FC236}">
                      <a16:creationId xmlns:a16="http://schemas.microsoft.com/office/drawing/2014/main" id="{61117B83-7A93-406D-8667-AFFEB4C55FC2}"/>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21">
                  <a:extLst>
                    <a:ext uri="{FF2B5EF4-FFF2-40B4-BE49-F238E27FC236}">
                      <a16:creationId xmlns:a16="http://schemas.microsoft.com/office/drawing/2014/main" id="{805F0E74-4D21-4FB6-AE55-23F8A564E82E}"/>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22">
                  <a:extLst>
                    <a:ext uri="{FF2B5EF4-FFF2-40B4-BE49-F238E27FC236}">
                      <a16:creationId xmlns:a16="http://schemas.microsoft.com/office/drawing/2014/main" id="{ECD5B47A-D828-4FBA-BBA6-5086C56459AC}"/>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sp>
        <p:nvSpPr>
          <p:cNvPr id="36" name="Rectangle: Top Corners Rounded 35">
            <a:extLst>
              <a:ext uri="{FF2B5EF4-FFF2-40B4-BE49-F238E27FC236}">
                <a16:creationId xmlns:a16="http://schemas.microsoft.com/office/drawing/2014/main" id="{0AA84019-D0D7-4792-B478-27927B37C461}"/>
              </a:ext>
            </a:extLst>
          </p:cNvPr>
          <p:cNvSpPr/>
          <p:nvPr/>
        </p:nvSpPr>
        <p:spPr>
          <a:xfrm rot="16200000">
            <a:off x="2349500" y="2252858"/>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504ED3B-87D3-4144-89F8-6EF3AAFFE660}"/>
              </a:ext>
            </a:extLst>
          </p:cNvPr>
          <p:cNvSpPr/>
          <p:nvPr/>
        </p:nvSpPr>
        <p:spPr>
          <a:xfrm>
            <a:off x="3327400" y="2531870"/>
            <a:ext cx="1680276" cy="1107996"/>
          </a:xfrm>
          <a:prstGeom prst="rect">
            <a:avLst/>
          </a:prstGeom>
        </p:spPr>
        <p:txBody>
          <a:bodyPr wrap="square" lIns="0" tIns="0" rIns="0" bIns="0" anchor="ctr">
            <a:spAutoFit/>
          </a:bodyPr>
          <a:lstStyle/>
          <a:p>
            <a:r>
              <a:rPr lang="en-ID" b="1" dirty="0">
                <a:solidFill>
                  <a:srgbClr val="F15F5B"/>
                </a:solidFill>
                <a:latin typeface="Century Gothic" panose="020B0502020202020204" pitchFamily="34" charset="0"/>
              </a:rPr>
              <a:t>teacher lecture material upload</a:t>
            </a:r>
          </a:p>
        </p:txBody>
      </p:sp>
      <p:sp>
        <p:nvSpPr>
          <p:cNvPr id="50" name="Rectangle: Top Corners Rounded 49">
            <a:extLst>
              <a:ext uri="{FF2B5EF4-FFF2-40B4-BE49-F238E27FC236}">
                <a16:creationId xmlns:a16="http://schemas.microsoft.com/office/drawing/2014/main" id="{FCD3F70D-6510-4BAE-AD52-2542C74336FF}"/>
              </a:ext>
            </a:extLst>
          </p:cNvPr>
          <p:cNvSpPr/>
          <p:nvPr/>
        </p:nvSpPr>
        <p:spPr>
          <a:xfrm rot="16200000">
            <a:off x="2349500" y="3467343"/>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45D0B87A-58F0-4D4A-AC9B-A5AA5AA1002E}"/>
              </a:ext>
            </a:extLst>
          </p:cNvPr>
          <p:cNvSpPr/>
          <p:nvPr/>
        </p:nvSpPr>
        <p:spPr>
          <a:xfrm rot="16200000">
            <a:off x="2349500" y="4681827"/>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Top Corners Rounded 59">
            <a:extLst>
              <a:ext uri="{FF2B5EF4-FFF2-40B4-BE49-F238E27FC236}">
                <a16:creationId xmlns:a16="http://schemas.microsoft.com/office/drawing/2014/main" id="{28389740-C07B-4E44-9E5A-28A0C4C8C32F}"/>
              </a:ext>
            </a:extLst>
          </p:cNvPr>
          <p:cNvSpPr/>
          <p:nvPr/>
        </p:nvSpPr>
        <p:spPr>
          <a:xfrm rot="5400000" flipH="1">
            <a:off x="8978900" y="2252858"/>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Rectangle: Top Corners Rounded 62">
            <a:extLst>
              <a:ext uri="{FF2B5EF4-FFF2-40B4-BE49-F238E27FC236}">
                <a16:creationId xmlns:a16="http://schemas.microsoft.com/office/drawing/2014/main" id="{4737C966-BCA0-41F2-8382-3FAEE6CB5480}"/>
              </a:ext>
            </a:extLst>
          </p:cNvPr>
          <p:cNvSpPr/>
          <p:nvPr/>
        </p:nvSpPr>
        <p:spPr>
          <a:xfrm rot="5400000" flipH="1">
            <a:off x="8978900" y="3467343"/>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Rectangle: Top Corners Rounded 65">
            <a:extLst>
              <a:ext uri="{FF2B5EF4-FFF2-40B4-BE49-F238E27FC236}">
                <a16:creationId xmlns:a16="http://schemas.microsoft.com/office/drawing/2014/main" id="{8603BCC1-95B2-4090-88EA-6C187C5A8CF6}"/>
              </a:ext>
            </a:extLst>
          </p:cNvPr>
          <p:cNvSpPr/>
          <p:nvPr/>
        </p:nvSpPr>
        <p:spPr>
          <a:xfrm rot="5400000" flipH="1">
            <a:off x="8978900" y="4681827"/>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Rectangle 67">
            <a:extLst>
              <a:ext uri="{FF2B5EF4-FFF2-40B4-BE49-F238E27FC236}">
                <a16:creationId xmlns:a16="http://schemas.microsoft.com/office/drawing/2014/main" id="{3FD6CE78-6101-492B-8AAC-1AB258A73470}"/>
              </a:ext>
            </a:extLst>
          </p:cNvPr>
          <p:cNvSpPr/>
          <p:nvPr/>
        </p:nvSpPr>
        <p:spPr>
          <a:xfrm>
            <a:off x="7362428" y="2495311"/>
            <a:ext cx="1501775" cy="830997"/>
          </a:xfrm>
          <a:prstGeom prst="rect">
            <a:avLst/>
          </a:prstGeom>
        </p:spPr>
        <p:txBody>
          <a:bodyPr wrap="square" lIns="0" tIns="0" rIns="0" bIns="0" anchor="ctr">
            <a:spAutoFit/>
          </a:bodyPr>
          <a:lstStyle/>
          <a:p>
            <a:pPr algn="r"/>
            <a:r>
              <a:rPr lang="en-ID" b="1" dirty="0">
                <a:solidFill>
                  <a:srgbClr val="F15F5B"/>
                </a:solidFill>
                <a:latin typeface="Century Gothic" panose="020B0502020202020204" pitchFamily="34" charset="0"/>
              </a:rPr>
              <a:t>solving complicated problem</a:t>
            </a:r>
          </a:p>
        </p:txBody>
      </p:sp>
      <p:sp>
        <p:nvSpPr>
          <p:cNvPr id="74" name="Freeform 26">
            <a:extLst>
              <a:ext uri="{FF2B5EF4-FFF2-40B4-BE49-F238E27FC236}">
                <a16:creationId xmlns:a16="http://schemas.microsoft.com/office/drawing/2014/main" id="{B32C383E-81CE-4D81-8C56-3BCA4F389989}"/>
              </a:ext>
            </a:extLst>
          </p:cNvPr>
          <p:cNvSpPr>
            <a:spLocks noEditPoints="1"/>
          </p:cNvSpPr>
          <p:nvPr/>
        </p:nvSpPr>
        <p:spPr bwMode="auto">
          <a:xfrm>
            <a:off x="9227344" y="3711818"/>
            <a:ext cx="354013" cy="361950"/>
          </a:xfrm>
          <a:custGeom>
            <a:avLst/>
            <a:gdLst>
              <a:gd name="T0" fmla="*/ 88 w 94"/>
              <a:gd name="T1" fmla="*/ 31 h 96"/>
              <a:gd name="T2" fmla="*/ 92 w 94"/>
              <a:gd name="T3" fmla="*/ 22 h 96"/>
              <a:gd name="T4" fmla="*/ 93 w 94"/>
              <a:gd name="T5" fmla="*/ 19 h 96"/>
              <a:gd name="T6" fmla="*/ 86 w 94"/>
              <a:gd name="T7" fmla="*/ 8 h 96"/>
              <a:gd name="T8" fmla="*/ 80 w 94"/>
              <a:gd name="T9" fmla="*/ 11 h 96"/>
              <a:gd name="T10" fmla="*/ 74 w 94"/>
              <a:gd name="T11" fmla="*/ 2 h 96"/>
              <a:gd name="T12" fmla="*/ 60 w 94"/>
              <a:gd name="T13" fmla="*/ 0 h 96"/>
              <a:gd name="T14" fmla="*/ 58 w 94"/>
              <a:gd name="T15" fmla="*/ 7 h 96"/>
              <a:gd name="T16" fmla="*/ 48 w 94"/>
              <a:gd name="T17" fmla="*/ 8 h 96"/>
              <a:gd name="T18" fmla="*/ 39 w 94"/>
              <a:gd name="T19" fmla="*/ 19 h 96"/>
              <a:gd name="T20" fmla="*/ 40 w 94"/>
              <a:gd name="T21" fmla="*/ 22 h 96"/>
              <a:gd name="T22" fmla="*/ 44 w 94"/>
              <a:gd name="T23" fmla="*/ 31 h 96"/>
              <a:gd name="T24" fmla="*/ 39 w 94"/>
              <a:gd name="T25" fmla="*/ 35 h 96"/>
              <a:gd name="T26" fmla="*/ 45 w 94"/>
              <a:gd name="T27" fmla="*/ 47 h 96"/>
              <a:gd name="T28" fmla="*/ 42 w 94"/>
              <a:gd name="T29" fmla="*/ 51 h 96"/>
              <a:gd name="T30" fmla="*/ 36 w 94"/>
              <a:gd name="T31" fmla="*/ 42 h 96"/>
              <a:gd name="T32" fmla="*/ 22 w 94"/>
              <a:gd name="T33" fmla="*/ 40 h 96"/>
              <a:gd name="T34" fmla="*/ 20 w 94"/>
              <a:gd name="T35" fmla="*/ 47 h 96"/>
              <a:gd name="T36" fmla="*/ 10 w 94"/>
              <a:gd name="T37" fmla="*/ 48 h 96"/>
              <a:gd name="T38" fmla="*/ 1 w 94"/>
              <a:gd name="T39" fmla="*/ 59 h 96"/>
              <a:gd name="T40" fmla="*/ 2 w 94"/>
              <a:gd name="T41" fmla="*/ 62 h 96"/>
              <a:gd name="T42" fmla="*/ 6 w 94"/>
              <a:gd name="T43" fmla="*/ 71 h 96"/>
              <a:gd name="T44" fmla="*/ 1 w 94"/>
              <a:gd name="T45" fmla="*/ 75 h 96"/>
              <a:gd name="T46" fmla="*/ 7 w 94"/>
              <a:gd name="T47" fmla="*/ 87 h 96"/>
              <a:gd name="T48" fmla="*/ 14 w 94"/>
              <a:gd name="T49" fmla="*/ 85 h 96"/>
              <a:gd name="T50" fmla="*/ 20 w 94"/>
              <a:gd name="T51" fmla="*/ 94 h 96"/>
              <a:gd name="T52" fmla="*/ 34 w 94"/>
              <a:gd name="T53" fmla="*/ 96 h 96"/>
              <a:gd name="T54" fmla="*/ 36 w 94"/>
              <a:gd name="T55" fmla="*/ 88 h 96"/>
              <a:gd name="T56" fmla="*/ 46 w 94"/>
              <a:gd name="T57" fmla="*/ 88 h 96"/>
              <a:gd name="T58" fmla="*/ 49 w 94"/>
              <a:gd name="T59" fmla="*/ 87 h 96"/>
              <a:gd name="T60" fmla="*/ 54 w 94"/>
              <a:gd name="T61" fmla="*/ 74 h 96"/>
              <a:gd name="T62" fmla="*/ 50 w 94"/>
              <a:gd name="T63" fmla="*/ 65 h 96"/>
              <a:gd name="T64" fmla="*/ 55 w 94"/>
              <a:gd name="T65" fmla="*/ 61 h 96"/>
              <a:gd name="T66" fmla="*/ 49 w 94"/>
              <a:gd name="T67" fmla="*/ 49 h 96"/>
              <a:gd name="T68" fmla="*/ 48 w 94"/>
              <a:gd name="T69" fmla="*/ 48 h 96"/>
              <a:gd name="T70" fmla="*/ 58 w 94"/>
              <a:gd name="T71" fmla="*/ 49 h 96"/>
              <a:gd name="T72" fmla="*/ 60 w 94"/>
              <a:gd name="T73" fmla="*/ 56 h 96"/>
              <a:gd name="T74" fmla="*/ 74 w 94"/>
              <a:gd name="T75" fmla="*/ 54 h 96"/>
              <a:gd name="T76" fmla="*/ 80 w 94"/>
              <a:gd name="T77" fmla="*/ 45 h 96"/>
              <a:gd name="T78" fmla="*/ 86 w 94"/>
              <a:gd name="T79" fmla="*/ 48 h 96"/>
              <a:gd name="T80" fmla="*/ 93 w 94"/>
              <a:gd name="T81" fmla="*/ 37 h 96"/>
              <a:gd name="T82" fmla="*/ 28 w 94"/>
              <a:gd name="T83" fmla="*/ 78 h 96"/>
              <a:gd name="T84" fmla="*/ 28 w 94"/>
              <a:gd name="T85" fmla="*/ 58 h 96"/>
              <a:gd name="T86" fmla="*/ 28 w 94"/>
              <a:gd name="T87" fmla="*/ 78 h 96"/>
              <a:gd name="T88" fmla="*/ 56 w 94"/>
              <a:gd name="T89" fmla="*/ 28 h 96"/>
              <a:gd name="T90" fmla="*/ 76 w 94"/>
              <a:gd name="T91"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96">
                <a:moveTo>
                  <a:pt x="92" y="34"/>
                </a:moveTo>
                <a:cubicBezTo>
                  <a:pt x="88" y="31"/>
                  <a:pt x="88" y="31"/>
                  <a:pt x="88" y="31"/>
                </a:cubicBezTo>
                <a:cubicBezTo>
                  <a:pt x="88" y="29"/>
                  <a:pt x="88" y="27"/>
                  <a:pt x="88" y="25"/>
                </a:cubicBezTo>
                <a:cubicBezTo>
                  <a:pt x="92" y="22"/>
                  <a:pt x="92" y="22"/>
                  <a:pt x="92" y="22"/>
                </a:cubicBezTo>
                <a:cubicBezTo>
                  <a:pt x="93" y="22"/>
                  <a:pt x="93" y="21"/>
                  <a:pt x="93" y="21"/>
                </a:cubicBezTo>
                <a:cubicBezTo>
                  <a:pt x="94" y="20"/>
                  <a:pt x="93" y="20"/>
                  <a:pt x="93" y="19"/>
                </a:cubicBezTo>
                <a:cubicBezTo>
                  <a:pt x="87" y="9"/>
                  <a:pt x="87" y="9"/>
                  <a:pt x="87" y="9"/>
                </a:cubicBezTo>
                <a:cubicBezTo>
                  <a:pt x="87" y="8"/>
                  <a:pt x="87" y="8"/>
                  <a:pt x="86" y="8"/>
                </a:cubicBezTo>
                <a:cubicBezTo>
                  <a:pt x="85" y="8"/>
                  <a:pt x="85" y="8"/>
                  <a:pt x="84" y="8"/>
                </a:cubicBezTo>
                <a:cubicBezTo>
                  <a:pt x="80" y="11"/>
                  <a:pt x="80" y="11"/>
                  <a:pt x="80" y="11"/>
                </a:cubicBezTo>
                <a:cubicBezTo>
                  <a:pt x="78" y="10"/>
                  <a:pt x="77" y="9"/>
                  <a:pt x="74" y="8"/>
                </a:cubicBezTo>
                <a:cubicBezTo>
                  <a:pt x="74" y="2"/>
                  <a:pt x="74" y="2"/>
                  <a:pt x="74" y="2"/>
                </a:cubicBezTo>
                <a:cubicBezTo>
                  <a:pt x="74" y="1"/>
                  <a:pt x="74" y="0"/>
                  <a:pt x="72" y="0"/>
                </a:cubicBezTo>
                <a:cubicBezTo>
                  <a:pt x="60" y="0"/>
                  <a:pt x="60" y="0"/>
                  <a:pt x="60" y="0"/>
                </a:cubicBezTo>
                <a:cubicBezTo>
                  <a:pt x="59" y="0"/>
                  <a:pt x="58" y="1"/>
                  <a:pt x="58" y="2"/>
                </a:cubicBezTo>
                <a:cubicBezTo>
                  <a:pt x="58" y="7"/>
                  <a:pt x="58" y="7"/>
                  <a:pt x="58" y="7"/>
                </a:cubicBezTo>
                <a:cubicBezTo>
                  <a:pt x="56" y="8"/>
                  <a:pt x="54" y="9"/>
                  <a:pt x="52" y="11"/>
                </a:cubicBezTo>
                <a:cubicBezTo>
                  <a:pt x="48" y="8"/>
                  <a:pt x="48" y="8"/>
                  <a:pt x="48" y="8"/>
                </a:cubicBezTo>
                <a:cubicBezTo>
                  <a:pt x="47" y="8"/>
                  <a:pt x="45" y="8"/>
                  <a:pt x="45" y="9"/>
                </a:cubicBezTo>
                <a:cubicBezTo>
                  <a:pt x="39" y="19"/>
                  <a:pt x="39" y="19"/>
                  <a:pt x="39" y="19"/>
                </a:cubicBezTo>
                <a:cubicBezTo>
                  <a:pt x="39" y="20"/>
                  <a:pt x="38" y="20"/>
                  <a:pt x="39" y="21"/>
                </a:cubicBezTo>
                <a:cubicBezTo>
                  <a:pt x="39" y="21"/>
                  <a:pt x="39" y="22"/>
                  <a:pt x="40" y="22"/>
                </a:cubicBezTo>
                <a:cubicBezTo>
                  <a:pt x="44" y="25"/>
                  <a:pt x="44" y="25"/>
                  <a:pt x="44" y="25"/>
                </a:cubicBezTo>
                <a:cubicBezTo>
                  <a:pt x="44" y="27"/>
                  <a:pt x="44" y="29"/>
                  <a:pt x="44" y="31"/>
                </a:cubicBezTo>
                <a:cubicBezTo>
                  <a:pt x="39" y="34"/>
                  <a:pt x="39" y="34"/>
                  <a:pt x="39" y="34"/>
                </a:cubicBezTo>
                <a:cubicBezTo>
                  <a:pt x="39" y="34"/>
                  <a:pt x="39" y="35"/>
                  <a:pt x="39" y="35"/>
                </a:cubicBezTo>
                <a:cubicBezTo>
                  <a:pt x="38" y="36"/>
                  <a:pt x="38" y="36"/>
                  <a:pt x="39" y="37"/>
                </a:cubicBezTo>
                <a:cubicBezTo>
                  <a:pt x="45" y="47"/>
                  <a:pt x="45" y="47"/>
                  <a:pt x="45" y="47"/>
                </a:cubicBezTo>
                <a:cubicBezTo>
                  <a:pt x="45" y="48"/>
                  <a:pt x="46" y="48"/>
                  <a:pt x="46" y="48"/>
                </a:cubicBezTo>
                <a:cubicBezTo>
                  <a:pt x="42" y="51"/>
                  <a:pt x="42" y="51"/>
                  <a:pt x="42" y="51"/>
                </a:cubicBezTo>
                <a:cubicBezTo>
                  <a:pt x="40" y="50"/>
                  <a:pt x="39" y="49"/>
                  <a:pt x="36" y="48"/>
                </a:cubicBezTo>
                <a:cubicBezTo>
                  <a:pt x="36" y="42"/>
                  <a:pt x="36" y="42"/>
                  <a:pt x="36" y="42"/>
                </a:cubicBezTo>
                <a:cubicBezTo>
                  <a:pt x="36" y="41"/>
                  <a:pt x="36" y="40"/>
                  <a:pt x="34" y="40"/>
                </a:cubicBezTo>
                <a:cubicBezTo>
                  <a:pt x="22" y="40"/>
                  <a:pt x="22" y="40"/>
                  <a:pt x="22" y="40"/>
                </a:cubicBezTo>
                <a:cubicBezTo>
                  <a:pt x="21" y="40"/>
                  <a:pt x="20" y="41"/>
                  <a:pt x="20" y="42"/>
                </a:cubicBezTo>
                <a:cubicBezTo>
                  <a:pt x="20" y="47"/>
                  <a:pt x="20" y="47"/>
                  <a:pt x="20" y="47"/>
                </a:cubicBezTo>
                <a:cubicBezTo>
                  <a:pt x="18" y="48"/>
                  <a:pt x="16" y="49"/>
                  <a:pt x="14" y="51"/>
                </a:cubicBezTo>
                <a:cubicBezTo>
                  <a:pt x="10" y="48"/>
                  <a:pt x="10" y="48"/>
                  <a:pt x="10" y="48"/>
                </a:cubicBezTo>
                <a:cubicBezTo>
                  <a:pt x="9" y="48"/>
                  <a:pt x="7" y="48"/>
                  <a:pt x="7" y="49"/>
                </a:cubicBezTo>
                <a:cubicBezTo>
                  <a:pt x="1" y="59"/>
                  <a:pt x="1" y="59"/>
                  <a:pt x="1" y="59"/>
                </a:cubicBezTo>
                <a:cubicBezTo>
                  <a:pt x="1" y="60"/>
                  <a:pt x="0" y="60"/>
                  <a:pt x="1" y="61"/>
                </a:cubicBezTo>
                <a:cubicBezTo>
                  <a:pt x="1" y="61"/>
                  <a:pt x="1" y="62"/>
                  <a:pt x="2" y="62"/>
                </a:cubicBezTo>
                <a:cubicBezTo>
                  <a:pt x="6" y="65"/>
                  <a:pt x="6" y="65"/>
                  <a:pt x="6" y="65"/>
                </a:cubicBezTo>
                <a:cubicBezTo>
                  <a:pt x="6" y="67"/>
                  <a:pt x="6" y="69"/>
                  <a:pt x="6" y="71"/>
                </a:cubicBezTo>
                <a:cubicBezTo>
                  <a:pt x="1" y="74"/>
                  <a:pt x="1" y="74"/>
                  <a:pt x="1" y="74"/>
                </a:cubicBezTo>
                <a:cubicBezTo>
                  <a:pt x="1" y="74"/>
                  <a:pt x="1" y="75"/>
                  <a:pt x="1" y="75"/>
                </a:cubicBezTo>
                <a:cubicBezTo>
                  <a:pt x="0" y="76"/>
                  <a:pt x="0" y="76"/>
                  <a:pt x="1" y="77"/>
                </a:cubicBezTo>
                <a:cubicBezTo>
                  <a:pt x="7" y="87"/>
                  <a:pt x="7" y="87"/>
                  <a:pt x="7" y="87"/>
                </a:cubicBezTo>
                <a:cubicBezTo>
                  <a:pt x="7" y="88"/>
                  <a:pt x="8" y="88"/>
                  <a:pt x="9" y="88"/>
                </a:cubicBezTo>
                <a:cubicBezTo>
                  <a:pt x="14" y="85"/>
                  <a:pt x="14" y="85"/>
                  <a:pt x="14" y="85"/>
                </a:cubicBezTo>
                <a:cubicBezTo>
                  <a:pt x="16" y="87"/>
                  <a:pt x="18" y="88"/>
                  <a:pt x="20" y="89"/>
                </a:cubicBezTo>
                <a:cubicBezTo>
                  <a:pt x="20" y="94"/>
                  <a:pt x="20" y="94"/>
                  <a:pt x="20" y="94"/>
                </a:cubicBezTo>
                <a:cubicBezTo>
                  <a:pt x="20" y="95"/>
                  <a:pt x="21" y="96"/>
                  <a:pt x="22" y="96"/>
                </a:cubicBezTo>
                <a:cubicBezTo>
                  <a:pt x="34" y="96"/>
                  <a:pt x="34" y="96"/>
                  <a:pt x="34" y="96"/>
                </a:cubicBezTo>
                <a:cubicBezTo>
                  <a:pt x="36" y="96"/>
                  <a:pt x="36" y="95"/>
                  <a:pt x="36" y="94"/>
                </a:cubicBezTo>
                <a:cubicBezTo>
                  <a:pt x="36" y="88"/>
                  <a:pt x="36" y="88"/>
                  <a:pt x="36" y="88"/>
                </a:cubicBezTo>
                <a:cubicBezTo>
                  <a:pt x="39" y="87"/>
                  <a:pt x="40" y="86"/>
                  <a:pt x="42" y="85"/>
                </a:cubicBezTo>
                <a:cubicBezTo>
                  <a:pt x="46" y="88"/>
                  <a:pt x="46" y="88"/>
                  <a:pt x="46" y="88"/>
                </a:cubicBezTo>
                <a:cubicBezTo>
                  <a:pt x="47" y="88"/>
                  <a:pt x="47" y="88"/>
                  <a:pt x="48" y="88"/>
                </a:cubicBezTo>
                <a:cubicBezTo>
                  <a:pt x="49" y="88"/>
                  <a:pt x="49" y="88"/>
                  <a:pt x="49" y="87"/>
                </a:cubicBezTo>
                <a:cubicBezTo>
                  <a:pt x="55" y="77"/>
                  <a:pt x="55" y="77"/>
                  <a:pt x="55" y="77"/>
                </a:cubicBezTo>
                <a:cubicBezTo>
                  <a:pt x="56" y="76"/>
                  <a:pt x="55" y="75"/>
                  <a:pt x="54" y="74"/>
                </a:cubicBezTo>
                <a:cubicBezTo>
                  <a:pt x="50" y="71"/>
                  <a:pt x="50" y="71"/>
                  <a:pt x="50" y="71"/>
                </a:cubicBezTo>
                <a:cubicBezTo>
                  <a:pt x="50" y="69"/>
                  <a:pt x="50" y="67"/>
                  <a:pt x="50" y="65"/>
                </a:cubicBezTo>
                <a:cubicBezTo>
                  <a:pt x="54" y="62"/>
                  <a:pt x="54" y="62"/>
                  <a:pt x="54" y="62"/>
                </a:cubicBezTo>
                <a:cubicBezTo>
                  <a:pt x="55" y="62"/>
                  <a:pt x="55" y="61"/>
                  <a:pt x="55" y="61"/>
                </a:cubicBezTo>
                <a:cubicBezTo>
                  <a:pt x="56" y="60"/>
                  <a:pt x="55" y="60"/>
                  <a:pt x="55" y="59"/>
                </a:cubicBezTo>
                <a:cubicBezTo>
                  <a:pt x="49" y="49"/>
                  <a:pt x="49" y="49"/>
                  <a:pt x="49" y="49"/>
                </a:cubicBezTo>
                <a:cubicBezTo>
                  <a:pt x="49" y="48"/>
                  <a:pt x="49" y="48"/>
                  <a:pt x="48" y="48"/>
                </a:cubicBezTo>
                <a:cubicBezTo>
                  <a:pt x="48" y="48"/>
                  <a:pt x="48" y="48"/>
                  <a:pt x="48" y="48"/>
                </a:cubicBezTo>
                <a:cubicBezTo>
                  <a:pt x="52" y="45"/>
                  <a:pt x="52" y="45"/>
                  <a:pt x="52" y="45"/>
                </a:cubicBezTo>
                <a:cubicBezTo>
                  <a:pt x="54" y="47"/>
                  <a:pt x="56" y="48"/>
                  <a:pt x="58" y="49"/>
                </a:cubicBezTo>
                <a:cubicBezTo>
                  <a:pt x="58" y="54"/>
                  <a:pt x="58" y="54"/>
                  <a:pt x="58" y="54"/>
                </a:cubicBezTo>
                <a:cubicBezTo>
                  <a:pt x="58" y="55"/>
                  <a:pt x="59" y="56"/>
                  <a:pt x="60" y="56"/>
                </a:cubicBezTo>
                <a:cubicBezTo>
                  <a:pt x="72" y="56"/>
                  <a:pt x="72" y="56"/>
                  <a:pt x="72" y="56"/>
                </a:cubicBezTo>
                <a:cubicBezTo>
                  <a:pt x="74" y="56"/>
                  <a:pt x="74" y="55"/>
                  <a:pt x="74" y="54"/>
                </a:cubicBezTo>
                <a:cubicBezTo>
                  <a:pt x="74" y="48"/>
                  <a:pt x="74" y="48"/>
                  <a:pt x="74" y="48"/>
                </a:cubicBezTo>
                <a:cubicBezTo>
                  <a:pt x="77" y="47"/>
                  <a:pt x="78" y="46"/>
                  <a:pt x="80" y="45"/>
                </a:cubicBezTo>
                <a:cubicBezTo>
                  <a:pt x="84" y="48"/>
                  <a:pt x="84" y="48"/>
                  <a:pt x="84" y="48"/>
                </a:cubicBezTo>
                <a:cubicBezTo>
                  <a:pt x="85" y="48"/>
                  <a:pt x="85" y="48"/>
                  <a:pt x="86" y="48"/>
                </a:cubicBezTo>
                <a:cubicBezTo>
                  <a:pt x="87" y="48"/>
                  <a:pt x="87" y="48"/>
                  <a:pt x="87" y="47"/>
                </a:cubicBezTo>
                <a:cubicBezTo>
                  <a:pt x="93" y="37"/>
                  <a:pt x="93" y="37"/>
                  <a:pt x="93" y="37"/>
                </a:cubicBezTo>
                <a:cubicBezTo>
                  <a:pt x="94" y="36"/>
                  <a:pt x="93" y="35"/>
                  <a:pt x="92" y="34"/>
                </a:cubicBezTo>
                <a:close/>
                <a:moveTo>
                  <a:pt x="28" y="78"/>
                </a:moveTo>
                <a:cubicBezTo>
                  <a:pt x="22" y="78"/>
                  <a:pt x="18" y="74"/>
                  <a:pt x="18" y="68"/>
                </a:cubicBezTo>
                <a:cubicBezTo>
                  <a:pt x="18" y="62"/>
                  <a:pt x="22" y="58"/>
                  <a:pt x="28" y="58"/>
                </a:cubicBezTo>
                <a:cubicBezTo>
                  <a:pt x="33" y="58"/>
                  <a:pt x="38" y="62"/>
                  <a:pt x="38" y="68"/>
                </a:cubicBezTo>
                <a:cubicBezTo>
                  <a:pt x="38" y="74"/>
                  <a:pt x="33" y="78"/>
                  <a:pt x="28" y="78"/>
                </a:cubicBezTo>
                <a:close/>
                <a:moveTo>
                  <a:pt x="66" y="38"/>
                </a:moveTo>
                <a:cubicBezTo>
                  <a:pt x="60" y="38"/>
                  <a:pt x="56" y="34"/>
                  <a:pt x="56" y="28"/>
                </a:cubicBezTo>
                <a:cubicBezTo>
                  <a:pt x="56" y="22"/>
                  <a:pt x="60" y="18"/>
                  <a:pt x="66" y="18"/>
                </a:cubicBezTo>
                <a:cubicBezTo>
                  <a:pt x="71" y="18"/>
                  <a:pt x="76" y="22"/>
                  <a:pt x="76" y="28"/>
                </a:cubicBezTo>
                <a:cubicBezTo>
                  <a:pt x="76" y="34"/>
                  <a:pt x="71" y="38"/>
                  <a:pt x="66" y="38"/>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5" name="Freeform 8">
            <a:extLst>
              <a:ext uri="{FF2B5EF4-FFF2-40B4-BE49-F238E27FC236}">
                <a16:creationId xmlns:a16="http://schemas.microsoft.com/office/drawing/2014/main" id="{2AC4B1A7-5C76-4606-9EC8-686118CE6B99}"/>
              </a:ext>
            </a:extLst>
          </p:cNvPr>
          <p:cNvSpPr>
            <a:spLocks/>
          </p:cNvSpPr>
          <p:nvPr/>
        </p:nvSpPr>
        <p:spPr bwMode="auto">
          <a:xfrm>
            <a:off x="9220994" y="2495746"/>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76" name="Group 75">
            <a:extLst>
              <a:ext uri="{FF2B5EF4-FFF2-40B4-BE49-F238E27FC236}">
                <a16:creationId xmlns:a16="http://schemas.microsoft.com/office/drawing/2014/main" id="{EF949A80-EBAB-40AB-95B4-8D10D54229A9}"/>
              </a:ext>
            </a:extLst>
          </p:cNvPr>
          <p:cNvGrpSpPr/>
          <p:nvPr/>
        </p:nvGrpSpPr>
        <p:grpSpPr>
          <a:xfrm>
            <a:off x="2593975" y="3711818"/>
            <a:ext cx="361950" cy="361950"/>
            <a:chOff x="3390900" y="3971925"/>
            <a:chExt cx="361950" cy="361950"/>
          </a:xfrm>
          <a:solidFill>
            <a:schemeClr val="bg1"/>
          </a:solidFill>
          <a:effectLst>
            <a:outerShdw blurRad="50800" dist="38100" dir="5400000" algn="t" rotWithShape="0">
              <a:prstClr val="black">
                <a:alpha val="17000"/>
              </a:prstClr>
            </a:outerShdw>
          </a:effectLst>
        </p:grpSpPr>
        <p:sp>
          <p:nvSpPr>
            <p:cNvPr id="77" name="Freeform 67">
              <a:extLst>
                <a:ext uri="{FF2B5EF4-FFF2-40B4-BE49-F238E27FC236}">
                  <a16:creationId xmlns:a16="http://schemas.microsoft.com/office/drawing/2014/main" id="{60D0AD82-E87B-42A5-86B3-761305956CE7}"/>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77">
              <a:extLst>
                <a:ext uri="{FF2B5EF4-FFF2-40B4-BE49-F238E27FC236}">
                  <a16:creationId xmlns:a16="http://schemas.microsoft.com/office/drawing/2014/main" id="{A52AF9A9-C939-490D-94B7-2D537BFCAF8F}"/>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81">
            <a:extLst>
              <a:ext uri="{FF2B5EF4-FFF2-40B4-BE49-F238E27FC236}">
                <a16:creationId xmlns:a16="http://schemas.microsoft.com/office/drawing/2014/main" id="{760ED7B8-EF49-4DBA-9E53-E9B8EDF9E2D3}"/>
              </a:ext>
            </a:extLst>
          </p:cNvPr>
          <p:cNvSpPr>
            <a:spLocks/>
          </p:cNvSpPr>
          <p:nvPr/>
        </p:nvSpPr>
        <p:spPr bwMode="auto">
          <a:xfrm>
            <a:off x="2594769" y="4926302"/>
            <a:ext cx="360363" cy="361950"/>
          </a:xfrm>
          <a:custGeom>
            <a:avLst/>
            <a:gdLst>
              <a:gd name="T0" fmla="*/ 84 w 96"/>
              <a:gd name="T1" fmla="*/ 24 h 96"/>
              <a:gd name="T2" fmla="*/ 84 w 96"/>
              <a:gd name="T3" fmla="*/ 28 h 96"/>
              <a:gd name="T4" fmla="*/ 70 w 96"/>
              <a:gd name="T5" fmla="*/ 28 h 96"/>
              <a:gd name="T6" fmla="*/ 45 w 96"/>
              <a:gd name="T7" fmla="*/ 36 h 96"/>
              <a:gd name="T8" fmla="*/ 45 w 96"/>
              <a:gd name="T9" fmla="*/ 36 h 96"/>
              <a:gd name="T10" fmla="*/ 62 w 96"/>
              <a:gd name="T11" fmla="*/ 18 h 96"/>
              <a:gd name="T12" fmla="*/ 68 w 96"/>
              <a:gd name="T13" fmla="*/ 20 h 96"/>
              <a:gd name="T14" fmla="*/ 78 w 96"/>
              <a:gd name="T15" fmla="*/ 10 h 96"/>
              <a:gd name="T16" fmla="*/ 68 w 96"/>
              <a:gd name="T17" fmla="*/ 0 h 96"/>
              <a:gd name="T18" fmla="*/ 58 w 96"/>
              <a:gd name="T19" fmla="*/ 10 h 96"/>
              <a:gd name="T20" fmla="*/ 59 w 96"/>
              <a:gd name="T21" fmla="*/ 15 h 96"/>
              <a:gd name="T22" fmla="*/ 42 w 96"/>
              <a:gd name="T23" fmla="*/ 33 h 96"/>
              <a:gd name="T24" fmla="*/ 38 w 96"/>
              <a:gd name="T25" fmla="*/ 32 h 96"/>
              <a:gd name="T26" fmla="*/ 30 w 96"/>
              <a:gd name="T27" fmla="*/ 40 h 96"/>
              <a:gd name="T28" fmla="*/ 31 w 96"/>
              <a:gd name="T29" fmla="*/ 44 h 96"/>
              <a:gd name="T30" fmla="*/ 16 w 96"/>
              <a:gd name="T31" fmla="*/ 60 h 96"/>
              <a:gd name="T32" fmla="*/ 10 w 96"/>
              <a:gd name="T33" fmla="*/ 58 h 96"/>
              <a:gd name="T34" fmla="*/ 0 w 96"/>
              <a:gd name="T35" fmla="*/ 68 h 96"/>
              <a:gd name="T36" fmla="*/ 10 w 96"/>
              <a:gd name="T37" fmla="*/ 78 h 96"/>
              <a:gd name="T38" fmla="*/ 20 w 96"/>
              <a:gd name="T39" fmla="*/ 68 h 96"/>
              <a:gd name="T40" fmla="*/ 19 w 96"/>
              <a:gd name="T41" fmla="*/ 63 h 96"/>
              <a:gd name="T42" fmla="*/ 34 w 96"/>
              <a:gd name="T43" fmla="*/ 47 h 96"/>
              <a:gd name="T44" fmla="*/ 35 w 96"/>
              <a:gd name="T45" fmla="*/ 47 h 96"/>
              <a:gd name="T46" fmla="*/ 28 w 96"/>
              <a:gd name="T47" fmla="*/ 70 h 96"/>
              <a:gd name="T48" fmla="*/ 28 w 96"/>
              <a:gd name="T49" fmla="*/ 84 h 96"/>
              <a:gd name="T50" fmla="*/ 24 w 96"/>
              <a:gd name="T51" fmla="*/ 84 h 96"/>
              <a:gd name="T52" fmla="*/ 24 w 96"/>
              <a:gd name="T53" fmla="*/ 96 h 96"/>
              <a:gd name="T54" fmla="*/ 36 w 96"/>
              <a:gd name="T55" fmla="*/ 96 h 96"/>
              <a:gd name="T56" fmla="*/ 36 w 96"/>
              <a:gd name="T57" fmla="*/ 84 h 96"/>
              <a:gd name="T58" fmla="*/ 32 w 96"/>
              <a:gd name="T59" fmla="*/ 84 h 96"/>
              <a:gd name="T60" fmla="*/ 32 w 96"/>
              <a:gd name="T61" fmla="*/ 70 h 96"/>
              <a:gd name="T62" fmla="*/ 39 w 96"/>
              <a:gd name="T63" fmla="*/ 48 h 96"/>
              <a:gd name="T64" fmla="*/ 46 w 96"/>
              <a:gd name="T65" fmla="*/ 41 h 96"/>
              <a:gd name="T66" fmla="*/ 70 w 96"/>
              <a:gd name="T67" fmla="*/ 32 h 96"/>
              <a:gd name="T68" fmla="*/ 84 w 96"/>
              <a:gd name="T69" fmla="*/ 32 h 96"/>
              <a:gd name="T70" fmla="*/ 84 w 96"/>
              <a:gd name="T71" fmla="*/ 36 h 96"/>
              <a:gd name="T72" fmla="*/ 96 w 96"/>
              <a:gd name="T73" fmla="*/ 36 h 96"/>
              <a:gd name="T74" fmla="*/ 96 w 96"/>
              <a:gd name="T75" fmla="*/ 24 h 96"/>
              <a:gd name="T76" fmla="*/ 84 w 96"/>
              <a:gd name="T7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84" y="24"/>
                </a:moveTo>
                <a:cubicBezTo>
                  <a:pt x="84" y="28"/>
                  <a:pt x="84" y="28"/>
                  <a:pt x="84" y="28"/>
                </a:cubicBezTo>
                <a:cubicBezTo>
                  <a:pt x="70" y="28"/>
                  <a:pt x="70" y="28"/>
                  <a:pt x="70" y="28"/>
                </a:cubicBezTo>
                <a:cubicBezTo>
                  <a:pt x="61" y="28"/>
                  <a:pt x="52" y="31"/>
                  <a:pt x="45" y="36"/>
                </a:cubicBezTo>
                <a:cubicBezTo>
                  <a:pt x="45" y="36"/>
                  <a:pt x="45" y="36"/>
                  <a:pt x="45" y="36"/>
                </a:cubicBezTo>
                <a:cubicBezTo>
                  <a:pt x="62" y="18"/>
                  <a:pt x="62" y="18"/>
                  <a:pt x="62" y="18"/>
                </a:cubicBezTo>
                <a:cubicBezTo>
                  <a:pt x="64" y="19"/>
                  <a:pt x="66" y="20"/>
                  <a:pt x="68" y="20"/>
                </a:cubicBezTo>
                <a:cubicBezTo>
                  <a:pt x="74" y="20"/>
                  <a:pt x="78" y="16"/>
                  <a:pt x="78" y="10"/>
                </a:cubicBezTo>
                <a:cubicBezTo>
                  <a:pt x="78" y="4"/>
                  <a:pt x="74" y="0"/>
                  <a:pt x="68" y="0"/>
                </a:cubicBezTo>
                <a:cubicBezTo>
                  <a:pt x="62" y="0"/>
                  <a:pt x="58" y="4"/>
                  <a:pt x="58" y="10"/>
                </a:cubicBezTo>
                <a:cubicBezTo>
                  <a:pt x="58" y="12"/>
                  <a:pt x="59" y="14"/>
                  <a:pt x="59" y="15"/>
                </a:cubicBezTo>
                <a:cubicBezTo>
                  <a:pt x="42" y="33"/>
                  <a:pt x="42" y="33"/>
                  <a:pt x="42" y="33"/>
                </a:cubicBezTo>
                <a:cubicBezTo>
                  <a:pt x="41" y="32"/>
                  <a:pt x="39" y="32"/>
                  <a:pt x="38" y="32"/>
                </a:cubicBezTo>
                <a:cubicBezTo>
                  <a:pt x="34" y="32"/>
                  <a:pt x="30" y="36"/>
                  <a:pt x="30" y="40"/>
                </a:cubicBezTo>
                <a:cubicBezTo>
                  <a:pt x="30" y="42"/>
                  <a:pt x="30" y="43"/>
                  <a:pt x="31" y="44"/>
                </a:cubicBezTo>
                <a:cubicBezTo>
                  <a:pt x="16" y="60"/>
                  <a:pt x="16" y="60"/>
                  <a:pt x="16" y="60"/>
                </a:cubicBezTo>
                <a:cubicBezTo>
                  <a:pt x="14" y="59"/>
                  <a:pt x="12" y="58"/>
                  <a:pt x="10" y="58"/>
                </a:cubicBezTo>
                <a:cubicBezTo>
                  <a:pt x="4" y="58"/>
                  <a:pt x="0" y="62"/>
                  <a:pt x="0" y="68"/>
                </a:cubicBezTo>
                <a:cubicBezTo>
                  <a:pt x="0" y="74"/>
                  <a:pt x="4" y="78"/>
                  <a:pt x="10" y="78"/>
                </a:cubicBezTo>
                <a:cubicBezTo>
                  <a:pt x="16" y="78"/>
                  <a:pt x="20" y="74"/>
                  <a:pt x="20" y="68"/>
                </a:cubicBezTo>
                <a:cubicBezTo>
                  <a:pt x="20" y="66"/>
                  <a:pt x="19" y="64"/>
                  <a:pt x="19" y="63"/>
                </a:cubicBezTo>
                <a:cubicBezTo>
                  <a:pt x="34" y="47"/>
                  <a:pt x="34" y="47"/>
                  <a:pt x="34" y="47"/>
                </a:cubicBezTo>
                <a:cubicBezTo>
                  <a:pt x="34" y="47"/>
                  <a:pt x="34" y="47"/>
                  <a:pt x="35" y="47"/>
                </a:cubicBezTo>
                <a:cubicBezTo>
                  <a:pt x="30" y="54"/>
                  <a:pt x="28" y="62"/>
                  <a:pt x="28" y="70"/>
                </a:cubicBezTo>
                <a:cubicBezTo>
                  <a:pt x="28" y="84"/>
                  <a:pt x="28" y="84"/>
                  <a:pt x="28" y="84"/>
                </a:cubicBezTo>
                <a:cubicBezTo>
                  <a:pt x="24" y="84"/>
                  <a:pt x="24" y="84"/>
                  <a:pt x="24" y="84"/>
                </a:cubicBezTo>
                <a:cubicBezTo>
                  <a:pt x="24" y="96"/>
                  <a:pt x="24" y="96"/>
                  <a:pt x="24" y="96"/>
                </a:cubicBezTo>
                <a:cubicBezTo>
                  <a:pt x="36" y="96"/>
                  <a:pt x="36" y="96"/>
                  <a:pt x="36" y="96"/>
                </a:cubicBezTo>
                <a:cubicBezTo>
                  <a:pt x="36" y="84"/>
                  <a:pt x="36" y="84"/>
                  <a:pt x="36" y="84"/>
                </a:cubicBezTo>
                <a:cubicBezTo>
                  <a:pt x="32" y="84"/>
                  <a:pt x="32" y="84"/>
                  <a:pt x="32" y="84"/>
                </a:cubicBezTo>
                <a:cubicBezTo>
                  <a:pt x="32" y="70"/>
                  <a:pt x="32" y="70"/>
                  <a:pt x="32" y="70"/>
                </a:cubicBezTo>
                <a:cubicBezTo>
                  <a:pt x="32" y="62"/>
                  <a:pt x="35" y="54"/>
                  <a:pt x="39" y="48"/>
                </a:cubicBezTo>
                <a:cubicBezTo>
                  <a:pt x="43" y="47"/>
                  <a:pt x="46" y="44"/>
                  <a:pt x="46" y="41"/>
                </a:cubicBezTo>
                <a:cubicBezTo>
                  <a:pt x="53" y="35"/>
                  <a:pt x="61" y="32"/>
                  <a:pt x="70" y="32"/>
                </a:cubicBezTo>
                <a:cubicBezTo>
                  <a:pt x="84" y="32"/>
                  <a:pt x="84" y="32"/>
                  <a:pt x="84" y="32"/>
                </a:cubicBezTo>
                <a:cubicBezTo>
                  <a:pt x="84" y="36"/>
                  <a:pt x="84" y="36"/>
                  <a:pt x="84" y="36"/>
                </a:cubicBezTo>
                <a:cubicBezTo>
                  <a:pt x="96" y="36"/>
                  <a:pt x="96" y="36"/>
                  <a:pt x="96" y="36"/>
                </a:cubicBezTo>
                <a:cubicBezTo>
                  <a:pt x="96" y="24"/>
                  <a:pt x="96" y="24"/>
                  <a:pt x="96" y="24"/>
                </a:cubicBezTo>
                <a:lnTo>
                  <a:pt x="84" y="24"/>
                </a:ln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20CE5B5A-5EFD-4FC1-A0C7-F460D2B5EDAF}"/>
              </a:ext>
            </a:extLst>
          </p:cNvPr>
          <p:cNvGrpSpPr/>
          <p:nvPr/>
        </p:nvGrpSpPr>
        <p:grpSpPr>
          <a:xfrm>
            <a:off x="2616994" y="2510826"/>
            <a:ext cx="315912" cy="334963"/>
            <a:chOff x="7750176" y="3625850"/>
            <a:chExt cx="315912" cy="334963"/>
          </a:xfrm>
          <a:solidFill>
            <a:schemeClr val="bg1"/>
          </a:solidFill>
          <a:effectLst>
            <a:outerShdw blurRad="50800" dist="38100" dir="5400000" algn="t" rotWithShape="0">
              <a:prstClr val="black">
                <a:alpha val="17000"/>
              </a:prstClr>
            </a:outerShdw>
          </a:effectLst>
        </p:grpSpPr>
        <p:sp>
          <p:nvSpPr>
            <p:cNvPr id="81" name="Freeform 5">
              <a:extLst>
                <a:ext uri="{FF2B5EF4-FFF2-40B4-BE49-F238E27FC236}">
                  <a16:creationId xmlns:a16="http://schemas.microsoft.com/office/drawing/2014/main" id="{9FBB2C75-96AE-41DB-A18A-BC82FAC0079B}"/>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6">
              <a:extLst>
                <a:ext uri="{FF2B5EF4-FFF2-40B4-BE49-F238E27FC236}">
                  <a16:creationId xmlns:a16="http://schemas.microsoft.com/office/drawing/2014/main" id="{AF69DC08-1C03-41AD-850D-0A700B947AB2}"/>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7">
              <a:extLst>
                <a:ext uri="{FF2B5EF4-FFF2-40B4-BE49-F238E27FC236}">
                  <a16:creationId xmlns:a16="http://schemas.microsoft.com/office/drawing/2014/main" id="{1979CFA1-C728-486E-A650-CCF6A26D30A8}"/>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
              <a:extLst>
                <a:ext uri="{FF2B5EF4-FFF2-40B4-BE49-F238E27FC236}">
                  <a16:creationId xmlns:a16="http://schemas.microsoft.com/office/drawing/2014/main" id="{97940F3C-F1B1-4BBA-95BD-D999DDD37BC1}"/>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9">
              <a:extLst>
                <a:ext uri="{FF2B5EF4-FFF2-40B4-BE49-F238E27FC236}">
                  <a16:creationId xmlns:a16="http://schemas.microsoft.com/office/drawing/2014/main" id="{CE15B918-958E-4B9E-A7FF-0D0DD70F9621}"/>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10">
              <a:extLst>
                <a:ext uri="{FF2B5EF4-FFF2-40B4-BE49-F238E27FC236}">
                  <a16:creationId xmlns:a16="http://schemas.microsoft.com/office/drawing/2014/main" id="{9CA5EA7B-088A-4DE1-84A5-9D03ED8A2018}"/>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11">
              <a:extLst>
                <a:ext uri="{FF2B5EF4-FFF2-40B4-BE49-F238E27FC236}">
                  <a16:creationId xmlns:a16="http://schemas.microsoft.com/office/drawing/2014/main" id="{B79F7DC1-660C-425A-9E1F-22D7DE580E06}"/>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12">
              <a:extLst>
                <a:ext uri="{FF2B5EF4-FFF2-40B4-BE49-F238E27FC236}">
                  <a16:creationId xmlns:a16="http://schemas.microsoft.com/office/drawing/2014/main" id="{94A08633-BB48-49FA-8229-0572DACDBA11}"/>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9" name="Group 88">
            <a:extLst>
              <a:ext uri="{FF2B5EF4-FFF2-40B4-BE49-F238E27FC236}">
                <a16:creationId xmlns:a16="http://schemas.microsoft.com/office/drawing/2014/main" id="{9CF0E197-C54C-46A3-87BE-ACDDBF59FE07}"/>
              </a:ext>
            </a:extLst>
          </p:cNvPr>
          <p:cNvGrpSpPr/>
          <p:nvPr/>
        </p:nvGrpSpPr>
        <p:grpSpPr>
          <a:xfrm>
            <a:off x="9268619" y="4925508"/>
            <a:ext cx="271463" cy="363538"/>
            <a:chOff x="5627688" y="2882900"/>
            <a:chExt cx="271463" cy="363538"/>
          </a:xfrm>
          <a:solidFill>
            <a:schemeClr val="bg1"/>
          </a:solidFill>
          <a:effectLst>
            <a:outerShdw blurRad="50800" dist="38100" dir="5400000" algn="t" rotWithShape="0">
              <a:prstClr val="black">
                <a:alpha val="17000"/>
              </a:prstClr>
            </a:outerShdw>
          </a:effectLst>
        </p:grpSpPr>
        <p:sp>
          <p:nvSpPr>
            <p:cNvPr id="90" name="Freeform 117">
              <a:extLst>
                <a:ext uri="{FF2B5EF4-FFF2-40B4-BE49-F238E27FC236}">
                  <a16:creationId xmlns:a16="http://schemas.microsoft.com/office/drawing/2014/main" id="{6A52BE0D-AD20-4CE0-AD31-6B80A2F15C39}"/>
                </a:ext>
              </a:extLst>
            </p:cNvPr>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118">
              <a:extLst>
                <a:ext uri="{FF2B5EF4-FFF2-40B4-BE49-F238E27FC236}">
                  <a16:creationId xmlns:a16="http://schemas.microsoft.com/office/drawing/2014/main" id="{BCA39FE6-72D5-4F6B-B15C-D313017A21C3}"/>
                </a:ext>
              </a:extLst>
            </p:cNvPr>
            <p:cNvSpPr>
              <a:spLocks noChangeArrowheads="1"/>
            </p:cNvSpPr>
            <p:nvPr/>
          </p:nvSpPr>
          <p:spPr bwMode="auto">
            <a:xfrm>
              <a:off x="570388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Rectangle 119">
              <a:extLst>
                <a:ext uri="{FF2B5EF4-FFF2-40B4-BE49-F238E27FC236}">
                  <a16:creationId xmlns:a16="http://schemas.microsoft.com/office/drawing/2014/main" id="{3F5EF41F-070A-4DF3-B78C-F53CD1728192}"/>
                </a:ext>
              </a:extLst>
            </p:cNvPr>
            <p:cNvSpPr>
              <a:spLocks noChangeArrowheads="1"/>
            </p:cNvSpPr>
            <p:nvPr/>
          </p:nvSpPr>
          <p:spPr bwMode="auto">
            <a:xfrm>
              <a:off x="574833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Rectangle 120">
              <a:extLst>
                <a:ext uri="{FF2B5EF4-FFF2-40B4-BE49-F238E27FC236}">
                  <a16:creationId xmlns:a16="http://schemas.microsoft.com/office/drawing/2014/main" id="{ED1B041E-6AA9-45DD-BDF4-746EF8DA0F55}"/>
                </a:ext>
              </a:extLst>
            </p:cNvPr>
            <p:cNvSpPr>
              <a:spLocks noChangeArrowheads="1"/>
            </p:cNvSpPr>
            <p:nvPr/>
          </p:nvSpPr>
          <p:spPr bwMode="auto">
            <a:xfrm>
              <a:off x="5794375" y="2973388"/>
              <a:ext cx="28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Rectangle 121">
              <a:extLst>
                <a:ext uri="{FF2B5EF4-FFF2-40B4-BE49-F238E27FC236}">
                  <a16:creationId xmlns:a16="http://schemas.microsoft.com/office/drawing/2014/main" id="{2847C622-4A3D-4506-931F-E7F7F47EA124}"/>
                </a:ext>
              </a:extLst>
            </p:cNvPr>
            <p:cNvSpPr>
              <a:spLocks noChangeArrowheads="1"/>
            </p:cNvSpPr>
            <p:nvPr/>
          </p:nvSpPr>
          <p:spPr bwMode="auto">
            <a:xfrm>
              <a:off x="570388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Rectangle 122">
              <a:extLst>
                <a:ext uri="{FF2B5EF4-FFF2-40B4-BE49-F238E27FC236}">
                  <a16:creationId xmlns:a16="http://schemas.microsoft.com/office/drawing/2014/main" id="{B985AF49-ED29-44D1-840A-E87CFA1DB72E}"/>
                </a:ext>
              </a:extLst>
            </p:cNvPr>
            <p:cNvSpPr>
              <a:spLocks noChangeArrowheads="1"/>
            </p:cNvSpPr>
            <p:nvPr/>
          </p:nvSpPr>
          <p:spPr bwMode="auto">
            <a:xfrm>
              <a:off x="574833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Rectangle 123">
              <a:extLst>
                <a:ext uri="{FF2B5EF4-FFF2-40B4-BE49-F238E27FC236}">
                  <a16:creationId xmlns:a16="http://schemas.microsoft.com/office/drawing/2014/main" id="{501A901F-3026-4AC1-9B0A-AE77B3A1219C}"/>
                </a:ext>
              </a:extLst>
            </p:cNvPr>
            <p:cNvSpPr>
              <a:spLocks noChangeArrowheads="1"/>
            </p:cNvSpPr>
            <p:nvPr/>
          </p:nvSpPr>
          <p:spPr bwMode="auto">
            <a:xfrm>
              <a:off x="5794375" y="3019425"/>
              <a:ext cx="28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Rectangle 124">
              <a:extLst>
                <a:ext uri="{FF2B5EF4-FFF2-40B4-BE49-F238E27FC236}">
                  <a16:creationId xmlns:a16="http://schemas.microsoft.com/office/drawing/2014/main" id="{78F2D2F6-6B0C-44C0-8698-0876CAC6943F}"/>
                </a:ext>
              </a:extLst>
            </p:cNvPr>
            <p:cNvSpPr>
              <a:spLocks noChangeArrowheads="1"/>
            </p:cNvSpPr>
            <p:nvPr/>
          </p:nvSpPr>
          <p:spPr bwMode="auto">
            <a:xfrm>
              <a:off x="570388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Rectangle 125">
              <a:extLst>
                <a:ext uri="{FF2B5EF4-FFF2-40B4-BE49-F238E27FC236}">
                  <a16:creationId xmlns:a16="http://schemas.microsoft.com/office/drawing/2014/main" id="{7E7D23BB-6533-47F5-9E0B-687556EC6CD3}"/>
                </a:ext>
              </a:extLst>
            </p:cNvPr>
            <p:cNvSpPr>
              <a:spLocks noChangeArrowheads="1"/>
            </p:cNvSpPr>
            <p:nvPr/>
          </p:nvSpPr>
          <p:spPr bwMode="auto">
            <a:xfrm>
              <a:off x="574833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Rectangle 64">
            <a:extLst>
              <a:ext uri="{FF2B5EF4-FFF2-40B4-BE49-F238E27FC236}">
                <a16:creationId xmlns:a16="http://schemas.microsoft.com/office/drawing/2014/main" id="{A8FAF0A1-FC13-4C3B-8A55-0C4EFD91FD01}"/>
              </a:ext>
            </a:extLst>
          </p:cNvPr>
          <p:cNvSpPr/>
          <p:nvPr/>
        </p:nvSpPr>
        <p:spPr>
          <a:xfrm>
            <a:off x="3321387" y="4173629"/>
            <a:ext cx="1680276" cy="553998"/>
          </a:xfrm>
          <a:prstGeom prst="rect">
            <a:avLst/>
          </a:prstGeom>
        </p:spPr>
        <p:txBody>
          <a:bodyPr wrap="square" lIns="0" tIns="0" rIns="0" bIns="0" anchor="ctr">
            <a:spAutoFit/>
          </a:bodyPr>
          <a:lstStyle/>
          <a:p>
            <a:r>
              <a:rPr lang="en-ID" b="1" dirty="0">
                <a:solidFill>
                  <a:srgbClr val="F15F5B"/>
                </a:solidFill>
                <a:latin typeface="Century Gothic" panose="020B0502020202020204" pitchFamily="34" charset="0"/>
              </a:rPr>
              <a:t>teacher also registered</a:t>
            </a:r>
          </a:p>
        </p:txBody>
      </p:sp>
      <p:sp>
        <p:nvSpPr>
          <p:cNvPr id="73" name="Rectangle 72">
            <a:extLst>
              <a:ext uri="{FF2B5EF4-FFF2-40B4-BE49-F238E27FC236}">
                <a16:creationId xmlns:a16="http://schemas.microsoft.com/office/drawing/2014/main" id="{6E25A948-7D16-4050-B206-37925AC2713C}"/>
              </a:ext>
            </a:extLst>
          </p:cNvPr>
          <p:cNvSpPr/>
          <p:nvPr/>
        </p:nvSpPr>
        <p:spPr>
          <a:xfrm>
            <a:off x="7388225" y="3865186"/>
            <a:ext cx="1501775" cy="1107996"/>
          </a:xfrm>
          <a:prstGeom prst="rect">
            <a:avLst/>
          </a:prstGeom>
        </p:spPr>
        <p:txBody>
          <a:bodyPr wrap="square" lIns="0" tIns="0" rIns="0" bIns="0" anchor="ctr">
            <a:spAutoFit/>
          </a:bodyPr>
          <a:lstStyle/>
          <a:p>
            <a:pPr algn="r"/>
            <a:r>
              <a:rPr lang="en-ID" b="1" dirty="0">
                <a:solidFill>
                  <a:srgbClr val="F15F5B"/>
                </a:solidFill>
                <a:latin typeface="Century Gothic" panose="020B0502020202020204" pitchFamily="34" charset="0"/>
              </a:rPr>
              <a:t>Different type of important courses available</a:t>
            </a:r>
          </a:p>
        </p:txBody>
      </p:sp>
    </p:spTree>
    <p:extLst>
      <p:ext uri="{BB962C8B-B14F-4D97-AF65-F5344CB8AC3E}">
        <p14:creationId xmlns:p14="http://schemas.microsoft.com/office/powerpoint/2010/main" val="182903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325</Words>
  <Application>Microsoft Office PowerPoint</Application>
  <PresentationFormat>Widescreen</PresentationFormat>
  <Paragraphs>79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Century Gothic</vt:lpstr>
      <vt:lpstr>Montserrat</vt:lpstr>
      <vt:lpstr>Montserrat ExtraBold</vt:lpstr>
      <vt:lpstr>Segoe UI</vt:lpstr>
      <vt:lpstr>Office Theme</vt:lpstr>
      <vt:lpstr>PowerPoint Presentation</vt:lpstr>
      <vt:lpstr>PowerPoint Presentation</vt:lpstr>
      <vt:lpstr>PowerPoint Presentation</vt:lpstr>
      <vt:lpstr>Our Features</vt:lpstr>
      <vt:lpstr>Our Design</vt:lpstr>
      <vt:lpstr>APPLICATION ADVANTANGE</vt:lpstr>
      <vt:lpstr>APPLICATION  DISADVANTANGE</vt:lpstr>
      <vt:lpstr>Motivation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Sejuti Saha</cp:lastModifiedBy>
  <cp:revision>104</cp:revision>
  <dcterms:created xsi:type="dcterms:W3CDTF">2020-05-14T06:23:01Z</dcterms:created>
  <dcterms:modified xsi:type="dcterms:W3CDTF">2021-12-16T16:45:07Z</dcterms:modified>
</cp:coreProperties>
</file>