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0" r:id="rId2"/>
    <p:sldId id="267" r:id="rId3"/>
    <p:sldId id="257" r:id="rId4"/>
    <p:sldId id="265" r:id="rId5"/>
    <p:sldId id="262" r:id="rId6"/>
    <p:sldId id="258" r:id="rId7"/>
    <p:sldId id="272" r:id="rId8"/>
    <p:sldId id="271" r:id="rId9"/>
    <p:sldId id="261" r:id="rId10"/>
    <p:sldId id="25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64" userDrawn="1">
          <p15:clr>
            <a:srgbClr val="A4A3A4"/>
          </p15:clr>
        </p15:guide>
        <p15:guide id="3" pos="360" userDrawn="1">
          <p15:clr>
            <a:srgbClr val="A4A3A4"/>
          </p15:clr>
        </p15:guide>
        <p15:guide id="4" pos="7320" userDrawn="1">
          <p15:clr>
            <a:srgbClr val="A4A3A4"/>
          </p15:clr>
        </p15:guide>
        <p15:guide id="5" orient="horz" pos="3912" userDrawn="1">
          <p15:clr>
            <a:srgbClr val="A4A3A4"/>
          </p15:clr>
        </p15:guide>
        <p15:guide id="6" orient="horz" pos="81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5DAB"/>
    <a:srgbClr val="F15F5B"/>
    <a:srgbClr val="35328F"/>
    <a:srgbClr val="184582"/>
    <a:srgbClr val="102F58"/>
    <a:srgbClr val="272569"/>
    <a:srgbClr val="8EB5EA"/>
    <a:srgbClr val="EE3632"/>
    <a:srgbClr val="C4D9F4"/>
    <a:srgbClr val="D1E1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14" autoAdjust="0"/>
    <p:restoredTop sz="93374" autoAdjust="0"/>
  </p:normalViewPr>
  <p:slideViewPr>
    <p:cSldViewPr snapToGrid="0" showGuides="1">
      <p:cViewPr varScale="1">
        <p:scale>
          <a:sx n="77" d="100"/>
          <a:sy n="77" d="100"/>
        </p:scale>
        <p:origin x="1406" y="67"/>
      </p:cViewPr>
      <p:guideLst>
        <p:guide orient="horz" pos="2208"/>
        <p:guide pos="3864"/>
        <p:guide pos="360"/>
        <p:guide pos="7320"/>
        <p:guide orient="horz" pos="3912"/>
        <p:guide orient="horz" pos="816"/>
      </p:guideLst>
    </p:cSldViewPr>
  </p:slideViewPr>
  <p:notesTextViewPr>
    <p:cViewPr>
      <p:scale>
        <a:sx n="125" d="100"/>
        <a:sy n="125" d="100"/>
      </p:scale>
      <p:origin x="0" y="0"/>
    </p:cViewPr>
  </p:notesTextViewPr>
  <p:notesViewPr>
    <p:cSldViewPr snapToGrid="0" showGuides="1">
      <p:cViewPr varScale="1">
        <p:scale>
          <a:sx n="80" d="100"/>
          <a:sy n="80" d="100"/>
        </p:scale>
        <p:origin x="306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EB071-D2F6-4B96-8E93-545E761263F2}"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6E5E3-5634-4CA9-A145-258F414D5F0F}" type="slidenum">
              <a:rPr lang="en-US" smtClean="0"/>
              <a:t>‹#›</a:t>
            </a:fld>
            <a:endParaRPr lang="en-US"/>
          </a:p>
        </p:txBody>
      </p:sp>
    </p:spTree>
    <p:extLst>
      <p:ext uri="{BB962C8B-B14F-4D97-AF65-F5344CB8AC3E}">
        <p14:creationId xmlns:p14="http://schemas.microsoft.com/office/powerpoint/2010/main" val="575801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="https://www.freepik.com/free-photos-vectors/business"&gt;Business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1</a:t>
            </a:fld>
            <a:endParaRPr lang="en-US"/>
          </a:p>
        </p:txBody>
      </p:sp>
    </p:spTree>
    <p:extLst>
      <p:ext uri="{BB962C8B-B14F-4D97-AF65-F5344CB8AC3E}">
        <p14:creationId xmlns:p14="http://schemas.microsoft.com/office/powerpoint/2010/main" val="2096109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F6E5E3-5634-4CA9-A145-258F414D5F0F}" type="slidenum">
              <a:rPr lang="en-US" smtClean="0"/>
              <a:t>3</a:t>
            </a:fld>
            <a:endParaRPr lang="en-US"/>
          </a:p>
        </p:txBody>
      </p:sp>
    </p:spTree>
    <p:extLst>
      <p:ext uri="{BB962C8B-B14F-4D97-AF65-F5344CB8AC3E}">
        <p14:creationId xmlns:p14="http://schemas.microsoft.com/office/powerpoint/2010/main" val="4164504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4</a:t>
            </a:fld>
            <a:endParaRPr lang="en-US"/>
          </a:p>
        </p:txBody>
      </p:sp>
    </p:spTree>
    <p:extLst>
      <p:ext uri="{BB962C8B-B14F-4D97-AF65-F5344CB8AC3E}">
        <p14:creationId xmlns:p14="http://schemas.microsoft.com/office/powerpoint/2010/main" val="2762638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="https://www.freepik.com/free-photos-vectors/business"&gt;Business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5</a:t>
            </a:fld>
            <a:endParaRPr lang="en-US"/>
          </a:p>
        </p:txBody>
      </p:sp>
    </p:spTree>
    <p:extLst>
      <p:ext uri="{BB962C8B-B14F-4D97-AF65-F5344CB8AC3E}">
        <p14:creationId xmlns:p14="http://schemas.microsoft.com/office/powerpoint/2010/main" val="164990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="https://www.freepik.com/free-photos-vectors/mockup"&gt;Mockup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6</a:t>
            </a:fld>
            <a:endParaRPr lang="en-US"/>
          </a:p>
        </p:txBody>
      </p:sp>
    </p:spTree>
    <p:extLst>
      <p:ext uri="{BB962C8B-B14F-4D97-AF65-F5344CB8AC3E}">
        <p14:creationId xmlns:p14="http://schemas.microsoft.com/office/powerpoint/2010/main" val="2550579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="https://www.freepik.com/free-photos-vectors/mockup"&gt;Mockup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7</a:t>
            </a:fld>
            <a:endParaRPr lang="en-US"/>
          </a:p>
        </p:txBody>
      </p:sp>
    </p:spTree>
    <p:extLst>
      <p:ext uri="{BB962C8B-B14F-4D97-AF65-F5344CB8AC3E}">
        <p14:creationId xmlns:p14="http://schemas.microsoft.com/office/powerpoint/2010/main" val="4028812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="https://www.freepik.com/free-photos-vectors/mockup"&gt;Mockup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8</a:t>
            </a:fld>
            <a:endParaRPr lang="en-US"/>
          </a:p>
        </p:txBody>
      </p:sp>
    </p:spTree>
    <p:extLst>
      <p:ext uri="{BB962C8B-B14F-4D97-AF65-F5344CB8AC3E}">
        <p14:creationId xmlns:p14="http://schemas.microsoft.com/office/powerpoint/2010/main" val="44638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="https://www.freepik.com/free-photos-vectors/business"&gt;Business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9</a:t>
            </a:fld>
            <a:endParaRPr lang="en-US"/>
          </a:p>
        </p:txBody>
      </p:sp>
    </p:spTree>
    <p:extLst>
      <p:ext uri="{BB962C8B-B14F-4D97-AF65-F5344CB8AC3E}">
        <p14:creationId xmlns:p14="http://schemas.microsoft.com/office/powerpoint/2010/main" val="2914927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="https://www.freepik.com/free-photos-vectors/business"&gt;Business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10</a:t>
            </a:fld>
            <a:endParaRPr lang="en-US"/>
          </a:p>
        </p:txBody>
      </p:sp>
    </p:spTree>
    <p:extLst>
      <p:ext uri="{BB962C8B-B14F-4D97-AF65-F5344CB8AC3E}">
        <p14:creationId xmlns:p14="http://schemas.microsoft.com/office/powerpoint/2010/main" val="125273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1799-EDFE-4A35-AA81-A6C1D2092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D48907-BD67-46FE-8E2D-237FA0ABB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815DC5-088D-4477-944C-8528194B9205}"/>
              </a:ext>
            </a:extLst>
          </p:cNvPr>
          <p:cNvSpPr>
            <a:spLocks noGrp="1"/>
          </p:cNvSpPr>
          <p:nvPr>
            <p:ph type="dt" sz="half" idx="10"/>
          </p:nvPr>
        </p:nvSpPr>
        <p:spPr/>
        <p:txBody>
          <a:bodyPr/>
          <a:lstStyle/>
          <a:p>
            <a:fld id="{9A3B7471-4CC5-4303-9260-A120AE16F707}" type="datetime1">
              <a:rPr lang="en-US" smtClean="0"/>
              <a:t>12/16/2021</a:t>
            </a:fld>
            <a:endParaRPr lang="en-US"/>
          </a:p>
        </p:txBody>
      </p:sp>
      <p:sp>
        <p:nvSpPr>
          <p:cNvPr id="5" name="Footer Placeholder 4">
            <a:extLst>
              <a:ext uri="{FF2B5EF4-FFF2-40B4-BE49-F238E27FC236}">
                <a16:creationId xmlns:a16="http://schemas.microsoft.com/office/drawing/2014/main" id="{1088D1D4-78BE-4A70-8BF2-FA66F53A8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374D8-0BBB-45CD-8476-3603A2B732EE}"/>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837036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0C93-1151-4FF9-9C8C-9EABF3142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3EF4F-1601-42A5-931C-273743B01A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31D2FF-4FFA-44FD-9A19-BBB657DFD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086EE-BB6E-4B49-8B11-0C03D4885F27}"/>
              </a:ext>
            </a:extLst>
          </p:cNvPr>
          <p:cNvSpPr>
            <a:spLocks noGrp="1"/>
          </p:cNvSpPr>
          <p:nvPr>
            <p:ph type="dt" sz="half" idx="10"/>
          </p:nvPr>
        </p:nvSpPr>
        <p:spPr/>
        <p:txBody>
          <a:bodyPr/>
          <a:lstStyle/>
          <a:p>
            <a:fld id="{E0B26605-B212-46A0-94E6-547F14FEAD90}" type="datetime1">
              <a:rPr lang="en-US" smtClean="0"/>
              <a:t>12/16/2021</a:t>
            </a:fld>
            <a:endParaRPr lang="en-US"/>
          </a:p>
        </p:txBody>
      </p:sp>
      <p:sp>
        <p:nvSpPr>
          <p:cNvPr id="6" name="Footer Placeholder 5">
            <a:extLst>
              <a:ext uri="{FF2B5EF4-FFF2-40B4-BE49-F238E27FC236}">
                <a16:creationId xmlns:a16="http://schemas.microsoft.com/office/drawing/2014/main" id="{F0C1C1CE-2A7C-40B3-ACB5-39D16E519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63883-E440-4017-90B1-4E08D32E436D}"/>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0645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ECD5-A364-454A-8922-53CAA65A9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49077F-34E8-4CDC-AF3E-98D53085F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38A45-323D-4DA1-A97C-F0487DF850FD}"/>
              </a:ext>
            </a:extLst>
          </p:cNvPr>
          <p:cNvSpPr>
            <a:spLocks noGrp="1"/>
          </p:cNvSpPr>
          <p:nvPr>
            <p:ph type="dt" sz="half" idx="10"/>
          </p:nvPr>
        </p:nvSpPr>
        <p:spPr/>
        <p:txBody>
          <a:bodyPr/>
          <a:lstStyle/>
          <a:p>
            <a:fld id="{01FC34FE-5891-4C61-8BEC-6086F1F27A82}" type="datetime1">
              <a:rPr lang="en-US" smtClean="0"/>
              <a:t>12/16/2021</a:t>
            </a:fld>
            <a:endParaRPr lang="en-US"/>
          </a:p>
        </p:txBody>
      </p:sp>
      <p:sp>
        <p:nvSpPr>
          <p:cNvPr id="5" name="Footer Placeholder 4">
            <a:extLst>
              <a:ext uri="{FF2B5EF4-FFF2-40B4-BE49-F238E27FC236}">
                <a16:creationId xmlns:a16="http://schemas.microsoft.com/office/drawing/2014/main" id="{112427FD-4392-4759-A39E-0ECED790B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8C1B4-FE8C-44F7-A811-B458C17655D3}"/>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425619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3E7E7-576A-46F8-BBF2-55E7A3B1F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0C4A07-B460-46A7-B4C5-D6BF45B95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C979AD-46D0-42CA-B0B8-F92D8F319355}"/>
              </a:ext>
            </a:extLst>
          </p:cNvPr>
          <p:cNvSpPr>
            <a:spLocks noGrp="1"/>
          </p:cNvSpPr>
          <p:nvPr>
            <p:ph type="dt" sz="half" idx="10"/>
          </p:nvPr>
        </p:nvSpPr>
        <p:spPr/>
        <p:txBody>
          <a:bodyPr/>
          <a:lstStyle/>
          <a:p>
            <a:fld id="{312C957C-74AD-449A-BC1F-874CBC7D4573}" type="datetime1">
              <a:rPr lang="en-US" smtClean="0"/>
              <a:t>12/16/2021</a:t>
            </a:fld>
            <a:endParaRPr lang="en-US"/>
          </a:p>
        </p:txBody>
      </p:sp>
      <p:sp>
        <p:nvSpPr>
          <p:cNvPr id="5" name="Footer Placeholder 4">
            <a:extLst>
              <a:ext uri="{FF2B5EF4-FFF2-40B4-BE49-F238E27FC236}">
                <a16:creationId xmlns:a16="http://schemas.microsoft.com/office/drawing/2014/main" id="{83F301E5-C7AE-4BC5-94FC-709537BAA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A2733-9548-45AB-B2F8-37571669AED8}"/>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46780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D3484AB-94FD-485D-A343-BDE7D581B08E}"/>
              </a:ext>
            </a:extLst>
          </p:cNvPr>
          <p:cNvGrpSpPr/>
          <p:nvPr userDrawn="1"/>
        </p:nvGrpSpPr>
        <p:grpSpPr>
          <a:xfrm>
            <a:off x="11058451" y="6273006"/>
            <a:ext cx="631983" cy="488101"/>
            <a:chOff x="11636374" y="558800"/>
            <a:chExt cx="1101726" cy="850900"/>
          </a:xfrm>
        </p:grpSpPr>
        <p:sp>
          <p:nvSpPr>
            <p:cNvPr id="7" name="Oval 6">
              <a:extLst>
                <a:ext uri="{FF2B5EF4-FFF2-40B4-BE49-F238E27FC236}">
                  <a16:creationId xmlns:a16="http://schemas.microsoft.com/office/drawing/2014/main" id="{33244FF7-4B0C-491F-9974-7E7E79C4DA57}"/>
                </a:ext>
              </a:extLst>
            </p:cNvPr>
            <p:cNvSpPr/>
            <p:nvPr userDrawn="1"/>
          </p:nvSpPr>
          <p:spPr>
            <a:xfrm>
              <a:off x="11887200" y="558800"/>
              <a:ext cx="850900" cy="850900"/>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1D1C934-AD2F-4443-92DF-3CF92D7E6C1C}"/>
                </a:ext>
              </a:extLst>
            </p:cNvPr>
            <p:cNvSpPr/>
            <p:nvPr userDrawn="1"/>
          </p:nvSpPr>
          <p:spPr>
            <a:xfrm>
              <a:off x="11636374" y="908050"/>
              <a:ext cx="501651" cy="5016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6586E1E-1840-4AB3-91E6-A83526564EAA}"/>
              </a:ext>
            </a:extLst>
          </p:cNvPr>
          <p:cNvSpPr>
            <a:spLocks noGrp="1"/>
          </p:cNvSpPr>
          <p:nvPr>
            <p:ph type="title"/>
          </p:nvPr>
        </p:nvSpPr>
        <p:spPr>
          <a:xfrm>
            <a:off x="571500" y="257045"/>
            <a:ext cx="11049000" cy="965679"/>
          </a:xfrm>
        </p:spPr>
        <p:txBody>
          <a:bodyPr>
            <a:normAutofit/>
          </a:bodyPr>
          <a:lstStyle>
            <a:lvl1pPr algn="ctr">
              <a:defRPr sz="3600" b="1">
                <a:latin typeface="Century Gothic" panose="020B0502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1FA8F60-D42E-4ED6-A0F9-94CB951CC16C}"/>
              </a:ext>
            </a:extLst>
          </p:cNvPr>
          <p:cNvSpPr>
            <a:spLocks noGrp="1"/>
          </p:cNvSpPr>
          <p:nvPr>
            <p:ph idx="1"/>
          </p:nvPr>
        </p:nvSpPr>
        <p:spPr>
          <a:xfrm>
            <a:off x="571500" y="1575304"/>
            <a:ext cx="11049000" cy="4542812"/>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B89D-C184-4E8F-9966-0F1F1AFDC950}"/>
              </a:ext>
            </a:extLst>
          </p:cNvPr>
          <p:cNvSpPr>
            <a:spLocks noGrp="1"/>
          </p:cNvSpPr>
          <p:nvPr>
            <p:ph type="dt" sz="half" idx="10"/>
          </p:nvPr>
        </p:nvSpPr>
        <p:spPr>
          <a:xfrm>
            <a:off x="571500" y="6356350"/>
            <a:ext cx="2743200" cy="365125"/>
          </a:xfrm>
        </p:spPr>
        <p:txBody>
          <a:bodyPr/>
          <a:lstStyle/>
          <a:p>
            <a:fld id="{68858C17-BDEA-4474-A895-67B2170B9E0E}" type="datetime1">
              <a:rPr lang="en-US" smtClean="0"/>
              <a:t>12/16/2021</a:t>
            </a:fld>
            <a:endParaRPr lang="en-US"/>
          </a:p>
        </p:txBody>
      </p:sp>
      <p:sp>
        <p:nvSpPr>
          <p:cNvPr id="5" name="Footer Placeholder 4">
            <a:extLst>
              <a:ext uri="{FF2B5EF4-FFF2-40B4-BE49-F238E27FC236}">
                <a16:creationId xmlns:a16="http://schemas.microsoft.com/office/drawing/2014/main" id="{280F07B5-651F-4E31-9779-4763E8C0D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F4D0C-4F75-4B02-9747-A53F80238F15}"/>
              </a:ext>
            </a:extLst>
          </p:cNvPr>
          <p:cNvSpPr>
            <a:spLocks noGrp="1"/>
          </p:cNvSpPr>
          <p:nvPr>
            <p:ph type="sldNum" sz="quarter" idx="12"/>
          </p:nvPr>
        </p:nvSpPr>
        <p:spPr>
          <a:xfrm>
            <a:off x="11261768" y="6356350"/>
            <a:ext cx="361950" cy="365125"/>
          </a:xfrm>
        </p:spPr>
        <p:txBody>
          <a:bodyPr/>
          <a:lstStyle>
            <a:lvl1pPr algn="ctr">
              <a:defRPr sz="1100">
                <a:solidFill>
                  <a:schemeClr val="bg1"/>
                </a:solidFill>
              </a:defRPr>
            </a:lvl1pPr>
          </a:lstStyle>
          <a:p>
            <a:fld id="{9AD71B9F-3993-4306-BFF8-A983D4BB9097}" type="slidenum">
              <a:rPr lang="en-US" smtClean="0"/>
              <a:pPr/>
              <a:t>‹#›</a:t>
            </a:fld>
            <a:endParaRPr lang="en-US"/>
          </a:p>
        </p:txBody>
      </p:sp>
      <p:grpSp>
        <p:nvGrpSpPr>
          <p:cNvPr id="10" name="Group 9">
            <a:extLst>
              <a:ext uri="{FF2B5EF4-FFF2-40B4-BE49-F238E27FC236}">
                <a16:creationId xmlns:a16="http://schemas.microsoft.com/office/drawing/2014/main" id="{30BD475E-7AD0-45EF-A648-10E6B966248D}"/>
              </a:ext>
            </a:extLst>
          </p:cNvPr>
          <p:cNvGrpSpPr/>
          <p:nvPr userDrawn="1"/>
        </p:nvGrpSpPr>
        <p:grpSpPr>
          <a:xfrm>
            <a:off x="0" y="-606158"/>
            <a:ext cx="1393632" cy="341612"/>
            <a:chOff x="0" y="-685429"/>
            <a:chExt cx="2040418" cy="500154"/>
          </a:xfrm>
        </p:grpSpPr>
        <p:sp>
          <p:nvSpPr>
            <p:cNvPr id="11" name="Oval 10">
              <a:extLst>
                <a:ext uri="{FF2B5EF4-FFF2-40B4-BE49-F238E27FC236}">
                  <a16:creationId xmlns:a16="http://schemas.microsoft.com/office/drawing/2014/main" id="{D1503AF1-B74C-4C50-BBA4-88F2B4FACA16}"/>
                </a:ext>
              </a:extLst>
            </p:cNvPr>
            <p:cNvSpPr/>
            <p:nvPr/>
          </p:nvSpPr>
          <p:spPr>
            <a:xfrm flipV="1">
              <a:off x="0" y="-685429"/>
              <a:ext cx="500153" cy="500154"/>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6AB34C-5F07-4E6F-90BD-C575351674CA}"/>
                </a:ext>
              </a:extLst>
            </p:cNvPr>
            <p:cNvSpPr/>
            <p:nvPr/>
          </p:nvSpPr>
          <p:spPr>
            <a:xfrm flipV="1">
              <a:off x="770132" y="-685429"/>
              <a:ext cx="500153" cy="500154"/>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CAA6AFA-8837-46C7-B9ED-DD483B744029}"/>
                </a:ext>
              </a:extLst>
            </p:cNvPr>
            <p:cNvSpPr/>
            <p:nvPr/>
          </p:nvSpPr>
          <p:spPr>
            <a:xfrm flipV="1">
              <a:off x="1540265" y="-685429"/>
              <a:ext cx="500153" cy="500154"/>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665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7C3281C-E59B-488D-9A83-83A8155D8BEC}"/>
              </a:ext>
            </a:extLst>
          </p:cNvPr>
          <p:cNvSpPr/>
          <p:nvPr userDrawn="1"/>
        </p:nvSpPr>
        <p:spPr>
          <a:xfrm rot="16200000" flipH="1" flipV="1">
            <a:off x="6822167" y="-2732290"/>
            <a:ext cx="2631905" cy="8096487"/>
          </a:xfrm>
          <a:custGeom>
            <a:avLst/>
            <a:gdLst>
              <a:gd name="connsiteX0" fmla="*/ 0 w 2631905"/>
              <a:gd name="connsiteY0" fmla="*/ 8096487 h 8096487"/>
              <a:gd name="connsiteX1" fmla="*/ 0 w 2631905"/>
              <a:gd name="connsiteY1" fmla="*/ 5012851 h 8096487"/>
              <a:gd name="connsiteX2" fmla="*/ 1 w 2631905"/>
              <a:gd name="connsiteY2" fmla="*/ 5012851 h 8096487"/>
              <a:gd name="connsiteX3" fmla="*/ 1 w 2631905"/>
              <a:gd name="connsiteY3" fmla="*/ 706054 h 8096487"/>
              <a:gd name="connsiteX4" fmla="*/ 1 w 2631905"/>
              <a:gd name="connsiteY4" fmla="*/ 706054 h 8096487"/>
              <a:gd name="connsiteX5" fmla="*/ 1 w 2631905"/>
              <a:gd name="connsiteY5" fmla="*/ 0 h 8096487"/>
              <a:gd name="connsiteX6" fmla="*/ 1256127 w 2631905"/>
              <a:gd name="connsiteY6" fmla="*/ 0 h 8096487"/>
              <a:gd name="connsiteX7" fmla="*/ 1135945 w 2631905"/>
              <a:gd name="connsiteY7" fmla="*/ 132234 h 8096487"/>
              <a:gd name="connsiteX8" fmla="*/ 913008 w 2631905"/>
              <a:gd name="connsiteY8" fmla="*/ 325330 h 8096487"/>
              <a:gd name="connsiteX9" fmla="*/ 850904 w 2631905"/>
              <a:gd name="connsiteY9" fmla="*/ 365132 h 8096487"/>
              <a:gd name="connsiteX10" fmla="*/ 870762 w 2631905"/>
              <a:gd name="connsiteY10" fmla="*/ 374921 h 8096487"/>
              <a:gd name="connsiteX11" fmla="*/ 1416408 w 2631905"/>
              <a:gd name="connsiteY11" fmla="*/ 1245785 h 8096487"/>
              <a:gd name="connsiteX12" fmla="*/ 1421341 w 2631905"/>
              <a:gd name="connsiteY12" fmla="*/ 1353196 h 8096487"/>
              <a:gd name="connsiteX13" fmla="*/ 1503215 w 2631905"/>
              <a:gd name="connsiteY13" fmla="*/ 1376342 h 8096487"/>
              <a:gd name="connsiteX14" fmla="*/ 2631905 w 2631905"/>
              <a:gd name="connsiteY14" fmla="*/ 3063133 h 8096487"/>
              <a:gd name="connsiteX15" fmla="*/ 1503215 w 2631905"/>
              <a:gd name="connsiteY15" fmla="*/ 4749923 h 8096487"/>
              <a:gd name="connsiteX16" fmla="*/ 1421341 w 2631905"/>
              <a:gd name="connsiteY16" fmla="*/ 4773069 h 8096487"/>
              <a:gd name="connsiteX17" fmla="*/ 1416408 w 2631905"/>
              <a:gd name="connsiteY17" fmla="*/ 4880480 h 8096487"/>
              <a:gd name="connsiteX18" fmla="*/ 949810 w 2631905"/>
              <a:gd name="connsiteY18" fmla="*/ 5702419 h 8096487"/>
              <a:gd name="connsiteX19" fmla="*/ 943636 w 2631905"/>
              <a:gd name="connsiteY19" fmla="*/ 5706240 h 8096487"/>
              <a:gd name="connsiteX20" fmla="*/ 1004071 w 2631905"/>
              <a:gd name="connsiteY20" fmla="*/ 5810623 h 8096487"/>
              <a:gd name="connsiteX21" fmla="*/ 1187665 w 2631905"/>
              <a:gd name="connsiteY21" fmla="*/ 6554669 h 8096487"/>
              <a:gd name="connsiteX22" fmla="*/ 65784 w 2631905"/>
              <a:gd name="connsiteY22" fmla="*/ 8079572 h 809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31905" h="8096487">
                <a:moveTo>
                  <a:pt x="0" y="8096487"/>
                </a:moveTo>
                <a:lnTo>
                  <a:pt x="0" y="5012851"/>
                </a:lnTo>
                <a:lnTo>
                  <a:pt x="1" y="5012851"/>
                </a:lnTo>
                <a:lnTo>
                  <a:pt x="1" y="706054"/>
                </a:lnTo>
                <a:lnTo>
                  <a:pt x="1" y="706054"/>
                </a:lnTo>
                <a:lnTo>
                  <a:pt x="1" y="0"/>
                </a:lnTo>
                <a:lnTo>
                  <a:pt x="1256127" y="0"/>
                </a:lnTo>
                <a:lnTo>
                  <a:pt x="1135945" y="132234"/>
                </a:lnTo>
                <a:cubicBezTo>
                  <a:pt x="1066413" y="201766"/>
                  <a:pt x="991908" y="266324"/>
                  <a:pt x="913008" y="325330"/>
                </a:cubicBezTo>
                <a:lnTo>
                  <a:pt x="850904" y="365132"/>
                </a:lnTo>
                <a:lnTo>
                  <a:pt x="870762" y="374921"/>
                </a:lnTo>
                <a:cubicBezTo>
                  <a:pt x="1168614" y="540154"/>
                  <a:pt x="1381159" y="864155"/>
                  <a:pt x="1416408" y="1245785"/>
                </a:cubicBezTo>
                <a:lnTo>
                  <a:pt x="1421341" y="1353196"/>
                </a:lnTo>
                <a:lnTo>
                  <a:pt x="1503215" y="1376342"/>
                </a:lnTo>
                <a:cubicBezTo>
                  <a:pt x="2157121" y="1599963"/>
                  <a:pt x="2631905" y="2270586"/>
                  <a:pt x="2631905" y="3063133"/>
                </a:cubicBezTo>
                <a:cubicBezTo>
                  <a:pt x="2631905" y="3855680"/>
                  <a:pt x="2157121" y="4526302"/>
                  <a:pt x="1503215" y="4749923"/>
                </a:cubicBezTo>
                <a:lnTo>
                  <a:pt x="1421341" y="4773069"/>
                </a:lnTo>
                <a:lnTo>
                  <a:pt x="1416408" y="4880480"/>
                </a:lnTo>
                <a:cubicBezTo>
                  <a:pt x="1384363" y="5227415"/>
                  <a:pt x="1205793" y="5526724"/>
                  <a:pt x="949810" y="5702419"/>
                </a:cubicBezTo>
                <a:lnTo>
                  <a:pt x="943636" y="5706240"/>
                </a:lnTo>
                <a:lnTo>
                  <a:pt x="1004071" y="5810623"/>
                </a:lnTo>
                <a:cubicBezTo>
                  <a:pt x="1121301" y="6032807"/>
                  <a:pt x="1187665" y="6285988"/>
                  <a:pt x="1187665" y="6554669"/>
                </a:cubicBezTo>
                <a:cubicBezTo>
                  <a:pt x="1187665" y="7271153"/>
                  <a:pt x="715745" y="7877413"/>
                  <a:pt x="65784" y="8079572"/>
                </a:cubicBezTo>
                <a:close/>
              </a:path>
            </a:pathLst>
          </a:custGeom>
          <a:solidFill>
            <a:schemeClr val="bg1">
              <a:lumMod val="95000"/>
              <a:alpha val="4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B5C981D9-49B9-491A-B3BC-BFB48641B3EB}"/>
              </a:ext>
            </a:extLst>
          </p:cNvPr>
          <p:cNvGrpSpPr/>
          <p:nvPr userDrawn="1"/>
        </p:nvGrpSpPr>
        <p:grpSpPr>
          <a:xfrm>
            <a:off x="0" y="2896610"/>
            <a:ext cx="12186364" cy="3961391"/>
            <a:chOff x="0" y="2896610"/>
            <a:chExt cx="12186364" cy="3961391"/>
          </a:xfrm>
        </p:grpSpPr>
        <p:sp>
          <p:nvSpPr>
            <p:cNvPr id="12" name="Freeform: Shape 11">
              <a:extLst>
                <a:ext uri="{FF2B5EF4-FFF2-40B4-BE49-F238E27FC236}">
                  <a16:creationId xmlns:a16="http://schemas.microsoft.com/office/drawing/2014/main" id="{B05F3072-6875-48D5-B6B2-4771D641F1F1}"/>
                </a:ext>
              </a:extLst>
            </p:cNvPr>
            <p:cNvSpPr/>
            <p:nvPr/>
          </p:nvSpPr>
          <p:spPr>
            <a:xfrm rot="16200000">
              <a:off x="2337429" y="559181"/>
              <a:ext cx="3961390" cy="8636247"/>
            </a:xfrm>
            <a:custGeom>
              <a:avLst/>
              <a:gdLst>
                <a:gd name="connsiteX0" fmla="*/ 3961390 w 3961390"/>
                <a:gd name="connsiteY0" fmla="*/ 4610450 h 8636247"/>
                <a:gd name="connsiteX1" fmla="*/ 2262552 w 3961390"/>
                <a:gd name="connsiteY1" fmla="*/ 7149309 h 8636247"/>
                <a:gd name="connsiteX2" fmla="*/ 2139319 w 3961390"/>
                <a:gd name="connsiteY2" fmla="*/ 7184147 h 8636247"/>
                <a:gd name="connsiteX3" fmla="*/ 2131895 w 3961390"/>
                <a:gd name="connsiteY3" fmla="*/ 7345816 h 8636247"/>
                <a:gd name="connsiteX4" fmla="*/ 1429598 w 3961390"/>
                <a:gd name="connsiteY4" fmla="*/ 8582950 h 8636247"/>
                <a:gd name="connsiteX5" fmla="*/ 1343483 w 3961390"/>
                <a:gd name="connsiteY5" fmla="*/ 8636247 h 8636247"/>
                <a:gd name="connsiteX6" fmla="*/ 0 w 3961390"/>
                <a:gd name="connsiteY6" fmla="*/ 8636247 h 8636247"/>
                <a:gd name="connsiteX7" fmla="*/ 0 w 3961390"/>
                <a:gd name="connsiteY7" fmla="*/ 1062710 h 8636247"/>
                <a:gd name="connsiteX8" fmla="*/ 0 w 3961390"/>
                <a:gd name="connsiteY8" fmla="*/ 1062711 h 8636247"/>
                <a:gd name="connsiteX9" fmla="*/ 0 w 3961390"/>
                <a:gd name="connsiteY9" fmla="*/ 0 h 8636247"/>
                <a:gd name="connsiteX10" fmla="*/ 1890648 w 3961390"/>
                <a:gd name="connsiteY10" fmla="*/ 0 h 8636247"/>
                <a:gd name="connsiteX11" fmla="*/ 1709757 w 3961390"/>
                <a:gd name="connsiteY11" fmla="*/ 199030 h 8636247"/>
                <a:gd name="connsiteX12" fmla="*/ 1374205 w 3961390"/>
                <a:gd name="connsiteY12" fmla="*/ 489667 h 8636247"/>
                <a:gd name="connsiteX13" fmla="*/ 1284849 w 3961390"/>
                <a:gd name="connsiteY13" fmla="*/ 551607 h 8636247"/>
                <a:gd name="connsiteX14" fmla="*/ 1310620 w 3961390"/>
                <a:gd name="connsiteY14" fmla="*/ 564310 h 8636247"/>
                <a:gd name="connsiteX15" fmla="*/ 2131895 w 3961390"/>
                <a:gd name="connsiteY15" fmla="*/ 1875083 h 8636247"/>
                <a:gd name="connsiteX16" fmla="*/ 2139319 w 3961390"/>
                <a:gd name="connsiteY16" fmla="*/ 2036752 h 8636247"/>
                <a:gd name="connsiteX17" fmla="*/ 2262552 w 3961390"/>
                <a:gd name="connsiteY17" fmla="*/ 2071591 h 8636247"/>
                <a:gd name="connsiteX18" fmla="*/ 3961390 w 3961390"/>
                <a:gd name="connsiteY18" fmla="*/ 4610450 h 863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1390" h="8636247">
                  <a:moveTo>
                    <a:pt x="3961390" y="4610450"/>
                  </a:moveTo>
                  <a:cubicBezTo>
                    <a:pt x="3961390" y="5803346"/>
                    <a:pt x="3246772" y="6812729"/>
                    <a:pt x="2262552" y="7149309"/>
                  </a:cubicBezTo>
                  <a:lnTo>
                    <a:pt x="2139319" y="7184147"/>
                  </a:lnTo>
                  <a:lnTo>
                    <a:pt x="2131895" y="7345816"/>
                  </a:lnTo>
                  <a:cubicBezTo>
                    <a:pt x="2083662" y="7868003"/>
                    <a:pt x="1814888" y="8318506"/>
                    <a:pt x="1429598" y="8582950"/>
                  </a:cubicBezTo>
                  <a:lnTo>
                    <a:pt x="1343483" y="8636247"/>
                  </a:lnTo>
                  <a:lnTo>
                    <a:pt x="0" y="8636247"/>
                  </a:lnTo>
                  <a:lnTo>
                    <a:pt x="0" y="1062710"/>
                  </a:lnTo>
                  <a:lnTo>
                    <a:pt x="0" y="1062711"/>
                  </a:lnTo>
                  <a:lnTo>
                    <a:pt x="0" y="0"/>
                  </a:lnTo>
                  <a:lnTo>
                    <a:pt x="1890648" y="0"/>
                  </a:lnTo>
                  <a:lnTo>
                    <a:pt x="1709757" y="199030"/>
                  </a:lnTo>
                  <a:cubicBezTo>
                    <a:pt x="1605101" y="303686"/>
                    <a:pt x="1492960" y="400855"/>
                    <a:pt x="1374205" y="489667"/>
                  </a:cubicBezTo>
                  <a:lnTo>
                    <a:pt x="1284849" y="551607"/>
                  </a:lnTo>
                  <a:lnTo>
                    <a:pt x="1310620" y="564310"/>
                  </a:lnTo>
                  <a:cubicBezTo>
                    <a:pt x="1758929" y="813008"/>
                    <a:pt x="2078839" y="1300677"/>
                    <a:pt x="2131895" y="1875083"/>
                  </a:cubicBezTo>
                  <a:lnTo>
                    <a:pt x="2139319" y="2036752"/>
                  </a:lnTo>
                  <a:lnTo>
                    <a:pt x="2262552" y="2071591"/>
                  </a:lnTo>
                  <a:cubicBezTo>
                    <a:pt x="3246772" y="2408171"/>
                    <a:pt x="3961390" y="3417555"/>
                    <a:pt x="3961390" y="4610450"/>
                  </a:cubicBezTo>
                  <a:close/>
                </a:path>
              </a:pathLst>
            </a:custGeom>
            <a:solidFill>
              <a:schemeClr val="bg1">
                <a:lumMod val="95000"/>
                <a:alpha val="6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6432C025-2EC0-41BB-885B-C36471C00548}"/>
                </a:ext>
              </a:extLst>
            </p:cNvPr>
            <p:cNvSpPr/>
            <p:nvPr/>
          </p:nvSpPr>
          <p:spPr>
            <a:xfrm>
              <a:off x="7545054" y="5070396"/>
              <a:ext cx="4641310" cy="1787605"/>
            </a:xfrm>
            <a:custGeom>
              <a:avLst/>
              <a:gdLst>
                <a:gd name="connsiteX0" fmla="*/ 1965675 w 3931350"/>
                <a:gd name="connsiteY0" fmla="*/ 0 h 1514163"/>
                <a:gd name="connsiteX1" fmla="*/ 3909785 w 3931350"/>
                <a:gd name="connsiteY1" fmla="*/ 1430295 h 1514163"/>
                <a:gd name="connsiteX2" fmla="*/ 3931350 w 3931350"/>
                <a:gd name="connsiteY2" fmla="*/ 1514163 h 1514163"/>
                <a:gd name="connsiteX3" fmla="*/ 0 w 3931350"/>
                <a:gd name="connsiteY3" fmla="*/ 1514163 h 1514163"/>
                <a:gd name="connsiteX4" fmla="*/ 21565 w 3931350"/>
                <a:gd name="connsiteY4" fmla="*/ 1430295 h 1514163"/>
                <a:gd name="connsiteX5" fmla="*/ 1965675 w 3931350"/>
                <a:gd name="connsiteY5" fmla="*/ 0 h 151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1350" h="1514163">
                  <a:moveTo>
                    <a:pt x="1965675" y="0"/>
                  </a:moveTo>
                  <a:cubicBezTo>
                    <a:pt x="2879125" y="0"/>
                    <a:pt x="3652051" y="601655"/>
                    <a:pt x="3909785" y="1430295"/>
                  </a:cubicBezTo>
                  <a:lnTo>
                    <a:pt x="3931350" y="1514163"/>
                  </a:lnTo>
                  <a:lnTo>
                    <a:pt x="0" y="1514163"/>
                  </a:lnTo>
                  <a:lnTo>
                    <a:pt x="21565" y="1430295"/>
                  </a:lnTo>
                  <a:cubicBezTo>
                    <a:pt x="279299" y="601655"/>
                    <a:pt x="1052225" y="0"/>
                    <a:pt x="1965675" y="0"/>
                  </a:cubicBezTo>
                  <a:close/>
                </a:path>
              </a:pathLst>
            </a:custGeom>
            <a:solidFill>
              <a:schemeClr val="bg1">
                <a:lumMod val="9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1D3484AB-94FD-485D-A343-BDE7D581B08E}"/>
              </a:ext>
            </a:extLst>
          </p:cNvPr>
          <p:cNvGrpSpPr/>
          <p:nvPr userDrawn="1"/>
        </p:nvGrpSpPr>
        <p:grpSpPr>
          <a:xfrm>
            <a:off x="11058451" y="6273006"/>
            <a:ext cx="631983" cy="488101"/>
            <a:chOff x="11636374" y="558800"/>
            <a:chExt cx="1101726" cy="850900"/>
          </a:xfrm>
        </p:grpSpPr>
        <p:sp>
          <p:nvSpPr>
            <p:cNvPr id="7" name="Oval 6">
              <a:extLst>
                <a:ext uri="{FF2B5EF4-FFF2-40B4-BE49-F238E27FC236}">
                  <a16:creationId xmlns:a16="http://schemas.microsoft.com/office/drawing/2014/main" id="{33244FF7-4B0C-491F-9974-7E7E79C4DA57}"/>
                </a:ext>
              </a:extLst>
            </p:cNvPr>
            <p:cNvSpPr/>
            <p:nvPr userDrawn="1"/>
          </p:nvSpPr>
          <p:spPr>
            <a:xfrm>
              <a:off x="11887200" y="558800"/>
              <a:ext cx="850900" cy="850900"/>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1D1C934-AD2F-4443-92DF-3CF92D7E6C1C}"/>
                </a:ext>
              </a:extLst>
            </p:cNvPr>
            <p:cNvSpPr/>
            <p:nvPr userDrawn="1"/>
          </p:nvSpPr>
          <p:spPr>
            <a:xfrm>
              <a:off x="11636374" y="908050"/>
              <a:ext cx="501651" cy="5016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6586E1E-1840-4AB3-91E6-A83526564EAA}"/>
              </a:ext>
            </a:extLst>
          </p:cNvPr>
          <p:cNvSpPr>
            <a:spLocks noGrp="1"/>
          </p:cNvSpPr>
          <p:nvPr>
            <p:ph type="title"/>
          </p:nvPr>
        </p:nvSpPr>
        <p:spPr>
          <a:xfrm>
            <a:off x="571500" y="257045"/>
            <a:ext cx="11049000" cy="965679"/>
          </a:xfrm>
        </p:spPr>
        <p:txBody>
          <a:bodyPr>
            <a:normAutofit/>
          </a:bodyPr>
          <a:lstStyle>
            <a:lvl1pPr algn="ctr">
              <a:defRPr sz="3600" b="1">
                <a:latin typeface="Century Gothic" panose="020B0502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1FA8F60-D42E-4ED6-A0F9-94CB951CC16C}"/>
              </a:ext>
            </a:extLst>
          </p:cNvPr>
          <p:cNvSpPr>
            <a:spLocks noGrp="1"/>
          </p:cNvSpPr>
          <p:nvPr>
            <p:ph idx="1"/>
          </p:nvPr>
        </p:nvSpPr>
        <p:spPr>
          <a:xfrm>
            <a:off x="571500" y="1575304"/>
            <a:ext cx="11049000" cy="4542812"/>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B89D-C184-4E8F-9966-0F1F1AFDC950}"/>
              </a:ext>
            </a:extLst>
          </p:cNvPr>
          <p:cNvSpPr>
            <a:spLocks noGrp="1"/>
          </p:cNvSpPr>
          <p:nvPr>
            <p:ph type="dt" sz="half" idx="10"/>
          </p:nvPr>
        </p:nvSpPr>
        <p:spPr>
          <a:xfrm>
            <a:off x="571500" y="6356350"/>
            <a:ext cx="2743200" cy="365125"/>
          </a:xfrm>
        </p:spPr>
        <p:txBody>
          <a:bodyPr/>
          <a:lstStyle/>
          <a:p>
            <a:fld id="{68858C17-BDEA-4474-A895-67B2170B9E0E}" type="datetime1">
              <a:rPr lang="en-US" smtClean="0"/>
              <a:t>12/16/2021</a:t>
            </a:fld>
            <a:endParaRPr lang="en-US"/>
          </a:p>
        </p:txBody>
      </p:sp>
      <p:sp>
        <p:nvSpPr>
          <p:cNvPr id="5" name="Footer Placeholder 4">
            <a:extLst>
              <a:ext uri="{FF2B5EF4-FFF2-40B4-BE49-F238E27FC236}">
                <a16:creationId xmlns:a16="http://schemas.microsoft.com/office/drawing/2014/main" id="{280F07B5-651F-4E31-9779-4763E8C0D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F4D0C-4F75-4B02-9747-A53F80238F15}"/>
              </a:ext>
            </a:extLst>
          </p:cNvPr>
          <p:cNvSpPr>
            <a:spLocks noGrp="1"/>
          </p:cNvSpPr>
          <p:nvPr>
            <p:ph type="sldNum" sz="quarter" idx="12"/>
          </p:nvPr>
        </p:nvSpPr>
        <p:spPr>
          <a:xfrm>
            <a:off x="11261768" y="6356350"/>
            <a:ext cx="361950" cy="365125"/>
          </a:xfrm>
        </p:spPr>
        <p:txBody>
          <a:bodyPr/>
          <a:lstStyle>
            <a:lvl1pPr algn="ctr">
              <a:defRPr sz="1100">
                <a:solidFill>
                  <a:schemeClr val="bg1"/>
                </a:solidFill>
              </a:defRPr>
            </a:lvl1pPr>
          </a:lstStyle>
          <a:p>
            <a:fld id="{9AD71B9F-3993-4306-BFF8-A983D4BB9097}" type="slidenum">
              <a:rPr lang="en-US" smtClean="0"/>
              <a:pPr/>
              <a:t>‹#›</a:t>
            </a:fld>
            <a:endParaRPr lang="en-US"/>
          </a:p>
        </p:txBody>
      </p:sp>
      <p:grpSp>
        <p:nvGrpSpPr>
          <p:cNvPr id="14" name="Group 13">
            <a:extLst>
              <a:ext uri="{FF2B5EF4-FFF2-40B4-BE49-F238E27FC236}">
                <a16:creationId xmlns:a16="http://schemas.microsoft.com/office/drawing/2014/main" id="{6EF01C64-3631-4A3E-94D1-D4C93D2895BC}"/>
              </a:ext>
            </a:extLst>
          </p:cNvPr>
          <p:cNvGrpSpPr/>
          <p:nvPr userDrawn="1"/>
        </p:nvGrpSpPr>
        <p:grpSpPr>
          <a:xfrm>
            <a:off x="0" y="-606158"/>
            <a:ext cx="1393632" cy="341612"/>
            <a:chOff x="0" y="-685429"/>
            <a:chExt cx="2040418" cy="500154"/>
          </a:xfrm>
        </p:grpSpPr>
        <p:sp>
          <p:nvSpPr>
            <p:cNvPr id="15" name="Oval 14">
              <a:extLst>
                <a:ext uri="{FF2B5EF4-FFF2-40B4-BE49-F238E27FC236}">
                  <a16:creationId xmlns:a16="http://schemas.microsoft.com/office/drawing/2014/main" id="{CEABE66D-7694-4B32-84A1-993E5CF2F481}"/>
                </a:ext>
              </a:extLst>
            </p:cNvPr>
            <p:cNvSpPr/>
            <p:nvPr/>
          </p:nvSpPr>
          <p:spPr>
            <a:xfrm flipV="1">
              <a:off x="0" y="-685429"/>
              <a:ext cx="500153" cy="500154"/>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AC27BA4-719C-4D45-91C0-B9B59396FC9B}"/>
                </a:ext>
              </a:extLst>
            </p:cNvPr>
            <p:cNvSpPr/>
            <p:nvPr/>
          </p:nvSpPr>
          <p:spPr>
            <a:xfrm flipV="1">
              <a:off x="770132" y="-685429"/>
              <a:ext cx="500153" cy="500154"/>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F2C1C4A-9203-47FE-8697-62C635DF5C4C}"/>
                </a:ext>
              </a:extLst>
            </p:cNvPr>
            <p:cNvSpPr/>
            <p:nvPr/>
          </p:nvSpPr>
          <p:spPr>
            <a:xfrm flipV="1">
              <a:off x="1540265" y="-685429"/>
              <a:ext cx="500153" cy="500154"/>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957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84DF-5B38-4088-9460-168D166AE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E139CD-BC04-4084-8481-55473A70E3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8F86D7-2C0C-4AFA-B9BF-D177C100268A}"/>
              </a:ext>
            </a:extLst>
          </p:cNvPr>
          <p:cNvSpPr>
            <a:spLocks noGrp="1"/>
          </p:cNvSpPr>
          <p:nvPr>
            <p:ph type="dt" sz="half" idx="10"/>
          </p:nvPr>
        </p:nvSpPr>
        <p:spPr/>
        <p:txBody>
          <a:bodyPr/>
          <a:lstStyle/>
          <a:p>
            <a:fld id="{1438FD22-B07A-4E15-9375-764679C9222A}" type="datetime1">
              <a:rPr lang="en-US" smtClean="0"/>
              <a:t>12/16/2021</a:t>
            </a:fld>
            <a:endParaRPr lang="en-US"/>
          </a:p>
        </p:txBody>
      </p:sp>
      <p:sp>
        <p:nvSpPr>
          <p:cNvPr id="5" name="Footer Placeholder 4">
            <a:extLst>
              <a:ext uri="{FF2B5EF4-FFF2-40B4-BE49-F238E27FC236}">
                <a16:creationId xmlns:a16="http://schemas.microsoft.com/office/drawing/2014/main" id="{E0D69711-3A62-4828-AADE-590065233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A362C-D9BE-43C6-BFE0-3128B653CF26}"/>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30341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63F6-3558-480A-9CC2-87BE8CE9E2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878EC-C4E9-411C-BC68-822B3E3179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364ED5-047E-4D13-A4C5-4B1F01B9CF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0C71F0-9D92-4704-9A30-EDDB8BFBB317}"/>
              </a:ext>
            </a:extLst>
          </p:cNvPr>
          <p:cNvSpPr>
            <a:spLocks noGrp="1"/>
          </p:cNvSpPr>
          <p:nvPr>
            <p:ph type="dt" sz="half" idx="10"/>
          </p:nvPr>
        </p:nvSpPr>
        <p:spPr/>
        <p:txBody>
          <a:bodyPr/>
          <a:lstStyle/>
          <a:p>
            <a:fld id="{90D24491-ECCE-4F0C-9B05-2A9B3E851973}" type="datetime1">
              <a:rPr lang="en-US" smtClean="0"/>
              <a:t>12/16/2021</a:t>
            </a:fld>
            <a:endParaRPr lang="en-US"/>
          </a:p>
        </p:txBody>
      </p:sp>
      <p:sp>
        <p:nvSpPr>
          <p:cNvPr id="6" name="Footer Placeholder 5">
            <a:extLst>
              <a:ext uri="{FF2B5EF4-FFF2-40B4-BE49-F238E27FC236}">
                <a16:creationId xmlns:a16="http://schemas.microsoft.com/office/drawing/2014/main" id="{09DAAEC3-82ED-4B6F-9A0D-DA589C1F0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5BACA-1AF9-4E92-B4A7-366AE817003C}"/>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52434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B7E4-F118-4D6A-A045-683D13C566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958CF6-D523-4429-A46A-D2A50B538F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92F20B-FC42-413A-975D-70D4C7B3D7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92E7FB-6215-449F-8902-9D2EE0286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36EE10-8AD5-4864-8202-BC4D9D0BBE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63F29B-1B27-4159-B7F3-A0507E8DEF53}"/>
              </a:ext>
            </a:extLst>
          </p:cNvPr>
          <p:cNvSpPr>
            <a:spLocks noGrp="1"/>
          </p:cNvSpPr>
          <p:nvPr>
            <p:ph type="dt" sz="half" idx="10"/>
          </p:nvPr>
        </p:nvSpPr>
        <p:spPr/>
        <p:txBody>
          <a:bodyPr/>
          <a:lstStyle/>
          <a:p>
            <a:fld id="{2F43D97A-2705-48DC-96F3-02D6F6734BE8}" type="datetime1">
              <a:rPr lang="en-US" smtClean="0"/>
              <a:t>12/16/2021</a:t>
            </a:fld>
            <a:endParaRPr lang="en-US"/>
          </a:p>
        </p:txBody>
      </p:sp>
      <p:sp>
        <p:nvSpPr>
          <p:cNvPr id="8" name="Footer Placeholder 7">
            <a:extLst>
              <a:ext uri="{FF2B5EF4-FFF2-40B4-BE49-F238E27FC236}">
                <a16:creationId xmlns:a16="http://schemas.microsoft.com/office/drawing/2014/main" id="{F276C842-9D7C-458D-9819-B365EA36D0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3D23A0-912D-474B-B74F-F91550FDE2AF}"/>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03606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502B-3FBB-46E7-942F-BBC364DD19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5FF2E3-9028-4B76-93E3-B159E73500EE}"/>
              </a:ext>
            </a:extLst>
          </p:cNvPr>
          <p:cNvSpPr>
            <a:spLocks noGrp="1"/>
          </p:cNvSpPr>
          <p:nvPr>
            <p:ph type="dt" sz="half" idx="10"/>
          </p:nvPr>
        </p:nvSpPr>
        <p:spPr/>
        <p:txBody>
          <a:bodyPr/>
          <a:lstStyle/>
          <a:p>
            <a:fld id="{36C0773C-B5C2-414E-B202-209D6C457B93}" type="datetime1">
              <a:rPr lang="en-US" smtClean="0"/>
              <a:t>12/16/2021</a:t>
            </a:fld>
            <a:endParaRPr lang="en-US"/>
          </a:p>
        </p:txBody>
      </p:sp>
      <p:sp>
        <p:nvSpPr>
          <p:cNvPr id="4" name="Footer Placeholder 3">
            <a:extLst>
              <a:ext uri="{FF2B5EF4-FFF2-40B4-BE49-F238E27FC236}">
                <a16:creationId xmlns:a16="http://schemas.microsoft.com/office/drawing/2014/main" id="{2CD64999-F5F3-4A83-9B28-8C1A40F18D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228276-ABBF-4364-B9AD-DC68FE5AFC12}"/>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493470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61156-6F62-4A97-A535-816FC0E81456}"/>
              </a:ext>
            </a:extLst>
          </p:cNvPr>
          <p:cNvSpPr>
            <a:spLocks noGrp="1"/>
          </p:cNvSpPr>
          <p:nvPr>
            <p:ph type="dt" sz="half" idx="10"/>
          </p:nvPr>
        </p:nvSpPr>
        <p:spPr/>
        <p:txBody>
          <a:bodyPr/>
          <a:lstStyle/>
          <a:p>
            <a:fld id="{09F7729D-3C59-4E02-8001-0B8EE89BB2DD}" type="datetime1">
              <a:rPr lang="en-US" smtClean="0"/>
              <a:t>12/16/2021</a:t>
            </a:fld>
            <a:endParaRPr lang="en-US"/>
          </a:p>
        </p:txBody>
      </p:sp>
      <p:sp>
        <p:nvSpPr>
          <p:cNvPr id="3" name="Footer Placeholder 2">
            <a:extLst>
              <a:ext uri="{FF2B5EF4-FFF2-40B4-BE49-F238E27FC236}">
                <a16:creationId xmlns:a16="http://schemas.microsoft.com/office/drawing/2014/main" id="{3A371452-E596-4CE1-A791-E188F6F07E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412C77-84B4-41B6-91F6-D15E02A5DEBE}"/>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120617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6EB1-E17A-4051-8569-1942F45A4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5796CD-9630-4D7F-9F8A-8E40200BE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08E341-9335-497C-81EC-78EC1A1C3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124BB-4905-416C-9C18-C9000B5B5D03}"/>
              </a:ext>
            </a:extLst>
          </p:cNvPr>
          <p:cNvSpPr>
            <a:spLocks noGrp="1"/>
          </p:cNvSpPr>
          <p:nvPr>
            <p:ph type="dt" sz="half" idx="10"/>
          </p:nvPr>
        </p:nvSpPr>
        <p:spPr/>
        <p:txBody>
          <a:bodyPr/>
          <a:lstStyle/>
          <a:p>
            <a:fld id="{AF8A5C69-A14E-4E8C-B998-446850395057}" type="datetime1">
              <a:rPr lang="en-US" smtClean="0"/>
              <a:t>12/16/2021</a:t>
            </a:fld>
            <a:endParaRPr lang="en-US"/>
          </a:p>
        </p:txBody>
      </p:sp>
      <p:sp>
        <p:nvSpPr>
          <p:cNvPr id="6" name="Footer Placeholder 5">
            <a:extLst>
              <a:ext uri="{FF2B5EF4-FFF2-40B4-BE49-F238E27FC236}">
                <a16:creationId xmlns:a16="http://schemas.microsoft.com/office/drawing/2014/main" id="{34724643-D6F2-4F2E-B9E7-549DBDA99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32712-F9E1-4F4B-AF82-F4CAB5C96042}"/>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7317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38424A-D714-4C2A-90BC-9EF05B187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E8EBE6-B011-48C3-A993-7B4E0701F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1FA0A-42C3-4F56-BC8F-EEBA777F3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ABAB1-FC3A-4B4F-A259-91E14C8717D1}" type="datetime1">
              <a:rPr lang="en-US" smtClean="0"/>
              <a:t>12/16/2021</a:t>
            </a:fld>
            <a:endParaRPr lang="en-US"/>
          </a:p>
        </p:txBody>
      </p:sp>
      <p:sp>
        <p:nvSpPr>
          <p:cNvPr id="5" name="Footer Placeholder 4">
            <a:extLst>
              <a:ext uri="{FF2B5EF4-FFF2-40B4-BE49-F238E27FC236}">
                <a16:creationId xmlns:a16="http://schemas.microsoft.com/office/drawing/2014/main" id="{B8666033-1847-40E9-A28E-DA6E9CE71B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5FE4A3-4093-4AC5-9C23-7E6454E138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71B9F-3993-4306-BFF8-A983D4BB9097}" type="slidenum">
              <a:rPr lang="en-US" smtClean="0"/>
              <a:t>‹#›</a:t>
            </a:fld>
            <a:endParaRPr lang="en-US"/>
          </a:p>
        </p:txBody>
      </p:sp>
    </p:spTree>
    <p:extLst>
      <p:ext uri="{BB962C8B-B14F-4D97-AF65-F5344CB8AC3E}">
        <p14:creationId xmlns:p14="http://schemas.microsoft.com/office/powerpoint/2010/main" val="1041324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85F5B8A4-D7BF-4D29-A02C-FEE90CCF908B}"/>
              </a:ext>
            </a:extLst>
          </p:cNvPr>
          <p:cNvSpPr/>
          <p:nvPr/>
        </p:nvSpPr>
        <p:spPr>
          <a:xfrm>
            <a:off x="6004165" y="11534"/>
            <a:ext cx="9381244" cy="6858002"/>
          </a:xfrm>
          <a:custGeom>
            <a:avLst/>
            <a:gdLst>
              <a:gd name="connsiteX0" fmla="*/ 2714525 w 6066008"/>
              <a:gd name="connsiteY0" fmla="*/ 0 h 6858002"/>
              <a:gd name="connsiteX1" fmla="*/ 3778532 w 6066008"/>
              <a:gd name="connsiteY1" fmla="*/ 0 h 6858002"/>
              <a:gd name="connsiteX2" fmla="*/ 3820714 w 6066008"/>
              <a:gd name="connsiteY2" fmla="*/ 20793 h 6858002"/>
              <a:gd name="connsiteX3" fmla="*/ 4516362 w 6066008"/>
              <a:gd name="connsiteY3" fmla="*/ 1131063 h 6858002"/>
              <a:gd name="connsiteX4" fmla="*/ 4522651 w 6066008"/>
              <a:gd name="connsiteY4" fmla="*/ 1268002 h 6858002"/>
              <a:gd name="connsiteX5" fmla="*/ 4627033 w 6066008"/>
              <a:gd name="connsiteY5" fmla="*/ 1297512 h 6858002"/>
              <a:gd name="connsiteX6" fmla="*/ 6066008 w 6066008"/>
              <a:gd name="connsiteY6" fmla="*/ 3448013 h 6858002"/>
              <a:gd name="connsiteX7" fmla="*/ 4627033 w 6066008"/>
              <a:gd name="connsiteY7" fmla="*/ 5598514 h 6858002"/>
              <a:gd name="connsiteX8" fmla="*/ 4522651 w 6066008"/>
              <a:gd name="connsiteY8" fmla="*/ 5628023 h 6858002"/>
              <a:gd name="connsiteX9" fmla="*/ 4516362 w 6066008"/>
              <a:gd name="connsiteY9" fmla="*/ 5764962 h 6858002"/>
              <a:gd name="connsiteX10" fmla="*/ 3921493 w 6066008"/>
              <a:gd name="connsiteY10" fmla="*/ 6812858 h 6858002"/>
              <a:gd name="connsiteX11" fmla="*/ 3848551 w 6066008"/>
              <a:gd name="connsiteY11" fmla="*/ 6858002 h 6858002"/>
              <a:gd name="connsiteX12" fmla="*/ 0 w 6066008"/>
              <a:gd name="connsiteY12" fmla="*/ 6858002 h 6858002"/>
              <a:gd name="connsiteX13" fmla="*/ 0 w 6066008"/>
              <a:gd name="connsiteY13" fmla="*/ 690 h 6858002"/>
              <a:gd name="connsiteX14" fmla="*/ 2713222 w 6066008"/>
              <a:gd name="connsiteY14" fmla="*/ 69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66008" h="6858002">
                <a:moveTo>
                  <a:pt x="2714525" y="0"/>
                </a:moveTo>
                <a:lnTo>
                  <a:pt x="3778532" y="0"/>
                </a:lnTo>
                <a:lnTo>
                  <a:pt x="3820714" y="20793"/>
                </a:lnTo>
                <a:cubicBezTo>
                  <a:pt x="4200447" y="231449"/>
                  <a:pt x="4471422" y="644521"/>
                  <a:pt x="4516362" y="1131063"/>
                </a:cubicBezTo>
                <a:lnTo>
                  <a:pt x="4522651" y="1268002"/>
                </a:lnTo>
                <a:lnTo>
                  <a:pt x="4627033" y="1297512"/>
                </a:lnTo>
                <a:cubicBezTo>
                  <a:pt x="5460702" y="1582607"/>
                  <a:pt x="6066008" y="2437590"/>
                  <a:pt x="6066008" y="3448013"/>
                </a:cubicBezTo>
                <a:cubicBezTo>
                  <a:pt x="6066008" y="4458437"/>
                  <a:pt x="5460702" y="5313419"/>
                  <a:pt x="4627033" y="5598514"/>
                </a:cubicBezTo>
                <a:lnTo>
                  <a:pt x="4522651" y="5628023"/>
                </a:lnTo>
                <a:lnTo>
                  <a:pt x="4516362" y="5764962"/>
                </a:lnTo>
                <a:cubicBezTo>
                  <a:pt x="4475508" y="6207273"/>
                  <a:pt x="4247847" y="6588864"/>
                  <a:pt x="3921493" y="6812858"/>
                </a:cubicBezTo>
                <a:lnTo>
                  <a:pt x="3848551" y="6858002"/>
                </a:lnTo>
                <a:lnTo>
                  <a:pt x="0" y="6858002"/>
                </a:lnTo>
                <a:lnTo>
                  <a:pt x="0" y="690"/>
                </a:lnTo>
                <a:lnTo>
                  <a:pt x="2713222" y="690"/>
                </a:lnTo>
                <a:close/>
              </a:path>
            </a:pathLst>
          </a:custGeom>
          <a:solidFill>
            <a:srgbClr val="F15F5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D4FEF4E9-0EE7-4214-A3EF-FDACC5CE00BE}"/>
              </a:ext>
            </a:extLst>
          </p:cNvPr>
          <p:cNvSpPr txBox="1"/>
          <p:nvPr/>
        </p:nvSpPr>
        <p:spPr>
          <a:xfrm>
            <a:off x="587606" y="2098516"/>
            <a:ext cx="4448851" cy="2708434"/>
          </a:xfrm>
          <a:prstGeom prst="rect">
            <a:avLst/>
          </a:prstGeom>
          <a:noFill/>
        </p:spPr>
        <p:txBody>
          <a:bodyPr wrap="square" lIns="0" tIns="0" rIns="0" bIns="0" rtlCol="0">
            <a:spAutoFit/>
          </a:bodyPr>
          <a:lstStyle/>
          <a:p>
            <a:r>
              <a:rPr lang="en-US" sz="8800" b="1" dirty="0">
                <a:solidFill>
                  <a:schemeClr val="bg1"/>
                </a:solidFill>
                <a:latin typeface="Century Gothic" panose="020B0502020202020204" pitchFamily="34" charset="0"/>
              </a:rPr>
              <a:t>THANK</a:t>
            </a:r>
          </a:p>
          <a:p>
            <a:r>
              <a:rPr lang="en-US" sz="8800" b="1" dirty="0">
                <a:solidFill>
                  <a:schemeClr val="bg1"/>
                </a:solidFill>
                <a:latin typeface="Century Gothic" panose="020B0502020202020204" pitchFamily="34" charset="0"/>
              </a:rPr>
              <a:t>YOU</a:t>
            </a:r>
          </a:p>
        </p:txBody>
      </p:sp>
      <p:grpSp>
        <p:nvGrpSpPr>
          <p:cNvPr id="1175" name="Group 1174">
            <a:extLst>
              <a:ext uri="{FF2B5EF4-FFF2-40B4-BE49-F238E27FC236}">
                <a16:creationId xmlns:a16="http://schemas.microsoft.com/office/drawing/2014/main" id="{156CDDC8-BE1D-47EA-AC8A-DC9811D585FC}"/>
              </a:ext>
            </a:extLst>
          </p:cNvPr>
          <p:cNvGrpSpPr/>
          <p:nvPr/>
        </p:nvGrpSpPr>
        <p:grpSpPr>
          <a:xfrm>
            <a:off x="42097" y="785729"/>
            <a:ext cx="6148382" cy="5253038"/>
            <a:chOff x="6180138" y="1085850"/>
            <a:chExt cx="5657850" cy="4833938"/>
          </a:xfrm>
        </p:grpSpPr>
        <p:sp>
          <p:nvSpPr>
            <p:cNvPr id="1070" name="Freeform 77">
              <a:extLst>
                <a:ext uri="{FF2B5EF4-FFF2-40B4-BE49-F238E27FC236}">
                  <a16:creationId xmlns:a16="http://schemas.microsoft.com/office/drawing/2014/main" id="{6772DB08-6755-48B6-ACFB-B985FE63F491}"/>
                </a:ext>
              </a:extLst>
            </p:cNvPr>
            <p:cNvSpPr>
              <a:spLocks noEditPoints="1"/>
            </p:cNvSpPr>
            <p:nvPr/>
          </p:nvSpPr>
          <p:spPr bwMode="auto">
            <a:xfrm>
              <a:off x="9991726" y="4240213"/>
              <a:ext cx="1501775" cy="28575"/>
            </a:xfrm>
            <a:custGeom>
              <a:avLst/>
              <a:gdLst>
                <a:gd name="T0" fmla="*/ 420 w 424"/>
                <a:gd name="T1" fmla="*/ 8 h 8"/>
                <a:gd name="T2" fmla="*/ 41 w 424"/>
                <a:gd name="T3" fmla="*/ 8 h 8"/>
                <a:gd name="T4" fmla="*/ 39 w 424"/>
                <a:gd name="T5" fmla="*/ 0 h 8"/>
                <a:gd name="T6" fmla="*/ 118 w 424"/>
                <a:gd name="T7" fmla="*/ 0 h 8"/>
                <a:gd name="T8" fmla="*/ 118 w 424"/>
                <a:gd name="T9" fmla="*/ 3 h 8"/>
                <a:gd name="T10" fmla="*/ 157 w 424"/>
                <a:gd name="T11" fmla="*/ 2 h 8"/>
                <a:gd name="T12" fmla="*/ 157 w 424"/>
                <a:gd name="T13" fmla="*/ 0 h 8"/>
                <a:gd name="T14" fmla="*/ 420 w 424"/>
                <a:gd name="T15" fmla="*/ 0 h 8"/>
                <a:gd name="T16" fmla="*/ 424 w 424"/>
                <a:gd name="T17" fmla="*/ 4 h 8"/>
                <a:gd name="T18" fmla="*/ 420 w 424"/>
                <a:gd name="T19" fmla="*/ 8 h 8"/>
                <a:gd name="T20" fmla="*/ 37 w 424"/>
                <a:gd name="T21" fmla="*/ 8 h 8"/>
                <a:gd name="T22" fmla="*/ 4 w 424"/>
                <a:gd name="T23" fmla="*/ 8 h 8"/>
                <a:gd name="T24" fmla="*/ 0 w 424"/>
                <a:gd name="T25" fmla="*/ 4 h 8"/>
                <a:gd name="T26" fmla="*/ 4 w 424"/>
                <a:gd name="T27" fmla="*/ 0 h 8"/>
                <a:gd name="T28" fmla="*/ 35 w 424"/>
                <a:gd name="T29" fmla="*/ 0 h 8"/>
                <a:gd name="T30" fmla="*/ 37 w 424"/>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4" h="8">
                  <a:moveTo>
                    <a:pt x="420" y="8"/>
                  </a:moveTo>
                  <a:cubicBezTo>
                    <a:pt x="41" y="8"/>
                    <a:pt x="41" y="8"/>
                    <a:pt x="41" y="8"/>
                  </a:cubicBezTo>
                  <a:cubicBezTo>
                    <a:pt x="39" y="0"/>
                    <a:pt x="39" y="0"/>
                    <a:pt x="39" y="0"/>
                  </a:cubicBezTo>
                  <a:cubicBezTo>
                    <a:pt x="118" y="0"/>
                    <a:pt x="118" y="0"/>
                    <a:pt x="118" y="0"/>
                  </a:cubicBezTo>
                  <a:cubicBezTo>
                    <a:pt x="118" y="3"/>
                    <a:pt x="118" y="3"/>
                    <a:pt x="118" y="3"/>
                  </a:cubicBezTo>
                  <a:cubicBezTo>
                    <a:pt x="157" y="2"/>
                    <a:pt x="157" y="2"/>
                    <a:pt x="157" y="2"/>
                  </a:cubicBezTo>
                  <a:cubicBezTo>
                    <a:pt x="157" y="0"/>
                    <a:pt x="157" y="0"/>
                    <a:pt x="157" y="0"/>
                  </a:cubicBezTo>
                  <a:cubicBezTo>
                    <a:pt x="420" y="0"/>
                    <a:pt x="420" y="0"/>
                    <a:pt x="420" y="0"/>
                  </a:cubicBezTo>
                  <a:cubicBezTo>
                    <a:pt x="422" y="0"/>
                    <a:pt x="424" y="1"/>
                    <a:pt x="424" y="4"/>
                  </a:cubicBezTo>
                  <a:cubicBezTo>
                    <a:pt x="424" y="6"/>
                    <a:pt x="422" y="8"/>
                    <a:pt x="420" y="8"/>
                  </a:cubicBezTo>
                  <a:moveTo>
                    <a:pt x="37" y="8"/>
                  </a:moveTo>
                  <a:cubicBezTo>
                    <a:pt x="4" y="8"/>
                    <a:pt x="4" y="8"/>
                    <a:pt x="4" y="8"/>
                  </a:cubicBezTo>
                  <a:cubicBezTo>
                    <a:pt x="2" y="8"/>
                    <a:pt x="0" y="6"/>
                    <a:pt x="0" y="4"/>
                  </a:cubicBezTo>
                  <a:cubicBezTo>
                    <a:pt x="0" y="1"/>
                    <a:pt x="2" y="0"/>
                    <a:pt x="4" y="0"/>
                  </a:cubicBezTo>
                  <a:cubicBezTo>
                    <a:pt x="35" y="0"/>
                    <a:pt x="35" y="0"/>
                    <a:pt x="35" y="0"/>
                  </a:cubicBezTo>
                  <a:cubicBezTo>
                    <a:pt x="37" y="8"/>
                    <a:pt x="37" y="8"/>
                    <a:pt x="37"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74" name="Group 1173">
              <a:extLst>
                <a:ext uri="{FF2B5EF4-FFF2-40B4-BE49-F238E27FC236}">
                  <a16:creationId xmlns:a16="http://schemas.microsoft.com/office/drawing/2014/main" id="{F3FBECF4-43D0-455F-84E2-55976757B250}"/>
                </a:ext>
              </a:extLst>
            </p:cNvPr>
            <p:cNvGrpSpPr/>
            <p:nvPr/>
          </p:nvGrpSpPr>
          <p:grpSpPr>
            <a:xfrm>
              <a:off x="11018838" y="3843338"/>
              <a:ext cx="549275" cy="549275"/>
              <a:chOff x="11018838" y="3843338"/>
              <a:chExt cx="549275" cy="549275"/>
            </a:xfrm>
          </p:grpSpPr>
          <p:sp>
            <p:nvSpPr>
              <p:cNvPr id="1129" name="Freeform 136">
                <a:extLst>
                  <a:ext uri="{FF2B5EF4-FFF2-40B4-BE49-F238E27FC236}">
                    <a16:creationId xmlns:a16="http://schemas.microsoft.com/office/drawing/2014/main" id="{548D22BF-75EE-44B4-8D5C-A96735A0AB39}"/>
                  </a:ext>
                </a:extLst>
              </p:cNvPr>
              <p:cNvSpPr>
                <a:spLocks/>
              </p:cNvSpPr>
              <p:nvPr/>
            </p:nvSpPr>
            <p:spPr bwMode="auto">
              <a:xfrm>
                <a:off x="11018838" y="3843338"/>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 name="Oval 146">
                <a:extLst>
                  <a:ext uri="{FF2B5EF4-FFF2-40B4-BE49-F238E27FC236}">
                    <a16:creationId xmlns:a16="http://schemas.microsoft.com/office/drawing/2014/main" id="{6A7073C8-4498-4C7F-BFFD-013FB2FBF8AF}"/>
                  </a:ext>
                </a:extLst>
              </p:cNvPr>
              <p:cNvSpPr>
                <a:spLocks noChangeArrowheads="1"/>
              </p:cNvSpPr>
              <p:nvPr/>
            </p:nvSpPr>
            <p:spPr bwMode="auto">
              <a:xfrm>
                <a:off x="11222038" y="3952875"/>
                <a:ext cx="141288" cy="14605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 name="Freeform 147">
                <a:extLst>
                  <a:ext uri="{FF2B5EF4-FFF2-40B4-BE49-F238E27FC236}">
                    <a16:creationId xmlns:a16="http://schemas.microsoft.com/office/drawing/2014/main" id="{427AEF8B-021E-400E-B657-BF3BC4BDD2C3}"/>
                  </a:ext>
                </a:extLst>
              </p:cNvPr>
              <p:cNvSpPr>
                <a:spLocks/>
              </p:cNvSpPr>
              <p:nvPr/>
            </p:nvSpPr>
            <p:spPr bwMode="auto">
              <a:xfrm>
                <a:off x="11156951" y="4108450"/>
                <a:ext cx="277813" cy="134938"/>
              </a:xfrm>
              <a:custGeom>
                <a:avLst/>
                <a:gdLst>
                  <a:gd name="T0" fmla="*/ 78 w 78"/>
                  <a:gd name="T1" fmla="*/ 38 h 38"/>
                  <a:gd name="T2" fmla="*/ 39 w 78"/>
                  <a:gd name="T3" fmla="*/ 0 h 38"/>
                  <a:gd name="T4" fmla="*/ 0 w 78"/>
                  <a:gd name="T5" fmla="*/ 38 h 38"/>
                  <a:gd name="T6" fmla="*/ 78 w 78"/>
                  <a:gd name="T7" fmla="*/ 38 h 38"/>
                </a:gdLst>
                <a:ahLst/>
                <a:cxnLst>
                  <a:cxn ang="0">
                    <a:pos x="T0" y="T1"/>
                  </a:cxn>
                  <a:cxn ang="0">
                    <a:pos x="T2" y="T3"/>
                  </a:cxn>
                  <a:cxn ang="0">
                    <a:pos x="T4" y="T5"/>
                  </a:cxn>
                  <a:cxn ang="0">
                    <a:pos x="T6" y="T7"/>
                  </a:cxn>
                </a:cxnLst>
                <a:rect l="0" t="0" r="r" b="b"/>
                <a:pathLst>
                  <a:path w="78" h="38">
                    <a:moveTo>
                      <a:pt x="78" y="38"/>
                    </a:moveTo>
                    <a:cubicBezTo>
                      <a:pt x="77" y="17"/>
                      <a:pt x="60" y="0"/>
                      <a:pt x="39" y="0"/>
                    </a:cubicBezTo>
                    <a:cubicBezTo>
                      <a:pt x="18" y="0"/>
                      <a:pt x="0" y="17"/>
                      <a:pt x="0" y="38"/>
                    </a:cubicBezTo>
                    <a:cubicBezTo>
                      <a:pt x="78" y="38"/>
                      <a:pt x="78" y="38"/>
                      <a:pt x="78" y="38"/>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Freeform 5">
              <a:extLst>
                <a:ext uri="{FF2B5EF4-FFF2-40B4-BE49-F238E27FC236}">
                  <a16:creationId xmlns:a16="http://schemas.microsoft.com/office/drawing/2014/main" id="{1077B7C9-033D-4A2A-BB0C-2785BB63A6B8}"/>
                </a:ext>
              </a:extLst>
            </p:cNvPr>
            <p:cNvSpPr>
              <a:spLocks/>
            </p:cNvSpPr>
            <p:nvPr/>
          </p:nvSpPr>
          <p:spPr bwMode="auto">
            <a:xfrm>
              <a:off x="6700838" y="4395788"/>
              <a:ext cx="155575" cy="396875"/>
            </a:xfrm>
            <a:custGeom>
              <a:avLst/>
              <a:gdLst>
                <a:gd name="T0" fmla="*/ 67 w 98"/>
                <a:gd name="T1" fmla="*/ 0 h 250"/>
                <a:gd name="T2" fmla="*/ 58 w 98"/>
                <a:gd name="T3" fmla="*/ 83 h 250"/>
                <a:gd name="T4" fmla="*/ 0 w 98"/>
                <a:gd name="T5" fmla="*/ 232 h 250"/>
                <a:gd name="T6" fmla="*/ 51 w 98"/>
                <a:gd name="T7" fmla="*/ 250 h 250"/>
                <a:gd name="T8" fmla="*/ 94 w 98"/>
                <a:gd name="T9" fmla="*/ 92 h 250"/>
                <a:gd name="T10" fmla="*/ 98 w 98"/>
                <a:gd name="T11" fmla="*/ 2 h 250"/>
                <a:gd name="T12" fmla="*/ 67 w 98"/>
                <a:gd name="T13" fmla="*/ 0 h 250"/>
                <a:gd name="T14" fmla="*/ 67 w 98"/>
                <a:gd name="T15" fmla="*/ 0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250">
                  <a:moveTo>
                    <a:pt x="67" y="0"/>
                  </a:moveTo>
                  <a:lnTo>
                    <a:pt x="58" y="83"/>
                  </a:lnTo>
                  <a:lnTo>
                    <a:pt x="0" y="232"/>
                  </a:lnTo>
                  <a:lnTo>
                    <a:pt x="51" y="250"/>
                  </a:lnTo>
                  <a:lnTo>
                    <a:pt x="94" y="92"/>
                  </a:lnTo>
                  <a:lnTo>
                    <a:pt x="98" y="2"/>
                  </a:lnTo>
                  <a:lnTo>
                    <a:pt x="67" y="0"/>
                  </a:lnTo>
                  <a:lnTo>
                    <a:pt x="67" y="0"/>
                  </a:lnTo>
                  <a:close/>
                </a:path>
              </a:pathLst>
            </a:custGeom>
            <a:solidFill>
              <a:srgbClr val="ED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D18E737B-EBEA-4C44-9413-AC8370B197F1}"/>
                </a:ext>
              </a:extLst>
            </p:cNvPr>
            <p:cNvSpPr>
              <a:spLocks/>
            </p:cNvSpPr>
            <p:nvPr/>
          </p:nvSpPr>
          <p:spPr bwMode="auto">
            <a:xfrm>
              <a:off x="6637338" y="5041900"/>
              <a:ext cx="152400" cy="757238"/>
            </a:xfrm>
            <a:custGeom>
              <a:avLst/>
              <a:gdLst>
                <a:gd name="T0" fmla="*/ 93 w 96"/>
                <a:gd name="T1" fmla="*/ 477 h 477"/>
                <a:gd name="T2" fmla="*/ 0 w 96"/>
                <a:gd name="T3" fmla="*/ 477 h 477"/>
                <a:gd name="T4" fmla="*/ 9 w 96"/>
                <a:gd name="T5" fmla="*/ 256 h 477"/>
                <a:gd name="T6" fmla="*/ 0 w 96"/>
                <a:gd name="T7" fmla="*/ 163 h 477"/>
                <a:gd name="T8" fmla="*/ 73 w 96"/>
                <a:gd name="T9" fmla="*/ 0 h 477"/>
                <a:gd name="T10" fmla="*/ 96 w 96"/>
                <a:gd name="T11" fmla="*/ 2 h 477"/>
                <a:gd name="T12" fmla="*/ 67 w 96"/>
                <a:gd name="T13" fmla="*/ 256 h 477"/>
                <a:gd name="T14" fmla="*/ 33 w 96"/>
                <a:gd name="T15" fmla="*/ 462 h 477"/>
                <a:gd name="T16" fmla="*/ 93 w 96"/>
                <a:gd name="T17" fmla="*/ 471 h 477"/>
                <a:gd name="T18" fmla="*/ 93 w 96"/>
                <a:gd name="T1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77">
                  <a:moveTo>
                    <a:pt x="93" y="477"/>
                  </a:moveTo>
                  <a:lnTo>
                    <a:pt x="0" y="477"/>
                  </a:lnTo>
                  <a:lnTo>
                    <a:pt x="9" y="256"/>
                  </a:lnTo>
                  <a:lnTo>
                    <a:pt x="0" y="163"/>
                  </a:lnTo>
                  <a:lnTo>
                    <a:pt x="73" y="0"/>
                  </a:lnTo>
                  <a:lnTo>
                    <a:pt x="96" y="2"/>
                  </a:lnTo>
                  <a:lnTo>
                    <a:pt x="67" y="256"/>
                  </a:lnTo>
                  <a:lnTo>
                    <a:pt x="33" y="462"/>
                  </a:lnTo>
                  <a:lnTo>
                    <a:pt x="93" y="471"/>
                  </a:lnTo>
                  <a:lnTo>
                    <a:pt x="93" y="477"/>
                  </a:lnTo>
                  <a:close/>
                </a:path>
              </a:pathLst>
            </a:custGeom>
            <a:solidFill>
              <a:srgbClr val="195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07E7C28B-3CC8-4140-A7CF-4FDE98A64CCE}"/>
                </a:ext>
              </a:extLst>
            </p:cNvPr>
            <p:cNvSpPr>
              <a:spLocks/>
            </p:cNvSpPr>
            <p:nvPr/>
          </p:nvSpPr>
          <p:spPr bwMode="auto">
            <a:xfrm>
              <a:off x="6637338" y="5041900"/>
              <a:ext cx="152400" cy="757238"/>
            </a:xfrm>
            <a:custGeom>
              <a:avLst/>
              <a:gdLst>
                <a:gd name="T0" fmla="*/ 93 w 96"/>
                <a:gd name="T1" fmla="*/ 477 h 477"/>
                <a:gd name="T2" fmla="*/ 0 w 96"/>
                <a:gd name="T3" fmla="*/ 477 h 477"/>
                <a:gd name="T4" fmla="*/ 9 w 96"/>
                <a:gd name="T5" fmla="*/ 256 h 477"/>
                <a:gd name="T6" fmla="*/ 0 w 96"/>
                <a:gd name="T7" fmla="*/ 163 h 477"/>
                <a:gd name="T8" fmla="*/ 73 w 96"/>
                <a:gd name="T9" fmla="*/ 0 h 477"/>
                <a:gd name="T10" fmla="*/ 96 w 96"/>
                <a:gd name="T11" fmla="*/ 2 h 477"/>
                <a:gd name="T12" fmla="*/ 67 w 96"/>
                <a:gd name="T13" fmla="*/ 256 h 477"/>
                <a:gd name="T14" fmla="*/ 33 w 96"/>
                <a:gd name="T15" fmla="*/ 462 h 477"/>
                <a:gd name="T16" fmla="*/ 93 w 96"/>
                <a:gd name="T17" fmla="*/ 471 h 477"/>
                <a:gd name="T18" fmla="*/ 93 w 96"/>
                <a:gd name="T1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77">
                  <a:moveTo>
                    <a:pt x="93" y="477"/>
                  </a:moveTo>
                  <a:lnTo>
                    <a:pt x="0" y="477"/>
                  </a:lnTo>
                  <a:lnTo>
                    <a:pt x="9" y="256"/>
                  </a:lnTo>
                  <a:lnTo>
                    <a:pt x="0" y="163"/>
                  </a:lnTo>
                  <a:lnTo>
                    <a:pt x="73" y="0"/>
                  </a:lnTo>
                  <a:lnTo>
                    <a:pt x="96" y="2"/>
                  </a:lnTo>
                  <a:lnTo>
                    <a:pt x="67" y="256"/>
                  </a:lnTo>
                  <a:lnTo>
                    <a:pt x="33" y="462"/>
                  </a:lnTo>
                  <a:lnTo>
                    <a:pt x="93" y="471"/>
                  </a:lnTo>
                  <a:lnTo>
                    <a:pt x="93" y="4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DA30A050-00F6-4A22-A8FC-87975AE778DA}"/>
                </a:ext>
              </a:extLst>
            </p:cNvPr>
            <p:cNvSpPr>
              <a:spLocks/>
            </p:cNvSpPr>
            <p:nvPr/>
          </p:nvSpPr>
          <p:spPr bwMode="auto">
            <a:xfrm>
              <a:off x="6310313" y="5022850"/>
              <a:ext cx="442913" cy="784225"/>
            </a:xfrm>
            <a:custGeom>
              <a:avLst/>
              <a:gdLst>
                <a:gd name="T0" fmla="*/ 159 w 279"/>
                <a:gd name="T1" fmla="*/ 0 h 494"/>
                <a:gd name="T2" fmla="*/ 139 w 279"/>
                <a:gd name="T3" fmla="*/ 226 h 494"/>
                <a:gd name="T4" fmla="*/ 0 w 279"/>
                <a:gd name="T5" fmla="*/ 409 h 494"/>
                <a:gd name="T6" fmla="*/ 18 w 279"/>
                <a:gd name="T7" fmla="*/ 494 h 494"/>
                <a:gd name="T8" fmla="*/ 58 w 279"/>
                <a:gd name="T9" fmla="*/ 494 h 494"/>
                <a:gd name="T10" fmla="*/ 34 w 279"/>
                <a:gd name="T11" fmla="*/ 476 h 494"/>
                <a:gd name="T12" fmla="*/ 29 w 279"/>
                <a:gd name="T13" fmla="*/ 420 h 494"/>
                <a:gd name="T14" fmla="*/ 161 w 279"/>
                <a:gd name="T15" fmla="*/ 273 h 494"/>
                <a:gd name="T16" fmla="*/ 279 w 279"/>
                <a:gd name="T17" fmla="*/ 9 h 494"/>
                <a:gd name="T18" fmla="*/ 159 w 279"/>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4">
                  <a:moveTo>
                    <a:pt x="159" y="0"/>
                  </a:moveTo>
                  <a:lnTo>
                    <a:pt x="139" y="226"/>
                  </a:lnTo>
                  <a:lnTo>
                    <a:pt x="0" y="409"/>
                  </a:lnTo>
                  <a:lnTo>
                    <a:pt x="18" y="494"/>
                  </a:lnTo>
                  <a:lnTo>
                    <a:pt x="58" y="494"/>
                  </a:lnTo>
                  <a:lnTo>
                    <a:pt x="34" y="476"/>
                  </a:lnTo>
                  <a:lnTo>
                    <a:pt x="29" y="420"/>
                  </a:lnTo>
                  <a:lnTo>
                    <a:pt x="161" y="273"/>
                  </a:lnTo>
                  <a:lnTo>
                    <a:pt x="279" y="9"/>
                  </a:lnTo>
                  <a:lnTo>
                    <a:pt x="159"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51F81C2F-DF0B-4457-AEC6-4D59FBDD8B65}"/>
                </a:ext>
              </a:extLst>
            </p:cNvPr>
            <p:cNvSpPr>
              <a:spLocks/>
            </p:cNvSpPr>
            <p:nvPr/>
          </p:nvSpPr>
          <p:spPr bwMode="auto">
            <a:xfrm>
              <a:off x="6310313" y="5022850"/>
              <a:ext cx="442913" cy="784225"/>
            </a:xfrm>
            <a:custGeom>
              <a:avLst/>
              <a:gdLst>
                <a:gd name="T0" fmla="*/ 159 w 279"/>
                <a:gd name="T1" fmla="*/ 0 h 494"/>
                <a:gd name="T2" fmla="*/ 139 w 279"/>
                <a:gd name="T3" fmla="*/ 226 h 494"/>
                <a:gd name="T4" fmla="*/ 0 w 279"/>
                <a:gd name="T5" fmla="*/ 409 h 494"/>
                <a:gd name="T6" fmla="*/ 18 w 279"/>
                <a:gd name="T7" fmla="*/ 494 h 494"/>
                <a:gd name="T8" fmla="*/ 58 w 279"/>
                <a:gd name="T9" fmla="*/ 494 h 494"/>
                <a:gd name="T10" fmla="*/ 34 w 279"/>
                <a:gd name="T11" fmla="*/ 476 h 494"/>
                <a:gd name="T12" fmla="*/ 29 w 279"/>
                <a:gd name="T13" fmla="*/ 420 h 494"/>
                <a:gd name="T14" fmla="*/ 161 w 279"/>
                <a:gd name="T15" fmla="*/ 273 h 494"/>
                <a:gd name="T16" fmla="*/ 279 w 279"/>
                <a:gd name="T17" fmla="*/ 9 h 494"/>
                <a:gd name="T18" fmla="*/ 159 w 279"/>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4">
                  <a:moveTo>
                    <a:pt x="159" y="0"/>
                  </a:moveTo>
                  <a:lnTo>
                    <a:pt x="139" y="226"/>
                  </a:lnTo>
                  <a:lnTo>
                    <a:pt x="0" y="409"/>
                  </a:lnTo>
                  <a:lnTo>
                    <a:pt x="18" y="494"/>
                  </a:lnTo>
                  <a:lnTo>
                    <a:pt x="58" y="494"/>
                  </a:lnTo>
                  <a:lnTo>
                    <a:pt x="34" y="476"/>
                  </a:lnTo>
                  <a:lnTo>
                    <a:pt x="29" y="420"/>
                  </a:lnTo>
                  <a:lnTo>
                    <a:pt x="161" y="273"/>
                  </a:lnTo>
                  <a:lnTo>
                    <a:pt x="279" y="9"/>
                  </a:lnTo>
                  <a:lnTo>
                    <a:pt x="1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4AC3DF0E-0E21-4253-8595-F4CAD06E5D6E}"/>
                </a:ext>
              </a:extLst>
            </p:cNvPr>
            <p:cNvSpPr>
              <a:spLocks/>
            </p:cNvSpPr>
            <p:nvPr/>
          </p:nvSpPr>
          <p:spPr bwMode="auto">
            <a:xfrm>
              <a:off x="6807201" y="4265613"/>
              <a:ext cx="49213" cy="133350"/>
            </a:xfrm>
            <a:custGeom>
              <a:avLst/>
              <a:gdLst>
                <a:gd name="T0" fmla="*/ 31 w 31"/>
                <a:gd name="T1" fmla="*/ 84 h 84"/>
                <a:gd name="T2" fmla="*/ 31 w 31"/>
                <a:gd name="T3" fmla="*/ 2 h 84"/>
                <a:gd name="T4" fmla="*/ 13 w 31"/>
                <a:gd name="T5" fmla="*/ 0 h 84"/>
                <a:gd name="T6" fmla="*/ 0 w 31"/>
                <a:gd name="T7" fmla="*/ 82 h 84"/>
                <a:gd name="T8" fmla="*/ 31 w 31"/>
                <a:gd name="T9" fmla="*/ 84 h 84"/>
                <a:gd name="T10" fmla="*/ 31 w 31"/>
                <a:gd name="T11" fmla="*/ 84 h 84"/>
              </a:gdLst>
              <a:ahLst/>
              <a:cxnLst>
                <a:cxn ang="0">
                  <a:pos x="T0" y="T1"/>
                </a:cxn>
                <a:cxn ang="0">
                  <a:pos x="T2" y="T3"/>
                </a:cxn>
                <a:cxn ang="0">
                  <a:pos x="T4" y="T5"/>
                </a:cxn>
                <a:cxn ang="0">
                  <a:pos x="T6" y="T7"/>
                </a:cxn>
                <a:cxn ang="0">
                  <a:pos x="T8" y="T9"/>
                </a:cxn>
                <a:cxn ang="0">
                  <a:pos x="T10" y="T11"/>
                </a:cxn>
              </a:cxnLst>
              <a:rect l="0" t="0" r="r" b="b"/>
              <a:pathLst>
                <a:path w="31" h="84">
                  <a:moveTo>
                    <a:pt x="31" y="84"/>
                  </a:moveTo>
                  <a:lnTo>
                    <a:pt x="31" y="2"/>
                  </a:lnTo>
                  <a:lnTo>
                    <a:pt x="13" y="0"/>
                  </a:lnTo>
                  <a:lnTo>
                    <a:pt x="0" y="82"/>
                  </a:lnTo>
                  <a:lnTo>
                    <a:pt x="31" y="84"/>
                  </a:lnTo>
                  <a:lnTo>
                    <a:pt x="31" y="84"/>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77F8DAFE-8723-4272-B6CF-6F246FE6F24C}"/>
                </a:ext>
              </a:extLst>
            </p:cNvPr>
            <p:cNvSpPr>
              <a:spLocks/>
            </p:cNvSpPr>
            <p:nvPr/>
          </p:nvSpPr>
          <p:spPr bwMode="auto">
            <a:xfrm>
              <a:off x="6586538" y="4510088"/>
              <a:ext cx="209550" cy="219075"/>
            </a:xfrm>
            <a:custGeom>
              <a:avLst/>
              <a:gdLst>
                <a:gd name="T0" fmla="*/ 3 w 59"/>
                <a:gd name="T1" fmla="*/ 21 h 62"/>
                <a:gd name="T2" fmla="*/ 21 w 59"/>
                <a:gd name="T3" fmla="*/ 59 h 62"/>
                <a:gd name="T4" fmla="*/ 56 w 59"/>
                <a:gd name="T5" fmla="*/ 35 h 62"/>
                <a:gd name="T6" fmla="*/ 33 w 59"/>
                <a:gd name="T7" fmla="*/ 2 h 62"/>
                <a:gd name="T8" fmla="*/ 3 w 59"/>
                <a:gd name="T9" fmla="*/ 21 h 62"/>
              </a:gdLst>
              <a:ahLst/>
              <a:cxnLst>
                <a:cxn ang="0">
                  <a:pos x="T0" y="T1"/>
                </a:cxn>
                <a:cxn ang="0">
                  <a:pos x="T2" y="T3"/>
                </a:cxn>
                <a:cxn ang="0">
                  <a:pos x="T4" y="T5"/>
                </a:cxn>
                <a:cxn ang="0">
                  <a:pos x="T6" y="T7"/>
                </a:cxn>
                <a:cxn ang="0">
                  <a:pos x="T8" y="T9"/>
                </a:cxn>
              </a:cxnLst>
              <a:rect l="0" t="0" r="r" b="b"/>
              <a:pathLst>
                <a:path w="59" h="62">
                  <a:moveTo>
                    <a:pt x="3" y="21"/>
                  </a:moveTo>
                  <a:cubicBezTo>
                    <a:pt x="0" y="35"/>
                    <a:pt x="0" y="55"/>
                    <a:pt x="21" y="59"/>
                  </a:cubicBezTo>
                  <a:cubicBezTo>
                    <a:pt x="41" y="62"/>
                    <a:pt x="53" y="49"/>
                    <a:pt x="56" y="35"/>
                  </a:cubicBezTo>
                  <a:cubicBezTo>
                    <a:pt x="59" y="22"/>
                    <a:pt x="54" y="5"/>
                    <a:pt x="33" y="2"/>
                  </a:cubicBezTo>
                  <a:cubicBezTo>
                    <a:pt x="19" y="0"/>
                    <a:pt x="5" y="10"/>
                    <a:pt x="3" y="21"/>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F62F4C1E-C72F-4DFF-8A8B-467064F9B85A}"/>
                </a:ext>
              </a:extLst>
            </p:cNvPr>
            <p:cNvSpPr>
              <a:spLocks/>
            </p:cNvSpPr>
            <p:nvPr/>
          </p:nvSpPr>
          <p:spPr bwMode="auto">
            <a:xfrm>
              <a:off x="6580188" y="4505325"/>
              <a:ext cx="134938" cy="209550"/>
            </a:xfrm>
            <a:custGeom>
              <a:avLst/>
              <a:gdLst>
                <a:gd name="T0" fmla="*/ 20 w 38"/>
                <a:gd name="T1" fmla="*/ 59 h 59"/>
                <a:gd name="T2" fmla="*/ 2 w 38"/>
                <a:gd name="T3" fmla="*/ 27 h 59"/>
                <a:gd name="T4" fmla="*/ 35 w 38"/>
                <a:gd name="T5" fmla="*/ 3 h 59"/>
                <a:gd name="T6" fmla="*/ 37 w 38"/>
                <a:gd name="T7" fmla="*/ 4 h 59"/>
                <a:gd name="T8" fmla="*/ 37 w 38"/>
                <a:gd name="T9" fmla="*/ 10 h 59"/>
                <a:gd name="T10" fmla="*/ 22 w 38"/>
                <a:gd name="T11" fmla="*/ 24 h 59"/>
                <a:gd name="T12" fmla="*/ 20 w 38"/>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38" h="59">
                  <a:moveTo>
                    <a:pt x="20" y="59"/>
                  </a:moveTo>
                  <a:cubicBezTo>
                    <a:pt x="5" y="55"/>
                    <a:pt x="0" y="41"/>
                    <a:pt x="2" y="27"/>
                  </a:cubicBezTo>
                  <a:cubicBezTo>
                    <a:pt x="4" y="9"/>
                    <a:pt x="22" y="0"/>
                    <a:pt x="35" y="3"/>
                  </a:cubicBezTo>
                  <a:cubicBezTo>
                    <a:pt x="36" y="3"/>
                    <a:pt x="37" y="3"/>
                    <a:pt x="37" y="4"/>
                  </a:cubicBezTo>
                  <a:cubicBezTo>
                    <a:pt x="38" y="6"/>
                    <a:pt x="38" y="8"/>
                    <a:pt x="37" y="10"/>
                  </a:cubicBezTo>
                  <a:cubicBezTo>
                    <a:pt x="35" y="16"/>
                    <a:pt x="29" y="22"/>
                    <a:pt x="22" y="24"/>
                  </a:cubicBezTo>
                  <a:cubicBezTo>
                    <a:pt x="22" y="24"/>
                    <a:pt x="18" y="54"/>
                    <a:pt x="20" y="59"/>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0C124EB7-59AC-4BEE-B5BA-29D66A306A1E}"/>
                </a:ext>
              </a:extLst>
            </p:cNvPr>
            <p:cNvSpPr>
              <a:spLocks/>
            </p:cNvSpPr>
            <p:nvPr/>
          </p:nvSpPr>
          <p:spPr bwMode="auto">
            <a:xfrm>
              <a:off x="6600826" y="4597400"/>
              <a:ext cx="74613" cy="65088"/>
            </a:xfrm>
            <a:custGeom>
              <a:avLst/>
              <a:gdLst>
                <a:gd name="T0" fmla="*/ 12 w 21"/>
                <a:gd name="T1" fmla="*/ 0 h 18"/>
                <a:gd name="T2" fmla="*/ 6 w 21"/>
                <a:gd name="T3" fmla="*/ 1 h 18"/>
                <a:gd name="T4" fmla="*/ 8 w 21"/>
                <a:gd name="T5" fmla="*/ 16 h 18"/>
                <a:gd name="T6" fmla="*/ 13 w 21"/>
                <a:gd name="T7" fmla="*/ 18 h 18"/>
                <a:gd name="T8" fmla="*/ 18 w 21"/>
                <a:gd name="T9" fmla="*/ 17 h 18"/>
                <a:gd name="T10" fmla="*/ 20 w 21"/>
                <a:gd name="T11" fmla="*/ 13 h 18"/>
                <a:gd name="T12" fmla="*/ 20 w 21"/>
                <a:gd name="T13" fmla="*/ 8 h 18"/>
                <a:gd name="T14" fmla="*/ 12 w 21"/>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8">
                  <a:moveTo>
                    <a:pt x="12" y="0"/>
                  </a:moveTo>
                  <a:cubicBezTo>
                    <a:pt x="10" y="0"/>
                    <a:pt x="8" y="0"/>
                    <a:pt x="6" y="1"/>
                  </a:cubicBezTo>
                  <a:cubicBezTo>
                    <a:pt x="0" y="5"/>
                    <a:pt x="2" y="13"/>
                    <a:pt x="8" y="16"/>
                  </a:cubicBezTo>
                  <a:cubicBezTo>
                    <a:pt x="9" y="17"/>
                    <a:pt x="11" y="18"/>
                    <a:pt x="13" y="18"/>
                  </a:cubicBezTo>
                  <a:cubicBezTo>
                    <a:pt x="15" y="18"/>
                    <a:pt x="16" y="18"/>
                    <a:pt x="18" y="17"/>
                  </a:cubicBezTo>
                  <a:cubicBezTo>
                    <a:pt x="19" y="16"/>
                    <a:pt x="20" y="15"/>
                    <a:pt x="20" y="13"/>
                  </a:cubicBezTo>
                  <a:cubicBezTo>
                    <a:pt x="21" y="12"/>
                    <a:pt x="20" y="10"/>
                    <a:pt x="20" y="8"/>
                  </a:cubicBezTo>
                  <a:cubicBezTo>
                    <a:pt x="19" y="5"/>
                    <a:pt x="16" y="1"/>
                    <a:pt x="12"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A0ED9B04-C3DC-4AC6-B4AB-4CEB6279ADB3}"/>
                </a:ext>
              </a:extLst>
            </p:cNvPr>
            <p:cNvSpPr>
              <a:spLocks/>
            </p:cNvSpPr>
            <p:nvPr/>
          </p:nvSpPr>
          <p:spPr bwMode="auto">
            <a:xfrm>
              <a:off x="6718301" y="4524375"/>
              <a:ext cx="60325" cy="73025"/>
            </a:xfrm>
            <a:custGeom>
              <a:avLst/>
              <a:gdLst>
                <a:gd name="T0" fmla="*/ 1 w 17"/>
                <a:gd name="T1" fmla="*/ 13 h 21"/>
                <a:gd name="T2" fmla="*/ 12 w 17"/>
                <a:gd name="T3" fmla="*/ 19 h 21"/>
                <a:gd name="T4" fmla="*/ 15 w 17"/>
                <a:gd name="T5" fmla="*/ 8 h 21"/>
                <a:gd name="T6" fmla="*/ 5 w 17"/>
                <a:gd name="T7" fmla="*/ 1 h 21"/>
                <a:gd name="T8" fmla="*/ 1 w 17"/>
                <a:gd name="T9" fmla="*/ 13 h 21"/>
              </a:gdLst>
              <a:ahLst/>
              <a:cxnLst>
                <a:cxn ang="0">
                  <a:pos x="T0" y="T1"/>
                </a:cxn>
                <a:cxn ang="0">
                  <a:pos x="T2" y="T3"/>
                </a:cxn>
                <a:cxn ang="0">
                  <a:pos x="T4" y="T5"/>
                </a:cxn>
                <a:cxn ang="0">
                  <a:pos x="T6" y="T7"/>
                </a:cxn>
                <a:cxn ang="0">
                  <a:pos x="T8" y="T9"/>
                </a:cxn>
              </a:cxnLst>
              <a:rect l="0" t="0" r="r" b="b"/>
              <a:pathLst>
                <a:path w="17" h="21">
                  <a:moveTo>
                    <a:pt x="1" y="13"/>
                  </a:moveTo>
                  <a:cubicBezTo>
                    <a:pt x="3" y="18"/>
                    <a:pt x="8" y="21"/>
                    <a:pt x="12" y="19"/>
                  </a:cubicBezTo>
                  <a:cubicBezTo>
                    <a:pt x="15" y="18"/>
                    <a:pt x="17" y="13"/>
                    <a:pt x="15" y="8"/>
                  </a:cubicBezTo>
                  <a:cubicBezTo>
                    <a:pt x="13" y="3"/>
                    <a:pt x="9" y="0"/>
                    <a:pt x="5" y="1"/>
                  </a:cubicBezTo>
                  <a:cubicBezTo>
                    <a:pt x="1" y="3"/>
                    <a:pt x="0" y="8"/>
                    <a:pt x="1" y="13"/>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15">
              <a:extLst>
                <a:ext uri="{FF2B5EF4-FFF2-40B4-BE49-F238E27FC236}">
                  <a16:creationId xmlns:a16="http://schemas.microsoft.com/office/drawing/2014/main" id="{A07E5D95-5E7B-4A61-9D33-8A52DA2AA354}"/>
                </a:ext>
              </a:extLst>
            </p:cNvPr>
            <p:cNvSpPr>
              <a:spLocks noChangeArrowheads="1"/>
            </p:cNvSpPr>
            <p:nvPr/>
          </p:nvSpPr>
          <p:spPr bwMode="auto">
            <a:xfrm>
              <a:off x="6813551" y="4219575"/>
              <a:ext cx="60325" cy="60325"/>
            </a:xfrm>
            <a:prstGeom prst="ellipse">
              <a:avLst/>
            </a:prstGeom>
            <a:solidFill>
              <a:srgbClr val="9A51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562B6B26-0BF0-4425-AF53-BC9534D744D0}"/>
                </a:ext>
              </a:extLst>
            </p:cNvPr>
            <p:cNvSpPr>
              <a:spLocks/>
            </p:cNvSpPr>
            <p:nvPr/>
          </p:nvSpPr>
          <p:spPr bwMode="auto">
            <a:xfrm>
              <a:off x="6551613" y="4449763"/>
              <a:ext cx="414338" cy="623888"/>
            </a:xfrm>
            <a:custGeom>
              <a:avLst/>
              <a:gdLst>
                <a:gd name="T0" fmla="*/ 113 w 117"/>
                <a:gd name="T1" fmla="*/ 0 h 176"/>
                <a:gd name="T2" fmla="*/ 101 w 117"/>
                <a:gd name="T3" fmla="*/ 5 h 176"/>
                <a:gd name="T4" fmla="*/ 75 w 117"/>
                <a:gd name="T5" fmla="*/ 45 h 176"/>
                <a:gd name="T6" fmla="*/ 51 w 117"/>
                <a:gd name="T7" fmla="*/ 68 h 176"/>
                <a:gd name="T8" fmla="*/ 22 w 117"/>
                <a:gd name="T9" fmla="*/ 88 h 176"/>
                <a:gd name="T10" fmla="*/ 0 w 117"/>
                <a:gd name="T11" fmla="*/ 169 h 176"/>
                <a:gd name="T12" fmla="*/ 68 w 117"/>
                <a:gd name="T13" fmla="*/ 176 h 176"/>
                <a:gd name="T14" fmla="*/ 71 w 117"/>
                <a:gd name="T15" fmla="*/ 86 h 176"/>
                <a:gd name="T16" fmla="*/ 96 w 117"/>
                <a:gd name="T17" fmla="*/ 54 h 176"/>
                <a:gd name="T18" fmla="*/ 117 w 117"/>
                <a:gd name="T19" fmla="*/ 9 h 176"/>
                <a:gd name="T20" fmla="*/ 113 w 117"/>
                <a:gd name="T2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76">
                  <a:moveTo>
                    <a:pt x="113" y="0"/>
                  </a:moveTo>
                  <a:cubicBezTo>
                    <a:pt x="101" y="5"/>
                    <a:pt x="101" y="5"/>
                    <a:pt x="101" y="5"/>
                  </a:cubicBezTo>
                  <a:cubicBezTo>
                    <a:pt x="95" y="20"/>
                    <a:pt x="87" y="33"/>
                    <a:pt x="75" y="45"/>
                  </a:cubicBezTo>
                  <a:cubicBezTo>
                    <a:pt x="51" y="68"/>
                    <a:pt x="51" y="68"/>
                    <a:pt x="51" y="68"/>
                  </a:cubicBezTo>
                  <a:cubicBezTo>
                    <a:pt x="22" y="88"/>
                    <a:pt x="22" y="88"/>
                    <a:pt x="22" y="88"/>
                  </a:cubicBezTo>
                  <a:cubicBezTo>
                    <a:pt x="0" y="169"/>
                    <a:pt x="0" y="169"/>
                    <a:pt x="0" y="169"/>
                  </a:cubicBezTo>
                  <a:cubicBezTo>
                    <a:pt x="68" y="176"/>
                    <a:pt x="68" y="176"/>
                    <a:pt x="68" y="176"/>
                  </a:cubicBezTo>
                  <a:cubicBezTo>
                    <a:pt x="71" y="86"/>
                    <a:pt x="71" y="86"/>
                    <a:pt x="71" y="86"/>
                  </a:cubicBezTo>
                  <a:cubicBezTo>
                    <a:pt x="96" y="54"/>
                    <a:pt x="96" y="54"/>
                    <a:pt x="96" y="54"/>
                  </a:cubicBezTo>
                  <a:cubicBezTo>
                    <a:pt x="107" y="41"/>
                    <a:pt x="114" y="26"/>
                    <a:pt x="117" y="9"/>
                  </a:cubicBezTo>
                  <a:cubicBezTo>
                    <a:pt x="113" y="0"/>
                    <a:pt x="113" y="0"/>
                    <a:pt x="113"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97EDEC9D-410B-4B08-A813-FF0EC6A72ECB}"/>
                </a:ext>
              </a:extLst>
            </p:cNvPr>
            <p:cNvSpPr>
              <a:spLocks/>
            </p:cNvSpPr>
            <p:nvPr/>
          </p:nvSpPr>
          <p:spPr bwMode="auto">
            <a:xfrm>
              <a:off x="6626226" y="3729038"/>
              <a:ext cx="549275" cy="550863"/>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18">
              <a:extLst>
                <a:ext uri="{FF2B5EF4-FFF2-40B4-BE49-F238E27FC236}">
                  <a16:creationId xmlns:a16="http://schemas.microsoft.com/office/drawing/2014/main" id="{0C8A5D26-A003-4443-BFF0-16D6FEC973A5}"/>
                </a:ext>
              </a:extLst>
            </p:cNvPr>
            <p:cNvSpPr>
              <a:spLocks noChangeArrowheads="1"/>
            </p:cNvSpPr>
            <p:nvPr/>
          </p:nvSpPr>
          <p:spPr bwMode="auto">
            <a:xfrm>
              <a:off x="6962776" y="4240213"/>
              <a:ext cx="60325" cy="60325"/>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2A385FB0-43CC-4FDA-9DEC-520D4C02761E}"/>
                </a:ext>
              </a:extLst>
            </p:cNvPr>
            <p:cNvSpPr>
              <a:spLocks/>
            </p:cNvSpPr>
            <p:nvPr/>
          </p:nvSpPr>
          <p:spPr bwMode="auto">
            <a:xfrm>
              <a:off x="6902451" y="4275138"/>
              <a:ext cx="109538" cy="227013"/>
            </a:xfrm>
            <a:custGeom>
              <a:avLst/>
              <a:gdLst>
                <a:gd name="T0" fmla="*/ 0 w 69"/>
                <a:gd name="T1" fmla="*/ 130 h 143"/>
                <a:gd name="T2" fmla="*/ 38 w 69"/>
                <a:gd name="T3" fmla="*/ 143 h 143"/>
                <a:gd name="T4" fmla="*/ 69 w 69"/>
                <a:gd name="T5" fmla="*/ 5 h 143"/>
                <a:gd name="T6" fmla="*/ 47 w 69"/>
                <a:gd name="T7" fmla="*/ 0 h 143"/>
                <a:gd name="T8" fmla="*/ 0 w 69"/>
                <a:gd name="T9" fmla="*/ 130 h 143"/>
                <a:gd name="T10" fmla="*/ 0 w 69"/>
                <a:gd name="T11" fmla="*/ 130 h 143"/>
              </a:gdLst>
              <a:ahLst/>
              <a:cxnLst>
                <a:cxn ang="0">
                  <a:pos x="T0" y="T1"/>
                </a:cxn>
                <a:cxn ang="0">
                  <a:pos x="T2" y="T3"/>
                </a:cxn>
                <a:cxn ang="0">
                  <a:pos x="T4" y="T5"/>
                </a:cxn>
                <a:cxn ang="0">
                  <a:pos x="T6" y="T7"/>
                </a:cxn>
                <a:cxn ang="0">
                  <a:pos x="T8" y="T9"/>
                </a:cxn>
                <a:cxn ang="0">
                  <a:pos x="T10" y="T11"/>
                </a:cxn>
              </a:cxnLst>
              <a:rect l="0" t="0" r="r" b="b"/>
              <a:pathLst>
                <a:path w="69" h="143">
                  <a:moveTo>
                    <a:pt x="0" y="130"/>
                  </a:moveTo>
                  <a:lnTo>
                    <a:pt x="38" y="143"/>
                  </a:lnTo>
                  <a:lnTo>
                    <a:pt x="69" y="5"/>
                  </a:lnTo>
                  <a:lnTo>
                    <a:pt x="47" y="0"/>
                  </a:lnTo>
                  <a:lnTo>
                    <a:pt x="0" y="130"/>
                  </a:lnTo>
                  <a:lnTo>
                    <a:pt x="0" y="130"/>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25C4C503-1237-4496-A7B4-A6A12D07AA14}"/>
                </a:ext>
              </a:extLst>
            </p:cNvPr>
            <p:cNvSpPr>
              <a:spLocks/>
            </p:cNvSpPr>
            <p:nvPr/>
          </p:nvSpPr>
          <p:spPr bwMode="auto">
            <a:xfrm>
              <a:off x="6753226" y="3797300"/>
              <a:ext cx="280988" cy="422275"/>
            </a:xfrm>
            <a:custGeom>
              <a:avLst/>
              <a:gdLst>
                <a:gd name="T0" fmla="*/ 79 w 79"/>
                <a:gd name="T1" fmla="*/ 39 h 119"/>
                <a:gd name="T2" fmla="*/ 39 w 79"/>
                <a:gd name="T3" fmla="*/ 119 h 119"/>
                <a:gd name="T4" fmla="*/ 0 w 79"/>
                <a:gd name="T5" fmla="*/ 39 h 119"/>
                <a:gd name="T6" fmla="*/ 39 w 79"/>
                <a:gd name="T7" fmla="*/ 0 h 119"/>
                <a:gd name="T8" fmla="*/ 79 w 79"/>
                <a:gd name="T9" fmla="*/ 39 h 119"/>
              </a:gdLst>
              <a:ahLst/>
              <a:cxnLst>
                <a:cxn ang="0">
                  <a:pos x="T0" y="T1"/>
                </a:cxn>
                <a:cxn ang="0">
                  <a:pos x="T2" y="T3"/>
                </a:cxn>
                <a:cxn ang="0">
                  <a:pos x="T4" y="T5"/>
                </a:cxn>
                <a:cxn ang="0">
                  <a:pos x="T6" y="T7"/>
                </a:cxn>
                <a:cxn ang="0">
                  <a:pos x="T8" y="T9"/>
                </a:cxn>
              </a:cxnLst>
              <a:rect l="0" t="0" r="r" b="b"/>
              <a:pathLst>
                <a:path w="79" h="119">
                  <a:moveTo>
                    <a:pt x="79" y="39"/>
                  </a:moveTo>
                  <a:cubicBezTo>
                    <a:pt x="79" y="61"/>
                    <a:pt x="39" y="119"/>
                    <a:pt x="39" y="119"/>
                  </a:cubicBezTo>
                  <a:cubicBezTo>
                    <a:pt x="39" y="119"/>
                    <a:pt x="0" y="61"/>
                    <a:pt x="0" y="39"/>
                  </a:cubicBezTo>
                  <a:cubicBezTo>
                    <a:pt x="0" y="18"/>
                    <a:pt x="18" y="0"/>
                    <a:pt x="39" y="0"/>
                  </a:cubicBezTo>
                  <a:cubicBezTo>
                    <a:pt x="61" y="0"/>
                    <a:pt x="79" y="18"/>
                    <a:pt x="79" y="39"/>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21">
              <a:extLst>
                <a:ext uri="{FF2B5EF4-FFF2-40B4-BE49-F238E27FC236}">
                  <a16:creationId xmlns:a16="http://schemas.microsoft.com/office/drawing/2014/main" id="{8087873B-C000-47D8-8C7C-8BA0A390BA9A}"/>
                </a:ext>
              </a:extLst>
            </p:cNvPr>
            <p:cNvSpPr>
              <a:spLocks noChangeArrowheads="1"/>
            </p:cNvSpPr>
            <p:nvPr/>
          </p:nvSpPr>
          <p:spPr bwMode="auto">
            <a:xfrm>
              <a:off x="6827838" y="3857625"/>
              <a:ext cx="131763" cy="134938"/>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8C28BD7-ED88-4F4C-A05E-C9B20E405F88}"/>
                </a:ext>
              </a:extLst>
            </p:cNvPr>
            <p:cNvSpPr>
              <a:spLocks/>
            </p:cNvSpPr>
            <p:nvPr/>
          </p:nvSpPr>
          <p:spPr bwMode="auto">
            <a:xfrm>
              <a:off x="6180138" y="5799138"/>
              <a:ext cx="1104900" cy="28575"/>
            </a:xfrm>
            <a:custGeom>
              <a:avLst/>
              <a:gdLst>
                <a:gd name="T0" fmla="*/ 308 w 312"/>
                <a:gd name="T1" fmla="*/ 8 h 8"/>
                <a:gd name="T2" fmla="*/ 4 w 312"/>
                <a:gd name="T3" fmla="*/ 8 h 8"/>
                <a:gd name="T4" fmla="*/ 0 w 312"/>
                <a:gd name="T5" fmla="*/ 4 h 8"/>
                <a:gd name="T6" fmla="*/ 4 w 312"/>
                <a:gd name="T7" fmla="*/ 0 h 8"/>
                <a:gd name="T8" fmla="*/ 44 w 312"/>
                <a:gd name="T9" fmla="*/ 0 h 8"/>
                <a:gd name="T10" fmla="*/ 45 w 312"/>
                <a:gd name="T11" fmla="*/ 2 h 8"/>
                <a:gd name="T12" fmla="*/ 63 w 312"/>
                <a:gd name="T13" fmla="*/ 2 h 8"/>
                <a:gd name="T14" fmla="*/ 60 w 312"/>
                <a:gd name="T15" fmla="*/ 0 h 8"/>
                <a:gd name="T16" fmla="*/ 129 w 312"/>
                <a:gd name="T17" fmla="*/ 0 h 8"/>
                <a:gd name="T18" fmla="*/ 129 w 312"/>
                <a:gd name="T19" fmla="*/ 4 h 8"/>
                <a:gd name="T20" fmla="*/ 169 w 312"/>
                <a:gd name="T21" fmla="*/ 4 h 8"/>
                <a:gd name="T22" fmla="*/ 171 w 312"/>
                <a:gd name="T23" fmla="*/ 0 h 8"/>
                <a:gd name="T24" fmla="*/ 308 w 312"/>
                <a:gd name="T25" fmla="*/ 0 h 8"/>
                <a:gd name="T26" fmla="*/ 312 w 312"/>
                <a:gd name="T27" fmla="*/ 4 h 8"/>
                <a:gd name="T28" fmla="*/ 308 w 312"/>
                <a:gd name="T2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8">
                  <a:moveTo>
                    <a:pt x="308" y="8"/>
                  </a:moveTo>
                  <a:cubicBezTo>
                    <a:pt x="4" y="8"/>
                    <a:pt x="4" y="8"/>
                    <a:pt x="4" y="8"/>
                  </a:cubicBezTo>
                  <a:cubicBezTo>
                    <a:pt x="2" y="8"/>
                    <a:pt x="0" y="6"/>
                    <a:pt x="0" y="4"/>
                  </a:cubicBezTo>
                  <a:cubicBezTo>
                    <a:pt x="0" y="1"/>
                    <a:pt x="2" y="0"/>
                    <a:pt x="4" y="0"/>
                  </a:cubicBezTo>
                  <a:cubicBezTo>
                    <a:pt x="44" y="0"/>
                    <a:pt x="44" y="0"/>
                    <a:pt x="44" y="0"/>
                  </a:cubicBezTo>
                  <a:cubicBezTo>
                    <a:pt x="45" y="2"/>
                    <a:pt x="45" y="2"/>
                    <a:pt x="45" y="2"/>
                  </a:cubicBezTo>
                  <a:cubicBezTo>
                    <a:pt x="63" y="2"/>
                    <a:pt x="63" y="2"/>
                    <a:pt x="63" y="2"/>
                  </a:cubicBezTo>
                  <a:cubicBezTo>
                    <a:pt x="60" y="0"/>
                    <a:pt x="60" y="0"/>
                    <a:pt x="60" y="0"/>
                  </a:cubicBezTo>
                  <a:cubicBezTo>
                    <a:pt x="129" y="0"/>
                    <a:pt x="129" y="0"/>
                    <a:pt x="129" y="0"/>
                  </a:cubicBezTo>
                  <a:cubicBezTo>
                    <a:pt x="129" y="4"/>
                    <a:pt x="129" y="4"/>
                    <a:pt x="129" y="4"/>
                  </a:cubicBezTo>
                  <a:cubicBezTo>
                    <a:pt x="169" y="4"/>
                    <a:pt x="169" y="4"/>
                    <a:pt x="169" y="4"/>
                  </a:cubicBezTo>
                  <a:cubicBezTo>
                    <a:pt x="171" y="0"/>
                    <a:pt x="171" y="0"/>
                    <a:pt x="171"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47" name="Picture 23">
              <a:extLst>
                <a:ext uri="{FF2B5EF4-FFF2-40B4-BE49-F238E27FC236}">
                  <a16:creationId xmlns:a16="http://schemas.microsoft.com/office/drawing/2014/main" id="{E2C9D5E9-8FAE-4F56-9232-5F17B76B2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051" y="5789613"/>
              <a:ext cx="1873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24">
              <a:extLst>
                <a:ext uri="{FF2B5EF4-FFF2-40B4-BE49-F238E27FC236}">
                  <a16:creationId xmlns:a16="http://schemas.microsoft.com/office/drawing/2014/main" id="{CFA2B48A-9BE1-491F-AC38-C4B1DDCB6587}"/>
                </a:ext>
              </a:extLst>
            </p:cNvPr>
            <p:cNvSpPr>
              <a:spLocks/>
            </p:cNvSpPr>
            <p:nvPr/>
          </p:nvSpPr>
          <p:spPr bwMode="auto">
            <a:xfrm>
              <a:off x="6335713" y="5799138"/>
              <a:ext cx="66675" cy="7938"/>
            </a:xfrm>
            <a:custGeom>
              <a:avLst/>
              <a:gdLst>
                <a:gd name="T0" fmla="*/ 42 w 42"/>
                <a:gd name="T1" fmla="*/ 5 h 5"/>
                <a:gd name="T2" fmla="*/ 2 w 42"/>
                <a:gd name="T3" fmla="*/ 5 h 5"/>
                <a:gd name="T4" fmla="*/ 0 w 42"/>
                <a:gd name="T5" fmla="*/ 0 h 5"/>
                <a:gd name="T6" fmla="*/ 36 w 42"/>
                <a:gd name="T7" fmla="*/ 0 h 5"/>
                <a:gd name="T8" fmla="*/ 42 w 42"/>
                <a:gd name="T9" fmla="*/ 5 h 5"/>
              </a:gdLst>
              <a:ahLst/>
              <a:cxnLst>
                <a:cxn ang="0">
                  <a:pos x="T0" y="T1"/>
                </a:cxn>
                <a:cxn ang="0">
                  <a:pos x="T2" y="T3"/>
                </a:cxn>
                <a:cxn ang="0">
                  <a:pos x="T4" y="T5"/>
                </a:cxn>
                <a:cxn ang="0">
                  <a:pos x="T6" y="T7"/>
                </a:cxn>
                <a:cxn ang="0">
                  <a:pos x="T8" y="T9"/>
                </a:cxn>
              </a:cxnLst>
              <a:rect l="0" t="0" r="r" b="b"/>
              <a:pathLst>
                <a:path w="42" h="5">
                  <a:moveTo>
                    <a:pt x="42" y="5"/>
                  </a:moveTo>
                  <a:lnTo>
                    <a:pt x="2" y="5"/>
                  </a:lnTo>
                  <a:lnTo>
                    <a:pt x="0" y="0"/>
                  </a:lnTo>
                  <a:lnTo>
                    <a:pt x="36" y="0"/>
                  </a:lnTo>
                  <a:lnTo>
                    <a:pt x="42" y="5"/>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5">
              <a:extLst>
                <a:ext uri="{FF2B5EF4-FFF2-40B4-BE49-F238E27FC236}">
                  <a16:creationId xmlns:a16="http://schemas.microsoft.com/office/drawing/2014/main" id="{156F5311-EA4E-49F4-ADDD-B4BC6A4670DE}"/>
                </a:ext>
              </a:extLst>
            </p:cNvPr>
            <p:cNvSpPr>
              <a:spLocks/>
            </p:cNvSpPr>
            <p:nvPr/>
          </p:nvSpPr>
          <p:spPr bwMode="auto">
            <a:xfrm>
              <a:off x="6335713" y="5799138"/>
              <a:ext cx="66675" cy="7938"/>
            </a:xfrm>
            <a:custGeom>
              <a:avLst/>
              <a:gdLst>
                <a:gd name="T0" fmla="*/ 42 w 42"/>
                <a:gd name="T1" fmla="*/ 5 h 5"/>
                <a:gd name="T2" fmla="*/ 2 w 42"/>
                <a:gd name="T3" fmla="*/ 5 h 5"/>
                <a:gd name="T4" fmla="*/ 0 w 42"/>
                <a:gd name="T5" fmla="*/ 0 h 5"/>
                <a:gd name="T6" fmla="*/ 36 w 42"/>
                <a:gd name="T7" fmla="*/ 0 h 5"/>
                <a:gd name="T8" fmla="*/ 42 w 42"/>
                <a:gd name="T9" fmla="*/ 5 h 5"/>
              </a:gdLst>
              <a:ahLst/>
              <a:cxnLst>
                <a:cxn ang="0">
                  <a:pos x="T0" y="T1"/>
                </a:cxn>
                <a:cxn ang="0">
                  <a:pos x="T2" y="T3"/>
                </a:cxn>
                <a:cxn ang="0">
                  <a:pos x="T4" y="T5"/>
                </a:cxn>
                <a:cxn ang="0">
                  <a:pos x="T6" y="T7"/>
                </a:cxn>
                <a:cxn ang="0">
                  <a:pos x="T8" y="T9"/>
                </a:cxn>
              </a:cxnLst>
              <a:rect l="0" t="0" r="r" b="b"/>
              <a:pathLst>
                <a:path w="42" h="5">
                  <a:moveTo>
                    <a:pt x="42" y="5"/>
                  </a:moveTo>
                  <a:lnTo>
                    <a:pt x="2" y="5"/>
                  </a:lnTo>
                  <a:lnTo>
                    <a:pt x="0" y="0"/>
                  </a:lnTo>
                  <a:lnTo>
                    <a:pt x="36" y="0"/>
                  </a:lnTo>
                  <a:lnTo>
                    <a:pt x="4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6">
              <a:extLst>
                <a:ext uri="{FF2B5EF4-FFF2-40B4-BE49-F238E27FC236}">
                  <a16:creationId xmlns:a16="http://schemas.microsoft.com/office/drawing/2014/main" id="{AAE3EB43-D323-4004-BD36-FEE13ADE09D0}"/>
                </a:ext>
              </a:extLst>
            </p:cNvPr>
            <p:cNvSpPr>
              <a:spLocks/>
            </p:cNvSpPr>
            <p:nvPr/>
          </p:nvSpPr>
          <p:spPr bwMode="auto">
            <a:xfrm>
              <a:off x="8256588" y="1744663"/>
              <a:ext cx="1433513" cy="3090863"/>
            </a:xfrm>
            <a:custGeom>
              <a:avLst/>
              <a:gdLst>
                <a:gd name="T0" fmla="*/ 370 w 405"/>
                <a:gd name="T1" fmla="*/ 0 h 872"/>
                <a:gd name="T2" fmla="*/ 34 w 405"/>
                <a:gd name="T3" fmla="*/ 0 h 872"/>
                <a:gd name="T4" fmla="*/ 0 w 405"/>
                <a:gd name="T5" fmla="*/ 34 h 872"/>
                <a:gd name="T6" fmla="*/ 0 w 405"/>
                <a:gd name="T7" fmla="*/ 837 h 872"/>
                <a:gd name="T8" fmla="*/ 34 w 405"/>
                <a:gd name="T9" fmla="*/ 872 h 872"/>
                <a:gd name="T10" fmla="*/ 370 w 405"/>
                <a:gd name="T11" fmla="*/ 872 h 872"/>
                <a:gd name="T12" fmla="*/ 405 w 405"/>
                <a:gd name="T13" fmla="*/ 837 h 872"/>
                <a:gd name="T14" fmla="*/ 405 w 405"/>
                <a:gd name="T15" fmla="*/ 34 h 872"/>
                <a:gd name="T16" fmla="*/ 370 w 405"/>
                <a:gd name="T17" fmla="*/ 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872">
                  <a:moveTo>
                    <a:pt x="370" y="0"/>
                  </a:moveTo>
                  <a:cubicBezTo>
                    <a:pt x="34" y="0"/>
                    <a:pt x="34" y="0"/>
                    <a:pt x="34" y="0"/>
                  </a:cubicBezTo>
                  <a:cubicBezTo>
                    <a:pt x="15" y="0"/>
                    <a:pt x="0" y="15"/>
                    <a:pt x="0" y="34"/>
                  </a:cubicBezTo>
                  <a:cubicBezTo>
                    <a:pt x="0" y="837"/>
                    <a:pt x="0" y="837"/>
                    <a:pt x="0" y="837"/>
                  </a:cubicBezTo>
                  <a:cubicBezTo>
                    <a:pt x="0" y="856"/>
                    <a:pt x="15" y="872"/>
                    <a:pt x="34" y="872"/>
                  </a:cubicBezTo>
                  <a:cubicBezTo>
                    <a:pt x="370" y="872"/>
                    <a:pt x="370" y="872"/>
                    <a:pt x="370" y="872"/>
                  </a:cubicBezTo>
                  <a:cubicBezTo>
                    <a:pt x="389" y="872"/>
                    <a:pt x="405" y="856"/>
                    <a:pt x="405" y="837"/>
                  </a:cubicBezTo>
                  <a:cubicBezTo>
                    <a:pt x="405" y="34"/>
                    <a:pt x="405" y="34"/>
                    <a:pt x="405" y="34"/>
                  </a:cubicBezTo>
                  <a:cubicBezTo>
                    <a:pt x="405" y="15"/>
                    <a:pt x="389" y="0"/>
                    <a:pt x="370" y="0"/>
                  </a:cubicBezTo>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7">
              <a:extLst>
                <a:ext uri="{FF2B5EF4-FFF2-40B4-BE49-F238E27FC236}">
                  <a16:creationId xmlns:a16="http://schemas.microsoft.com/office/drawing/2014/main" id="{0CCDA2C0-E440-4506-8B7B-D7FDD88E3BD5}"/>
                </a:ext>
              </a:extLst>
            </p:cNvPr>
            <p:cNvSpPr>
              <a:spLocks/>
            </p:cNvSpPr>
            <p:nvPr/>
          </p:nvSpPr>
          <p:spPr bwMode="auto">
            <a:xfrm>
              <a:off x="8256588" y="1744663"/>
              <a:ext cx="1433513" cy="244475"/>
            </a:xfrm>
            <a:custGeom>
              <a:avLst/>
              <a:gdLst>
                <a:gd name="T0" fmla="*/ 370 w 405"/>
                <a:gd name="T1" fmla="*/ 0 h 69"/>
                <a:gd name="T2" fmla="*/ 34 w 405"/>
                <a:gd name="T3" fmla="*/ 0 h 69"/>
                <a:gd name="T4" fmla="*/ 0 w 405"/>
                <a:gd name="T5" fmla="*/ 34 h 69"/>
                <a:gd name="T6" fmla="*/ 0 w 405"/>
                <a:gd name="T7" fmla="*/ 69 h 69"/>
                <a:gd name="T8" fmla="*/ 405 w 405"/>
                <a:gd name="T9" fmla="*/ 69 h 69"/>
                <a:gd name="T10" fmla="*/ 405 w 405"/>
                <a:gd name="T11" fmla="*/ 34 h 69"/>
                <a:gd name="T12" fmla="*/ 370 w 405"/>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405" h="69">
                  <a:moveTo>
                    <a:pt x="370" y="0"/>
                  </a:moveTo>
                  <a:cubicBezTo>
                    <a:pt x="34" y="0"/>
                    <a:pt x="34" y="0"/>
                    <a:pt x="34" y="0"/>
                  </a:cubicBezTo>
                  <a:cubicBezTo>
                    <a:pt x="15" y="0"/>
                    <a:pt x="0" y="15"/>
                    <a:pt x="0" y="34"/>
                  </a:cubicBezTo>
                  <a:cubicBezTo>
                    <a:pt x="0" y="69"/>
                    <a:pt x="0" y="69"/>
                    <a:pt x="0" y="69"/>
                  </a:cubicBezTo>
                  <a:cubicBezTo>
                    <a:pt x="405" y="69"/>
                    <a:pt x="405" y="69"/>
                    <a:pt x="405" y="69"/>
                  </a:cubicBezTo>
                  <a:cubicBezTo>
                    <a:pt x="405" y="34"/>
                    <a:pt x="405" y="34"/>
                    <a:pt x="405" y="34"/>
                  </a:cubicBezTo>
                  <a:cubicBezTo>
                    <a:pt x="405" y="15"/>
                    <a:pt x="389" y="0"/>
                    <a:pt x="370" y="0"/>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8">
              <a:extLst>
                <a:ext uri="{FF2B5EF4-FFF2-40B4-BE49-F238E27FC236}">
                  <a16:creationId xmlns:a16="http://schemas.microsoft.com/office/drawing/2014/main" id="{5BF2BD8F-B645-458F-90AF-D5DC611E0DF5}"/>
                </a:ext>
              </a:extLst>
            </p:cNvPr>
            <p:cNvSpPr>
              <a:spLocks/>
            </p:cNvSpPr>
            <p:nvPr/>
          </p:nvSpPr>
          <p:spPr bwMode="auto">
            <a:xfrm>
              <a:off x="8256588" y="4556125"/>
              <a:ext cx="1433513" cy="279400"/>
            </a:xfrm>
            <a:custGeom>
              <a:avLst/>
              <a:gdLst>
                <a:gd name="T0" fmla="*/ 0 w 405"/>
                <a:gd name="T1" fmla="*/ 0 h 79"/>
                <a:gd name="T2" fmla="*/ 0 w 405"/>
                <a:gd name="T3" fmla="*/ 44 h 79"/>
                <a:gd name="T4" fmla="*/ 34 w 405"/>
                <a:gd name="T5" fmla="*/ 79 h 79"/>
                <a:gd name="T6" fmla="*/ 370 w 405"/>
                <a:gd name="T7" fmla="*/ 79 h 79"/>
                <a:gd name="T8" fmla="*/ 405 w 405"/>
                <a:gd name="T9" fmla="*/ 44 h 79"/>
                <a:gd name="T10" fmla="*/ 405 w 405"/>
                <a:gd name="T11" fmla="*/ 0 h 79"/>
                <a:gd name="T12" fmla="*/ 0 w 405"/>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05" h="79">
                  <a:moveTo>
                    <a:pt x="0" y="0"/>
                  </a:moveTo>
                  <a:cubicBezTo>
                    <a:pt x="0" y="44"/>
                    <a:pt x="0" y="44"/>
                    <a:pt x="0" y="44"/>
                  </a:cubicBezTo>
                  <a:cubicBezTo>
                    <a:pt x="0" y="63"/>
                    <a:pt x="15" y="79"/>
                    <a:pt x="34" y="79"/>
                  </a:cubicBezTo>
                  <a:cubicBezTo>
                    <a:pt x="370" y="79"/>
                    <a:pt x="370" y="79"/>
                    <a:pt x="370" y="79"/>
                  </a:cubicBezTo>
                  <a:cubicBezTo>
                    <a:pt x="389" y="79"/>
                    <a:pt x="405" y="63"/>
                    <a:pt x="405" y="44"/>
                  </a:cubicBezTo>
                  <a:cubicBezTo>
                    <a:pt x="405" y="0"/>
                    <a:pt x="405" y="0"/>
                    <a:pt x="405" y="0"/>
                  </a:cubicBezTo>
                  <a:cubicBezTo>
                    <a:pt x="0" y="0"/>
                    <a:pt x="0" y="0"/>
                    <a:pt x="0" y="0"/>
                  </a:cubicBezTo>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9">
              <a:extLst>
                <a:ext uri="{FF2B5EF4-FFF2-40B4-BE49-F238E27FC236}">
                  <a16:creationId xmlns:a16="http://schemas.microsoft.com/office/drawing/2014/main" id="{063B0F6E-4E31-4D1C-8BBB-04453D60BC1E}"/>
                </a:ext>
              </a:extLst>
            </p:cNvPr>
            <p:cNvSpPr>
              <a:spLocks/>
            </p:cNvSpPr>
            <p:nvPr/>
          </p:nvSpPr>
          <p:spPr bwMode="auto">
            <a:xfrm>
              <a:off x="9021763" y="2071688"/>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0">
              <a:extLst>
                <a:ext uri="{FF2B5EF4-FFF2-40B4-BE49-F238E27FC236}">
                  <a16:creationId xmlns:a16="http://schemas.microsoft.com/office/drawing/2014/main" id="{B55B143E-A55D-4807-AB59-F298C5ABE6F6}"/>
                </a:ext>
              </a:extLst>
            </p:cNvPr>
            <p:cNvSpPr>
              <a:spLocks/>
            </p:cNvSpPr>
            <p:nvPr/>
          </p:nvSpPr>
          <p:spPr bwMode="auto">
            <a:xfrm>
              <a:off x="9021763" y="3736975"/>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1">
              <a:extLst>
                <a:ext uri="{FF2B5EF4-FFF2-40B4-BE49-F238E27FC236}">
                  <a16:creationId xmlns:a16="http://schemas.microsoft.com/office/drawing/2014/main" id="{E333D092-4682-4644-9572-0764950D1563}"/>
                </a:ext>
              </a:extLst>
            </p:cNvPr>
            <p:cNvSpPr>
              <a:spLocks/>
            </p:cNvSpPr>
            <p:nvPr/>
          </p:nvSpPr>
          <p:spPr bwMode="auto">
            <a:xfrm>
              <a:off x="8372476" y="3736975"/>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Freeform 32">
              <a:extLst>
                <a:ext uri="{FF2B5EF4-FFF2-40B4-BE49-F238E27FC236}">
                  <a16:creationId xmlns:a16="http://schemas.microsoft.com/office/drawing/2014/main" id="{5A54886C-E45E-4A25-988F-2291F3E9B0A3}"/>
                </a:ext>
              </a:extLst>
            </p:cNvPr>
            <p:cNvSpPr>
              <a:spLocks noEditPoints="1"/>
            </p:cNvSpPr>
            <p:nvPr/>
          </p:nvSpPr>
          <p:spPr bwMode="auto">
            <a:xfrm>
              <a:off x="8234363" y="4835525"/>
              <a:ext cx="1573213" cy="28575"/>
            </a:xfrm>
            <a:custGeom>
              <a:avLst/>
              <a:gdLst>
                <a:gd name="T0" fmla="*/ 440 w 444"/>
                <a:gd name="T1" fmla="*/ 8 h 8"/>
                <a:gd name="T2" fmla="*/ 362 w 444"/>
                <a:gd name="T3" fmla="*/ 8 h 8"/>
                <a:gd name="T4" fmla="*/ 364 w 444"/>
                <a:gd name="T5" fmla="*/ 0 h 8"/>
                <a:gd name="T6" fmla="*/ 376 w 444"/>
                <a:gd name="T7" fmla="*/ 0 h 8"/>
                <a:gd name="T8" fmla="*/ 378 w 444"/>
                <a:gd name="T9" fmla="*/ 0 h 8"/>
                <a:gd name="T10" fmla="*/ 440 w 444"/>
                <a:gd name="T11" fmla="*/ 0 h 8"/>
                <a:gd name="T12" fmla="*/ 444 w 444"/>
                <a:gd name="T13" fmla="*/ 4 h 8"/>
                <a:gd name="T14" fmla="*/ 440 w 444"/>
                <a:gd name="T15" fmla="*/ 8 h 8"/>
                <a:gd name="T16" fmla="*/ 358 w 444"/>
                <a:gd name="T17" fmla="*/ 8 h 8"/>
                <a:gd name="T18" fmla="*/ 4 w 444"/>
                <a:gd name="T19" fmla="*/ 8 h 8"/>
                <a:gd name="T20" fmla="*/ 0 w 444"/>
                <a:gd name="T21" fmla="*/ 4 h 8"/>
                <a:gd name="T22" fmla="*/ 4 w 444"/>
                <a:gd name="T23" fmla="*/ 0 h 8"/>
                <a:gd name="T24" fmla="*/ 39 w 444"/>
                <a:gd name="T25" fmla="*/ 0 h 8"/>
                <a:gd name="T26" fmla="*/ 40 w 444"/>
                <a:gd name="T27" fmla="*/ 0 h 8"/>
                <a:gd name="T28" fmla="*/ 359 w 444"/>
                <a:gd name="T29" fmla="*/ 0 h 8"/>
                <a:gd name="T30" fmla="*/ 358 w 444"/>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4" h="8">
                  <a:moveTo>
                    <a:pt x="440" y="8"/>
                  </a:moveTo>
                  <a:cubicBezTo>
                    <a:pt x="362" y="8"/>
                    <a:pt x="362" y="8"/>
                    <a:pt x="362" y="8"/>
                  </a:cubicBezTo>
                  <a:cubicBezTo>
                    <a:pt x="364" y="0"/>
                    <a:pt x="364" y="0"/>
                    <a:pt x="364" y="0"/>
                  </a:cubicBezTo>
                  <a:cubicBezTo>
                    <a:pt x="376" y="0"/>
                    <a:pt x="376" y="0"/>
                    <a:pt x="376" y="0"/>
                  </a:cubicBezTo>
                  <a:cubicBezTo>
                    <a:pt x="377" y="0"/>
                    <a:pt x="377" y="0"/>
                    <a:pt x="378" y="0"/>
                  </a:cubicBezTo>
                  <a:cubicBezTo>
                    <a:pt x="440" y="0"/>
                    <a:pt x="440" y="0"/>
                    <a:pt x="440" y="0"/>
                  </a:cubicBezTo>
                  <a:cubicBezTo>
                    <a:pt x="443" y="0"/>
                    <a:pt x="444" y="1"/>
                    <a:pt x="444" y="4"/>
                  </a:cubicBezTo>
                  <a:cubicBezTo>
                    <a:pt x="444" y="6"/>
                    <a:pt x="443" y="8"/>
                    <a:pt x="440" y="8"/>
                  </a:cubicBezTo>
                  <a:moveTo>
                    <a:pt x="358" y="8"/>
                  </a:moveTo>
                  <a:cubicBezTo>
                    <a:pt x="4" y="8"/>
                    <a:pt x="4" y="8"/>
                    <a:pt x="4" y="8"/>
                  </a:cubicBezTo>
                  <a:cubicBezTo>
                    <a:pt x="2" y="8"/>
                    <a:pt x="0" y="6"/>
                    <a:pt x="0" y="4"/>
                  </a:cubicBezTo>
                  <a:cubicBezTo>
                    <a:pt x="0" y="1"/>
                    <a:pt x="2" y="0"/>
                    <a:pt x="4" y="0"/>
                  </a:cubicBezTo>
                  <a:cubicBezTo>
                    <a:pt x="39" y="0"/>
                    <a:pt x="39" y="0"/>
                    <a:pt x="39" y="0"/>
                  </a:cubicBezTo>
                  <a:cubicBezTo>
                    <a:pt x="39" y="0"/>
                    <a:pt x="40" y="0"/>
                    <a:pt x="40" y="0"/>
                  </a:cubicBezTo>
                  <a:cubicBezTo>
                    <a:pt x="359" y="0"/>
                    <a:pt x="359" y="0"/>
                    <a:pt x="359" y="0"/>
                  </a:cubicBezTo>
                  <a:cubicBezTo>
                    <a:pt x="358" y="8"/>
                    <a:pt x="358" y="8"/>
                    <a:pt x="35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Freeform 33">
              <a:extLst>
                <a:ext uri="{FF2B5EF4-FFF2-40B4-BE49-F238E27FC236}">
                  <a16:creationId xmlns:a16="http://schemas.microsoft.com/office/drawing/2014/main" id="{E0496D5B-82B5-4BDB-A95B-CACBFCF16E59}"/>
                </a:ext>
              </a:extLst>
            </p:cNvPr>
            <p:cNvSpPr>
              <a:spLocks noEditPoints="1"/>
            </p:cNvSpPr>
            <p:nvPr/>
          </p:nvSpPr>
          <p:spPr bwMode="auto">
            <a:xfrm>
              <a:off x="8372476" y="4835525"/>
              <a:ext cx="1201738" cy="0"/>
            </a:xfrm>
            <a:custGeom>
              <a:avLst/>
              <a:gdLst>
                <a:gd name="T0" fmla="*/ 337 w 339"/>
                <a:gd name="T1" fmla="*/ 325 w 339"/>
                <a:gd name="T2" fmla="*/ 325 w 339"/>
                <a:gd name="T3" fmla="*/ 339 w 339"/>
                <a:gd name="T4" fmla="*/ 337 w 339"/>
                <a:gd name="T5" fmla="*/ 320 w 339"/>
                <a:gd name="T6" fmla="*/ 1 w 339"/>
                <a:gd name="T7" fmla="*/ 0 w 339"/>
                <a:gd name="T8" fmla="*/ 320 w 339"/>
                <a:gd name="T9" fmla="*/ 320 w 33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339">
                  <a:moveTo>
                    <a:pt x="337" y="0"/>
                  </a:moveTo>
                  <a:cubicBezTo>
                    <a:pt x="325" y="0"/>
                    <a:pt x="325" y="0"/>
                    <a:pt x="325" y="0"/>
                  </a:cubicBezTo>
                  <a:cubicBezTo>
                    <a:pt x="325" y="0"/>
                    <a:pt x="325" y="0"/>
                    <a:pt x="325" y="0"/>
                  </a:cubicBezTo>
                  <a:cubicBezTo>
                    <a:pt x="339" y="0"/>
                    <a:pt x="339" y="0"/>
                    <a:pt x="339" y="0"/>
                  </a:cubicBezTo>
                  <a:cubicBezTo>
                    <a:pt x="338" y="0"/>
                    <a:pt x="338" y="0"/>
                    <a:pt x="337" y="0"/>
                  </a:cubicBezTo>
                  <a:moveTo>
                    <a:pt x="320" y="0"/>
                  </a:moveTo>
                  <a:cubicBezTo>
                    <a:pt x="1" y="0"/>
                    <a:pt x="1" y="0"/>
                    <a:pt x="1" y="0"/>
                  </a:cubicBezTo>
                  <a:cubicBezTo>
                    <a:pt x="1" y="0"/>
                    <a:pt x="0" y="0"/>
                    <a:pt x="0" y="0"/>
                  </a:cubicBezTo>
                  <a:cubicBezTo>
                    <a:pt x="320" y="0"/>
                    <a:pt x="320" y="0"/>
                    <a:pt x="320" y="0"/>
                  </a:cubicBezTo>
                  <a:cubicBezTo>
                    <a:pt x="320" y="0"/>
                    <a:pt x="320" y="0"/>
                    <a:pt x="320" y="0"/>
                  </a:cubicBezTo>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6" name="Freeform 34">
              <a:extLst>
                <a:ext uri="{FF2B5EF4-FFF2-40B4-BE49-F238E27FC236}">
                  <a16:creationId xmlns:a16="http://schemas.microsoft.com/office/drawing/2014/main" id="{6D8B757A-3BDE-4261-BFAC-C9A0059BD61F}"/>
                </a:ext>
              </a:extLst>
            </p:cNvPr>
            <p:cNvSpPr>
              <a:spLocks/>
            </p:cNvSpPr>
            <p:nvPr/>
          </p:nvSpPr>
          <p:spPr bwMode="auto">
            <a:xfrm>
              <a:off x="10040938" y="3771900"/>
              <a:ext cx="203200" cy="1138238"/>
            </a:xfrm>
            <a:custGeom>
              <a:avLst/>
              <a:gdLst>
                <a:gd name="T0" fmla="*/ 119 w 128"/>
                <a:gd name="T1" fmla="*/ 717 h 717"/>
                <a:gd name="T2" fmla="*/ 0 w 128"/>
                <a:gd name="T3" fmla="*/ 2 h 717"/>
                <a:gd name="T4" fmla="*/ 9 w 128"/>
                <a:gd name="T5" fmla="*/ 0 h 717"/>
                <a:gd name="T6" fmla="*/ 128 w 128"/>
                <a:gd name="T7" fmla="*/ 715 h 717"/>
                <a:gd name="T8" fmla="*/ 119 w 128"/>
                <a:gd name="T9" fmla="*/ 717 h 717"/>
              </a:gdLst>
              <a:ahLst/>
              <a:cxnLst>
                <a:cxn ang="0">
                  <a:pos x="T0" y="T1"/>
                </a:cxn>
                <a:cxn ang="0">
                  <a:pos x="T2" y="T3"/>
                </a:cxn>
                <a:cxn ang="0">
                  <a:pos x="T4" y="T5"/>
                </a:cxn>
                <a:cxn ang="0">
                  <a:pos x="T6" y="T7"/>
                </a:cxn>
                <a:cxn ang="0">
                  <a:pos x="T8" y="T9"/>
                </a:cxn>
              </a:cxnLst>
              <a:rect l="0" t="0" r="r" b="b"/>
              <a:pathLst>
                <a:path w="128" h="717">
                  <a:moveTo>
                    <a:pt x="119" y="717"/>
                  </a:moveTo>
                  <a:lnTo>
                    <a:pt x="0" y="2"/>
                  </a:lnTo>
                  <a:lnTo>
                    <a:pt x="9" y="0"/>
                  </a:lnTo>
                  <a:lnTo>
                    <a:pt x="128" y="715"/>
                  </a:lnTo>
                  <a:lnTo>
                    <a:pt x="119" y="717"/>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 name="Freeform 35">
              <a:extLst>
                <a:ext uri="{FF2B5EF4-FFF2-40B4-BE49-F238E27FC236}">
                  <a16:creationId xmlns:a16="http://schemas.microsoft.com/office/drawing/2014/main" id="{55E9C705-39C5-4E7A-A847-AF9CDA3FD736}"/>
                </a:ext>
              </a:extLst>
            </p:cNvPr>
            <p:cNvSpPr>
              <a:spLocks/>
            </p:cNvSpPr>
            <p:nvPr/>
          </p:nvSpPr>
          <p:spPr bwMode="auto">
            <a:xfrm>
              <a:off x="10040938" y="3771900"/>
              <a:ext cx="203200" cy="1138238"/>
            </a:xfrm>
            <a:custGeom>
              <a:avLst/>
              <a:gdLst>
                <a:gd name="T0" fmla="*/ 119 w 128"/>
                <a:gd name="T1" fmla="*/ 717 h 717"/>
                <a:gd name="T2" fmla="*/ 0 w 128"/>
                <a:gd name="T3" fmla="*/ 2 h 717"/>
                <a:gd name="T4" fmla="*/ 9 w 128"/>
                <a:gd name="T5" fmla="*/ 0 h 717"/>
                <a:gd name="T6" fmla="*/ 128 w 128"/>
                <a:gd name="T7" fmla="*/ 715 h 717"/>
                <a:gd name="T8" fmla="*/ 119 w 128"/>
                <a:gd name="T9" fmla="*/ 717 h 717"/>
              </a:gdLst>
              <a:ahLst/>
              <a:cxnLst>
                <a:cxn ang="0">
                  <a:pos x="T0" y="T1"/>
                </a:cxn>
                <a:cxn ang="0">
                  <a:pos x="T2" y="T3"/>
                </a:cxn>
                <a:cxn ang="0">
                  <a:pos x="T4" y="T5"/>
                </a:cxn>
                <a:cxn ang="0">
                  <a:pos x="T6" y="T7"/>
                </a:cxn>
                <a:cxn ang="0">
                  <a:pos x="T8" y="T9"/>
                </a:cxn>
              </a:cxnLst>
              <a:rect l="0" t="0" r="r" b="b"/>
              <a:pathLst>
                <a:path w="128" h="717">
                  <a:moveTo>
                    <a:pt x="119" y="717"/>
                  </a:moveTo>
                  <a:lnTo>
                    <a:pt x="0" y="2"/>
                  </a:lnTo>
                  <a:lnTo>
                    <a:pt x="9" y="0"/>
                  </a:lnTo>
                  <a:lnTo>
                    <a:pt x="128" y="715"/>
                  </a:lnTo>
                  <a:lnTo>
                    <a:pt x="11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 name="Freeform 36">
              <a:extLst>
                <a:ext uri="{FF2B5EF4-FFF2-40B4-BE49-F238E27FC236}">
                  <a16:creationId xmlns:a16="http://schemas.microsoft.com/office/drawing/2014/main" id="{D103B999-F797-4A0F-BA98-0C8E7113A97D}"/>
                </a:ext>
              </a:extLst>
            </p:cNvPr>
            <p:cNvSpPr>
              <a:spLocks/>
            </p:cNvSpPr>
            <p:nvPr/>
          </p:nvSpPr>
          <p:spPr bwMode="auto">
            <a:xfrm>
              <a:off x="9694863" y="3771900"/>
              <a:ext cx="201613" cy="1138238"/>
            </a:xfrm>
            <a:custGeom>
              <a:avLst/>
              <a:gdLst>
                <a:gd name="T0" fmla="*/ 118 w 127"/>
                <a:gd name="T1" fmla="*/ 717 h 717"/>
                <a:gd name="T2" fmla="*/ 0 w 127"/>
                <a:gd name="T3" fmla="*/ 2 h 717"/>
                <a:gd name="T4" fmla="*/ 9 w 127"/>
                <a:gd name="T5" fmla="*/ 0 h 717"/>
                <a:gd name="T6" fmla="*/ 127 w 127"/>
                <a:gd name="T7" fmla="*/ 715 h 717"/>
                <a:gd name="T8" fmla="*/ 118 w 127"/>
                <a:gd name="T9" fmla="*/ 717 h 717"/>
              </a:gdLst>
              <a:ahLst/>
              <a:cxnLst>
                <a:cxn ang="0">
                  <a:pos x="T0" y="T1"/>
                </a:cxn>
                <a:cxn ang="0">
                  <a:pos x="T2" y="T3"/>
                </a:cxn>
                <a:cxn ang="0">
                  <a:pos x="T4" y="T5"/>
                </a:cxn>
                <a:cxn ang="0">
                  <a:pos x="T6" y="T7"/>
                </a:cxn>
                <a:cxn ang="0">
                  <a:pos x="T8" y="T9"/>
                </a:cxn>
              </a:cxnLst>
              <a:rect l="0" t="0" r="r" b="b"/>
              <a:pathLst>
                <a:path w="127" h="717">
                  <a:moveTo>
                    <a:pt x="118" y="717"/>
                  </a:moveTo>
                  <a:lnTo>
                    <a:pt x="0" y="2"/>
                  </a:lnTo>
                  <a:lnTo>
                    <a:pt x="9" y="0"/>
                  </a:lnTo>
                  <a:lnTo>
                    <a:pt x="127" y="715"/>
                  </a:lnTo>
                  <a:lnTo>
                    <a:pt x="118" y="717"/>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 name="Freeform 37">
              <a:extLst>
                <a:ext uri="{FF2B5EF4-FFF2-40B4-BE49-F238E27FC236}">
                  <a16:creationId xmlns:a16="http://schemas.microsoft.com/office/drawing/2014/main" id="{DF102767-8753-4F4B-8A96-98D6367B417E}"/>
                </a:ext>
              </a:extLst>
            </p:cNvPr>
            <p:cNvSpPr>
              <a:spLocks/>
            </p:cNvSpPr>
            <p:nvPr/>
          </p:nvSpPr>
          <p:spPr bwMode="auto">
            <a:xfrm>
              <a:off x="9694863" y="3771900"/>
              <a:ext cx="201613" cy="1138238"/>
            </a:xfrm>
            <a:custGeom>
              <a:avLst/>
              <a:gdLst>
                <a:gd name="T0" fmla="*/ 118 w 127"/>
                <a:gd name="T1" fmla="*/ 717 h 717"/>
                <a:gd name="T2" fmla="*/ 0 w 127"/>
                <a:gd name="T3" fmla="*/ 2 h 717"/>
                <a:gd name="T4" fmla="*/ 9 w 127"/>
                <a:gd name="T5" fmla="*/ 0 h 717"/>
                <a:gd name="T6" fmla="*/ 127 w 127"/>
                <a:gd name="T7" fmla="*/ 715 h 717"/>
                <a:gd name="T8" fmla="*/ 118 w 127"/>
                <a:gd name="T9" fmla="*/ 717 h 717"/>
              </a:gdLst>
              <a:ahLst/>
              <a:cxnLst>
                <a:cxn ang="0">
                  <a:pos x="T0" y="T1"/>
                </a:cxn>
                <a:cxn ang="0">
                  <a:pos x="T2" y="T3"/>
                </a:cxn>
                <a:cxn ang="0">
                  <a:pos x="T4" y="T5"/>
                </a:cxn>
                <a:cxn ang="0">
                  <a:pos x="T6" y="T7"/>
                </a:cxn>
                <a:cxn ang="0">
                  <a:pos x="T8" y="T9"/>
                </a:cxn>
              </a:cxnLst>
              <a:rect l="0" t="0" r="r" b="b"/>
              <a:pathLst>
                <a:path w="127" h="717">
                  <a:moveTo>
                    <a:pt x="118" y="717"/>
                  </a:moveTo>
                  <a:lnTo>
                    <a:pt x="0" y="2"/>
                  </a:lnTo>
                  <a:lnTo>
                    <a:pt x="9" y="0"/>
                  </a:lnTo>
                  <a:lnTo>
                    <a:pt x="127" y="715"/>
                  </a:lnTo>
                  <a:lnTo>
                    <a:pt x="118"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 name="Freeform 38">
              <a:extLst>
                <a:ext uri="{FF2B5EF4-FFF2-40B4-BE49-F238E27FC236}">
                  <a16:creationId xmlns:a16="http://schemas.microsoft.com/office/drawing/2014/main" id="{5859D171-6557-4ECF-92B9-547681FC5B9B}"/>
                </a:ext>
              </a:extLst>
            </p:cNvPr>
            <p:cNvSpPr>
              <a:spLocks/>
            </p:cNvSpPr>
            <p:nvPr/>
          </p:nvSpPr>
          <p:spPr bwMode="auto">
            <a:xfrm>
              <a:off x="9740901" y="4010025"/>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Freeform 39">
              <a:extLst>
                <a:ext uri="{FF2B5EF4-FFF2-40B4-BE49-F238E27FC236}">
                  <a16:creationId xmlns:a16="http://schemas.microsoft.com/office/drawing/2014/main" id="{06788117-EFED-499A-9E54-94AE4E283EE7}"/>
                </a:ext>
              </a:extLst>
            </p:cNvPr>
            <p:cNvSpPr>
              <a:spLocks/>
            </p:cNvSpPr>
            <p:nvPr/>
          </p:nvSpPr>
          <p:spPr bwMode="auto">
            <a:xfrm>
              <a:off x="9764713" y="41592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Freeform 40">
              <a:extLst>
                <a:ext uri="{FF2B5EF4-FFF2-40B4-BE49-F238E27FC236}">
                  <a16:creationId xmlns:a16="http://schemas.microsoft.com/office/drawing/2014/main" id="{34D00C50-55EB-4FDF-87DB-64A96523D280}"/>
                </a:ext>
              </a:extLst>
            </p:cNvPr>
            <p:cNvSpPr>
              <a:spLocks/>
            </p:cNvSpPr>
            <p:nvPr/>
          </p:nvSpPr>
          <p:spPr bwMode="auto">
            <a:xfrm>
              <a:off x="9790113" y="43116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Freeform 41">
              <a:extLst>
                <a:ext uri="{FF2B5EF4-FFF2-40B4-BE49-F238E27FC236}">
                  <a16:creationId xmlns:a16="http://schemas.microsoft.com/office/drawing/2014/main" id="{275301CE-1A32-4472-B128-8BD1EF195651}"/>
                </a:ext>
              </a:extLst>
            </p:cNvPr>
            <p:cNvSpPr>
              <a:spLocks/>
            </p:cNvSpPr>
            <p:nvPr/>
          </p:nvSpPr>
          <p:spPr bwMode="auto">
            <a:xfrm>
              <a:off x="9815513" y="44640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Freeform 42">
              <a:extLst>
                <a:ext uri="{FF2B5EF4-FFF2-40B4-BE49-F238E27FC236}">
                  <a16:creationId xmlns:a16="http://schemas.microsoft.com/office/drawing/2014/main" id="{F69FAB81-759F-4220-839F-16239367644A}"/>
                </a:ext>
              </a:extLst>
            </p:cNvPr>
            <p:cNvSpPr>
              <a:spLocks/>
            </p:cNvSpPr>
            <p:nvPr/>
          </p:nvSpPr>
          <p:spPr bwMode="auto">
            <a:xfrm>
              <a:off x="9839326" y="46116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Freeform 43">
              <a:extLst>
                <a:ext uri="{FF2B5EF4-FFF2-40B4-BE49-F238E27FC236}">
                  <a16:creationId xmlns:a16="http://schemas.microsoft.com/office/drawing/2014/main" id="{D19F9FA6-CF3D-4287-A011-EDB140954EE0}"/>
                </a:ext>
              </a:extLst>
            </p:cNvPr>
            <p:cNvSpPr>
              <a:spLocks/>
            </p:cNvSpPr>
            <p:nvPr/>
          </p:nvSpPr>
          <p:spPr bwMode="auto">
            <a:xfrm>
              <a:off x="9864726" y="47640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Freeform 44">
              <a:extLst>
                <a:ext uri="{FF2B5EF4-FFF2-40B4-BE49-F238E27FC236}">
                  <a16:creationId xmlns:a16="http://schemas.microsoft.com/office/drawing/2014/main" id="{8B675939-BB08-49B9-8190-C8155494CD4E}"/>
                </a:ext>
              </a:extLst>
            </p:cNvPr>
            <p:cNvSpPr>
              <a:spLocks/>
            </p:cNvSpPr>
            <p:nvPr/>
          </p:nvSpPr>
          <p:spPr bwMode="auto">
            <a:xfrm>
              <a:off x="9496426" y="3771900"/>
              <a:ext cx="201613" cy="1138238"/>
            </a:xfrm>
            <a:custGeom>
              <a:avLst/>
              <a:gdLst>
                <a:gd name="T0" fmla="*/ 9 w 127"/>
                <a:gd name="T1" fmla="*/ 717 h 717"/>
                <a:gd name="T2" fmla="*/ 0 w 127"/>
                <a:gd name="T3" fmla="*/ 715 h 717"/>
                <a:gd name="T4" fmla="*/ 118 w 127"/>
                <a:gd name="T5" fmla="*/ 0 h 717"/>
                <a:gd name="T6" fmla="*/ 127 w 127"/>
                <a:gd name="T7" fmla="*/ 2 h 717"/>
                <a:gd name="T8" fmla="*/ 9 w 127"/>
                <a:gd name="T9" fmla="*/ 717 h 717"/>
              </a:gdLst>
              <a:ahLst/>
              <a:cxnLst>
                <a:cxn ang="0">
                  <a:pos x="T0" y="T1"/>
                </a:cxn>
                <a:cxn ang="0">
                  <a:pos x="T2" y="T3"/>
                </a:cxn>
                <a:cxn ang="0">
                  <a:pos x="T4" y="T5"/>
                </a:cxn>
                <a:cxn ang="0">
                  <a:pos x="T6" y="T7"/>
                </a:cxn>
                <a:cxn ang="0">
                  <a:pos x="T8" y="T9"/>
                </a:cxn>
              </a:cxnLst>
              <a:rect l="0" t="0" r="r" b="b"/>
              <a:pathLst>
                <a:path w="127" h="717">
                  <a:moveTo>
                    <a:pt x="9" y="717"/>
                  </a:moveTo>
                  <a:lnTo>
                    <a:pt x="0" y="715"/>
                  </a:lnTo>
                  <a:lnTo>
                    <a:pt x="118" y="0"/>
                  </a:lnTo>
                  <a:lnTo>
                    <a:pt x="127" y="2"/>
                  </a:lnTo>
                  <a:lnTo>
                    <a:pt x="9" y="717"/>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Freeform 45">
              <a:extLst>
                <a:ext uri="{FF2B5EF4-FFF2-40B4-BE49-F238E27FC236}">
                  <a16:creationId xmlns:a16="http://schemas.microsoft.com/office/drawing/2014/main" id="{901C1C1F-BCC6-4EF3-B948-5BC7EF12861E}"/>
                </a:ext>
              </a:extLst>
            </p:cNvPr>
            <p:cNvSpPr>
              <a:spLocks/>
            </p:cNvSpPr>
            <p:nvPr/>
          </p:nvSpPr>
          <p:spPr bwMode="auto">
            <a:xfrm>
              <a:off x="9496426" y="3771900"/>
              <a:ext cx="201613" cy="1138238"/>
            </a:xfrm>
            <a:custGeom>
              <a:avLst/>
              <a:gdLst>
                <a:gd name="T0" fmla="*/ 9 w 127"/>
                <a:gd name="T1" fmla="*/ 717 h 717"/>
                <a:gd name="T2" fmla="*/ 0 w 127"/>
                <a:gd name="T3" fmla="*/ 715 h 717"/>
                <a:gd name="T4" fmla="*/ 118 w 127"/>
                <a:gd name="T5" fmla="*/ 0 h 717"/>
                <a:gd name="T6" fmla="*/ 127 w 127"/>
                <a:gd name="T7" fmla="*/ 2 h 717"/>
                <a:gd name="T8" fmla="*/ 9 w 127"/>
                <a:gd name="T9" fmla="*/ 717 h 717"/>
              </a:gdLst>
              <a:ahLst/>
              <a:cxnLst>
                <a:cxn ang="0">
                  <a:pos x="T0" y="T1"/>
                </a:cxn>
                <a:cxn ang="0">
                  <a:pos x="T2" y="T3"/>
                </a:cxn>
                <a:cxn ang="0">
                  <a:pos x="T4" y="T5"/>
                </a:cxn>
                <a:cxn ang="0">
                  <a:pos x="T6" y="T7"/>
                </a:cxn>
                <a:cxn ang="0">
                  <a:pos x="T8" y="T9"/>
                </a:cxn>
              </a:cxnLst>
              <a:rect l="0" t="0" r="r" b="b"/>
              <a:pathLst>
                <a:path w="127" h="717">
                  <a:moveTo>
                    <a:pt x="9" y="717"/>
                  </a:moveTo>
                  <a:lnTo>
                    <a:pt x="0" y="715"/>
                  </a:lnTo>
                  <a:lnTo>
                    <a:pt x="118" y="0"/>
                  </a:lnTo>
                  <a:lnTo>
                    <a:pt x="127" y="2"/>
                  </a:lnTo>
                  <a:lnTo>
                    <a:pt x="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Freeform 46">
              <a:extLst>
                <a:ext uri="{FF2B5EF4-FFF2-40B4-BE49-F238E27FC236}">
                  <a16:creationId xmlns:a16="http://schemas.microsoft.com/office/drawing/2014/main" id="{62EAB1D7-1077-4FED-B1AE-A7563F2C8A84}"/>
                </a:ext>
              </a:extLst>
            </p:cNvPr>
            <p:cNvSpPr>
              <a:spLocks/>
            </p:cNvSpPr>
            <p:nvPr/>
          </p:nvSpPr>
          <p:spPr bwMode="auto">
            <a:xfrm>
              <a:off x="9842501" y="3771900"/>
              <a:ext cx="203200" cy="1138238"/>
            </a:xfrm>
            <a:custGeom>
              <a:avLst/>
              <a:gdLst>
                <a:gd name="T0" fmla="*/ 9 w 128"/>
                <a:gd name="T1" fmla="*/ 717 h 717"/>
                <a:gd name="T2" fmla="*/ 0 w 128"/>
                <a:gd name="T3" fmla="*/ 715 h 717"/>
                <a:gd name="T4" fmla="*/ 119 w 128"/>
                <a:gd name="T5" fmla="*/ 0 h 717"/>
                <a:gd name="T6" fmla="*/ 128 w 128"/>
                <a:gd name="T7" fmla="*/ 2 h 717"/>
                <a:gd name="T8" fmla="*/ 9 w 128"/>
                <a:gd name="T9" fmla="*/ 717 h 717"/>
              </a:gdLst>
              <a:ahLst/>
              <a:cxnLst>
                <a:cxn ang="0">
                  <a:pos x="T0" y="T1"/>
                </a:cxn>
                <a:cxn ang="0">
                  <a:pos x="T2" y="T3"/>
                </a:cxn>
                <a:cxn ang="0">
                  <a:pos x="T4" y="T5"/>
                </a:cxn>
                <a:cxn ang="0">
                  <a:pos x="T6" y="T7"/>
                </a:cxn>
                <a:cxn ang="0">
                  <a:pos x="T8" y="T9"/>
                </a:cxn>
              </a:cxnLst>
              <a:rect l="0" t="0" r="r" b="b"/>
              <a:pathLst>
                <a:path w="128" h="717">
                  <a:moveTo>
                    <a:pt x="9" y="717"/>
                  </a:moveTo>
                  <a:lnTo>
                    <a:pt x="0" y="715"/>
                  </a:lnTo>
                  <a:lnTo>
                    <a:pt x="119" y="0"/>
                  </a:lnTo>
                  <a:lnTo>
                    <a:pt x="128" y="2"/>
                  </a:lnTo>
                  <a:lnTo>
                    <a:pt x="9" y="717"/>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Freeform 47">
              <a:extLst>
                <a:ext uri="{FF2B5EF4-FFF2-40B4-BE49-F238E27FC236}">
                  <a16:creationId xmlns:a16="http://schemas.microsoft.com/office/drawing/2014/main" id="{5C6622D1-6FDA-4769-B707-38143FCB4567}"/>
                </a:ext>
              </a:extLst>
            </p:cNvPr>
            <p:cNvSpPr>
              <a:spLocks/>
            </p:cNvSpPr>
            <p:nvPr/>
          </p:nvSpPr>
          <p:spPr bwMode="auto">
            <a:xfrm>
              <a:off x="9842501" y="3771900"/>
              <a:ext cx="203200" cy="1138238"/>
            </a:xfrm>
            <a:custGeom>
              <a:avLst/>
              <a:gdLst>
                <a:gd name="T0" fmla="*/ 9 w 128"/>
                <a:gd name="T1" fmla="*/ 717 h 717"/>
                <a:gd name="T2" fmla="*/ 0 w 128"/>
                <a:gd name="T3" fmla="*/ 715 h 717"/>
                <a:gd name="T4" fmla="*/ 119 w 128"/>
                <a:gd name="T5" fmla="*/ 0 h 717"/>
                <a:gd name="T6" fmla="*/ 128 w 128"/>
                <a:gd name="T7" fmla="*/ 2 h 717"/>
                <a:gd name="T8" fmla="*/ 9 w 128"/>
                <a:gd name="T9" fmla="*/ 717 h 717"/>
              </a:gdLst>
              <a:ahLst/>
              <a:cxnLst>
                <a:cxn ang="0">
                  <a:pos x="T0" y="T1"/>
                </a:cxn>
                <a:cxn ang="0">
                  <a:pos x="T2" y="T3"/>
                </a:cxn>
                <a:cxn ang="0">
                  <a:pos x="T4" y="T5"/>
                </a:cxn>
                <a:cxn ang="0">
                  <a:pos x="T6" y="T7"/>
                </a:cxn>
                <a:cxn ang="0">
                  <a:pos x="T8" y="T9"/>
                </a:cxn>
              </a:cxnLst>
              <a:rect l="0" t="0" r="r" b="b"/>
              <a:pathLst>
                <a:path w="128" h="717">
                  <a:moveTo>
                    <a:pt x="9" y="717"/>
                  </a:moveTo>
                  <a:lnTo>
                    <a:pt x="0" y="715"/>
                  </a:lnTo>
                  <a:lnTo>
                    <a:pt x="119" y="0"/>
                  </a:lnTo>
                  <a:lnTo>
                    <a:pt x="128" y="2"/>
                  </a:lnTo>
                  <a:lnTo>
                    <a:pt x="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Freeform 48">
              <a:extLst>
                <a:ext uri="{FF2B5EF4-FFF2-40B4-BE49-F238E27FC236}">
                  <a16:creationId xmlns:a16="http://schemas.microsoft.com/office/drawing/2014/main" id="{C33A9CD9-6C13-4EC3-9846-B0972490221D}"/>
                </a:ext>
              </a:extLst>
            </p:cNvPr>
            <p:cNvSpPr>
              <a:spLocks/>
            </p:cNvSpPr>
            <p:nvPr/>
          </p:nvSpPr>
          <p:spPr bwMode="auto">
            <a:xfrm>
              <a:off x="9648826" y="4010025"/>
              <a:ext cx="346075" cy="14288"/>
            </a:xfrm>
            <a:custGeom>
              <a:avLst/>
              <a:gdLst>
                <a:gd name="T0" fmla="*/ 218 w 218"/>
                <a:gd name="T1" fmla="*/ 9 h 9"/>
                <a:gd name="T2" fmla="*/ 0 w 218"/>
                <a:gd name="T3" fmla="*/ 9 h 9"/>
                <a:gd name="T4" fmla="*/ 0 w 218"/>
                <a:gd name="T5" fmla="*/ 0 h 9"/>
                <a:gd name="T6" fmla="*/ 218 w 218"/>
                <a:gd name="T7" fmla="*/ 0 h 9"/>
                <a:gd name="T8" fmla="*/ 218 w 218"/>
                <a:gd name="T9" fmla="*/ 9 h 9"/>
                <a:gd name="T10" fmla="*/ 218 w 218"/>
                <a:gd name="T11" fmla="*/ 9 h 9"/>
              </a:gdLst>
              <a:ahLst/>
              <a:cxnLst>
                <a:cxn ang="0">
                  <a:pos x="T0" y="T1"/>
                </a:cxn>
                <a:cxn ang="0">
                  <a:pos x="T2" y="T3"/>
                </a:cxn>
                <a:cxn ang="0">
                  <a:pos x="T4" y="T5"/>
                </a:cxn>
                <a:cxn ang="0">
                  <a:pos x="T6" y="T7"/>
                </a:cxn>
                <a:cxn ang="0">
                  <a:pos x="T8" y="T9"/>
                </a:cxn>
                <a:cxn ang="0">
                  <a:pos x="T10" y="T11"/>
                </a:cxn>
              </a:cxnLst>
              <a:rect l="0" t="0" r="r" b="b"/>
              <a:pathLst>
                <a:path w="218" h="9">
                  <a:moveTo>
                    <a:pt x="218" y="9"/>
                  </a:moveTo>
                  <a:lnTo>
                    <a:pt x="0" y="9"/>
                  </a:lnTo>
                  <a:lnTo>
                    <a:pt x="0" y="0"/>
                  </a:lnTo>
                  <a:lnTo>
                    <a:pt x="218" y="0"/>
                  </a:lnTo>
                  <a:lnTo>
                    <a:pt x="218" y="9"/>
                  </a:lnTo>
                  <a:lnTo>
                    <a:pt x="218"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49">
              <a:extLst>
                <a:ext uri="{FF2B5EF4-FFF2-40B4-BE49-F238E27FC236}">
                  <a16:creationId xmlns:a16="http://schemas.microsoft.com/office/drawing/2014/main" id="{39681E17-2800-440A-BA38-B360A093927C}"/>
                </a:ext>
              </a:extLst>
            </p:cNvPr>
            <p:cNvSpPr>
              <a:spLocks/>
            </p:cNvSpPr>
            <p:nvPr/>
          </p:nvSpPr>
          <p:spPr bwMode="auto">
            <a:xfrm>
              <a:off x="9623426" y="41592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2" name="Freeform 50">
              <a:extLst>
                <a:ext uri="{FF2B5EF4-FFF2-40B4-BE49-F238E27FC236}">
                  <a16:creationId xmlns:a16="http://schemas.microsoft.com/office/drawing/2014/main" id="{D8333924-2437-4F6C-8BBE-5BDA36506AEF}"/>
                </a:ext>
              </a:extLst>
            </p:cNvPr>
            <p:cNvSpPr>
              <a:spLocks/>
            </p:cNvSpPr>
            <p:nvPr/>
          </p:nvSpPr>
          <p:spPr bwMode="auto">
            <a:xfrm>
              <a:off x="9598026" y="43116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Freeform 51">
              <a:extLst>
                <a:ext uri="{FF2B5EF4-FFF2-40B4-BE49-F238E27FC236}">
                  <a16:creationId xmlns:a16="http://schemas.microsoft.com/office/drawing/2014/main" id="{A0A554A3-529A-48AC-A268-41970B615240}"/>
                </a:ext>
              </a:extLst>
            </p:cNvPr>
            <p:cNvSpPr>
              <a:spLocks/>
            </p:cNvSpPr>
            <p:nvPr/>
          </p:nvSpPr>
          <p:spPr bwMode="auto">
            <a:xfrm>
              <a:off x="9574213" y="44640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Freeform 52">
              <a:extLst>
                <a:ext uri="{FF2B5EF4-FFF2-40B4-BE49-F238E27FC236}">
                  <a16:creationId xmlns:a16="http://schemas.microsoft.com/office/drawing/2014/main" id="{62323104-24D4-4DD2-8ED8-733D039A988F}"/>
                </a:ext>
              </a:extLst>
            </p:cNvPr>
            <p:cNvSpPr>
              <a:spLocks/>
            </p:cNvSpPr>
            <p:nvPr/>
          </p:nvSpPr>
          <p:spPr bwMode="auto">
            <a:xfrm>
              <a:off x="9548813" y="46116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Freeform 53">
              <a:extLst>
                <a:ext uri="{FF2B5EF4-FFF2-40B4-BE49-F238E27FC236}">
                  <a16:creationId xmlns:a16="http://schemas.microsoft.com/office/drawing/2014/main" id="{B54012BC-A4EE-4504-BC5D-92A9BB94025E}"/>
                </a:ext>
              </a:extLst>
            </p:cNvPr>
            <p:cNvSpPr>
              <a:spLocks/>
            </p:cNvSpPr>
            <p:nvPr/>
          </p:nvSpPr>
          <p:spPr bwMode="auto">
            <a:xfrm>
              <a:off x="9525001" y="47640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Freeform 54">
              <a:extLst>
                <a:ext uri="{FF2B5EF4-FFF2-40B4-BE49-F238E27FC236}">
                  <a16:creationId xmlns:a16="http://schemas.microsoft.com/office/drawing/2014/main" id="{D890D3D3-9B66-4413-9D08-4C08C093A4F6}"/>
                </a:ext>
              </a:extLst>
            </p:cNvPr>
            <p:cNvSpPr>
              <a:spLocks/>
            </p:cNvSpPr>
            <p:nvPr/>
          </p:nvSpPr>
          <p:spPr bwMode="auto">
            <a:xfrm>
              <a:off x="9663113" y="3757613"/>
              <a:ext cx="423863" cy="42863"/>
            </a:xfrm>
            <a:custGeom>
              <a:avLst/>
              <a:gdLst>
                <a:gd name="T0" fmla="*/ 267 w 267"/>
                <a:gd name="T1" fmla="*/ 27 h 27"/>
                <a:gd name="T2" fmla="*/ 0 w 267"/>
                <a:gd name="T3" fmla="*/ 27 h 27"/>
                <a:gd name="T4" fmla="*/ 0 w 267"/>
                <a:gd name="T5" fmla="*/ 0 h 27"/>
                <a:gd name="T6" fmla="*/ 267 w 267"/>
                <a:gd name="T7" fmla="*/ 0 h 27"/>
                <a:gd name="T8" fmla="*/ 267 w 267"/>
                <a:gd name="T9" fmla="*/ 27 h 27"/>
                <a:gd name="T10" fmla="*/ 267 w 267"/>
                <a:gd name="T11" fmla="*/ 27 h 27"/>
              </a:gdLst>
              <a:ahLst/>
              <a:cxnLst>
                <a:cxn ang="0">
                  <a:pos x="T0" y="T1"/>
                </a:cxn>
                <a:cxn ang="0">
                  <a:pos x="T2" y="T3"/>
                </a:cxn>
                <a:cxn ang="0">
                  <a:pos x="T4" y="T5"/>
                </a:cxn>
                <a:cxn ang="0">
                  <a:pos x="T6" y="T7"/>
                </a:cxn>
                <a:cxn ang="0">
                  <a:pos x="T8" y="T9"/>
                </a:cxn>
                <a:cxn ang="0">
                  <a:pos x="T10" y="T11"/>
                </a:cxn>
              </a:cxnLst>
              <a:rect l="0" t="0" r="r" b="b"/>
              <a:pathLst>
                <a:path w="267" h="27">
                  <a:moveTo>
                    <a:pt x="267" y="27"/>
                  </a:moveTo>
                  <a:lnTo>
                    <a:pt x="0" y="27"/>
                  </a:lnTo>
                  <a:lnTo>
                    <a:pt x="0" y="0"/>
                  </a:lnTo>
                  <a:lnTo>
                    <a:pt x="267" y="0"/>
                  </a:lnTo>
                  <a:lnTo>
                    <a:pt x="267" y="27"/>
                  </a:lnTo>
                  <a:lnTo>
                    <a:pt x="267" y="27"/>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8" name="Freeform 55">
              <a:extLst>
                <a:ext uri="{FF2B5EF4-FFF2-40B4-BE49-F238E27FC236}">
                  <a16:creationId xmlns:a16="http://schemas.microsoft.com/office/drawing/2014/main" id="{20625EB7-4470-4439-97E1-2C8C1DBA1BA7}"/>
                </a:ext>
              </a:extLst>
            </p:cNvPr>
            <p:cNvSpPr>
              <a:spLocks/>
            </p:cNvSpPr>
            <p:nvPr/>
          </p:nvSpPr>
          <p:spPr bwMode="auto">
            <a:xfrm>
              <a:off x="10364788" y="2673350"/>
              <a:ext cx="481013" cy="893763"/>
            </a:xfrm>
            <a:custGeom>
              <a:avLst/>
              <a:gdLst>
                <a:gd name="T0" fmla="*/ 60 w 303"/>
                <a:gd name="T1" fmla="*/ 563 h 563"/>
                <a:gd name="T2" fmla="*/ 33 w 303"/>
                <a:gd name="T3" fmla="*/ 293 h 563"/>
                <a:gd name="T4" fmla="*/ 0 w 303"/>
                <a:gd name="T5" fmla="*/ 5 h 563"/>
                <a:gd name="T6" fmla="*/ 26 w 303"/>
                <a:gd name="T7" fmla="*/ 0 h 563"/>
                <a:gd name="T8" fmla="*/ 87 w 303"/>
                <a:gd name="T9" fmla="*/ 275 h 563"/>
                <a:gd name="T10" fmla="*/ 180 w 303"/>
                <a:gd name="T11" fmla="*/ 281 h 563"/>
                <a:gd name="T12" fmla="*/ 276 w 303"/>
                <a:gd name="T13" fmla="*/ 5 h 563"/>
                <a:gd name="T14" fmla="*/ 303 w 303"/>
                <a:gd name="T15" fmla="*/ 9 h 563"/>
                <a:gd name="T16" fmla="*/ 232 w 303"/>
                <a:gd name="T17" fmla="*/ 304 h 563"/>
                <a:gd name="T18" fmla="*/ 236 w 303"/>
                <a:gd name="T19" fmla="*/ 556 h 563"/>
                <a:gd name="T20" fmla="*/ 60 w 303"/>
                <a:gd name="T21"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563">
                  <a:moveTo>
                    <a:pt x="60" y="563"/>
                  </a:moveTo>
                  <a:lnTo>
                    <a:pt x="33" y="293"/>
                  </a:lnTo>
                  <a:lnTo>
                    <a:pt x="0" y="5"/>
                  </a:lnTo>
                  <a:lnTo>
                    <a:pt x="26" y="0"/>
                  </a:lnTo>
                  <a:lnTo>
                    <a:pt x="87" y="275"/>
                  </a:lnTo>
                  <a:lnTo>
                    <a:pt x="180" y="281"/>
                  </a:lnTo>
                  <a:lnTo>
                    <a:pt x="276" y="5"/>
                  </a:lnTo>
                  <a:lnTo>
                    <a:pt x="303" y="9"/>
                  </a:lnTo>
                  <a:lnTo>
                    <a:pt x="232" y="304"/>
                  </a:lnTo>
                  <a:lnTo>
                    <a:pt x="236" y="556"/>
                  </a:lnTo>
                  <a:lnTo>
                    <a:pt x="60" y="563"/>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Freeform 56">
              <a:extLst>
                <a:ext uri="{FF2B5EF4-FFF2-40B4-BE49-F238E27FC236}">
                  <a16:creationId xmlns:a16="http://schemas.microsoft.com/office/drawing/2014/main" id="{1C9BC493-E773-42BF-9ED3-C08A58815C0C}"/>
                </a:ext>
              </a:extLst>
            </p:cNvPr>
            <p:cNvSpPr>
              <a:spLocks/>
            </p:cNvSpPr>
            <p:nvPr/>
          </p:nvSpPr>
          <p:spPr bwMode="auto">
            <a:xfrm>
              <a:off x="10364788" y="2673350"/>
              <a:ext cx="481013" cy="893763"/>
            </a:xfrm>
            <a:custGeom>
              <a:avLst/>
              <a:gdLst>
                <a:gd name="T0" fmla="*/ 60 w 303"/>
                <a:gd name="T1" fmla="*/ 563 h 563"/>
                <a:gd name="T2" fmla="*/ 33 w 303"/>
                <a:gd name="T3" fmla="*/ 293 h 563"/>
                <a:gd name="T4" fmla="*/ 0 w 303"/>
                <a:gd name="T5" fmla="*/ 5 h 563"/>
                <a:gd name="T6" fmla="*/ 26 w 303"/>
                <a:gd name="T7" fmla="*/ 0 h 563"/>
                <a:gd name="T8" fmla="*/ 87 w 303"/>
                <a:gd name="T9" fmla="*/ 275 h 563"/>
                <a:gd name="T10" fmla="*/ 180 w 303"/>
                <a:gd name="T11" fmla="*/ 281 h 563"/>
                <a:gd name="T12" fmla="*/ 276 w 303"/>
                <a:gd name="T13" fmla="*/ 5 h 563"/>
                <a:gd name="T14" fmla="*/ 303 w 303"/>
                <a:gd name="T15" fmla="*/ 9 h 563"/>
                <a:gd name="T16" fmla="*/ 232 w 303"/>
                <a:gd name="T17" fmla="*/ 304 h 563"/>
                <a:gd name="T18" fmla="*/ 236 w 303"/>
                <a:gd name="T19" fmla="*/ 556 h 563"/>
                <a:gd name="T20" fmla="*/ 60 w 303"/>
                <a:gd name="T21"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563">
                  <a:moveTo>
                    <a:pt x="60" y="563"/>
                  </a:moveTo>
                  <a:lnTo>
                    <a:pt x="33" y="293"/>
                  </a:lnTo>
                  <a:lnTo>
                    <a:pt x="0" y="5"/>
                  </a:lnTo>
                  <a:lnTo>
                    <a:pt x="26" y="0"/>
                  </a:lnTo>
                  <a:lnTo>
                    <a:pt x="87" y="275"/>
                  </a:lnTo>
                  <a:lnTo>
                    <a:pt x="180" y="281"/>
                  </a:lnTo>
                  <a:lnTo>
                    <a:pt x="276" y="5"/>
                  </a:lnTo>
                  <a:lnTo>
                    <a:pt x="303" y="9"/>
                  </a:lnTo>
                  <a:lnTo>
                    <a:pt x="232" y="304"/>
                  </a:lnTo>
                  <a:lnTo>
                    <a:pt x="236" y="556"/>
                  </a:lnTo>
                  <a:lnTo>
                    <a:pt x="60" y="5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Freeform 57">
              <a:extLst>
                <a:ext uri="{FF2B5EF4-FFF2-40B4-BE49-F238E27FC236}">
                  <a16:creationId xmlns:a16="http://schemas.microsoft.com/office/drawing/2014/main" id="{7FF543AC-21A9-48CC-9DFF-03B6512F9244}"/>
                </a:ext>
              </a:extLst>
            </p:cNvPr>
            <p:cNvSpPr>
              <a:spLocks/>
            </p:cNvSpPr>
            <p:nvPr/>
          </p:nvSpPr>
          <p:spPr bwMode="auto">
            <a:xfrm>
              <a:off x="10502901" y="2914650"/>
              <a:ext cx="169863" cy="195263"/>
            </a:xfrm>
            <a:custGeom>
              <a:avLst/>
              <a:gdLst>
                <a:gd name="T0" fmla="*/ 3 w 48"/>
                <a:gd name="T1" fmla="*/ 19 h 55"/>
                <a:gd name="T2" fmla="*/ 16 w 48"/>
                <a:gd name="T3" fmla="*/ 52 h 55"/>
                <a:gd name="T4" fmla="*/ 45 w 48"/>
                <a:gd name="T5" fmla="*/ 30 h 55"/>
                <a:gd name="T6" fmla="*/ 30 w 48"/>
                <a:gd name="T7" fmla="*/ 4 h 55"/>
                <a:gd name="T8" fmla="*/ 3 w 48"/>
                <a:gd name="T9" fmla="*/ 19 h 55"/>
              </a:gdLst>
              <a:ahLst/>
              <a:cxnLst>
                <a:cxn ang="0">
                  <a:pos x="T0" y="T1"/>
                </a:cxn>
                <a:cxn ang="0">
                  <a:pos x="T2" y="T3"/>
                </a:cxn>
                <a:cxn ang="0">
                  <a:pos x="T4" y="T5"/>
                </a:cxn>
                <a:cxn ang="0">
                  <a:pos x="T6" y="T7"/>
                </a:cxn>
                <a:cxn ang="0">
                  <a:pos x="T8" y="T9"/>
                </a:cxn>
              </a:cxnLst>
              <a:rect l="0" t="0" r="r" b="b"/>
              <a:pathLst>
                <a:path w="48" h="55">
                  <a:moveTo>
                    <a:pt x="3" y="19"/>
                  </a:moveTo>
                  <a:cubicBezTo>
                    <a:pt x="0" y="30"/>
                    <a:pt x="5" y="49"/>
                    <a:pt x="16" y="52"/>
                  </a:cubicBezTo>
                  <a:cubicBezTo>
                    <a:pt x="28" y="55"/>
                    <a:pt x="42" y="42"/>
                    <a:pt x="45" y="30"/>
                  </a:cubicBezTo>
                  <a:cubicBezTo>
                    <a:pt x="48" y="19"/>
                    <a:pt x="41" y="7"/>
                    <a:pt x="30" y="4"/>
                  </a:cubicBezTo>
                  <a:cubicBezTo>
                    <a:pt x="18" y="0"/>
                    <a:pt x="6" y="7"/>
                    <a:pt x="3" y="19"/>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Freeform 58">
              <a:extLst>
                <a:ext uri="{FF2B5EF4-FFF2-40B4-BE49-F238E27FC236}">
                  <a16:creationId xmlns:a16="http://schemas.microsoft.com/office/drawing/2014/main" id="{37D411DA-C1CE-4974-818A-7C5289793435}"/>
                </a:ext>
              </a:extLst>
            </p:cNvPr>
            <p:cNvSpPr>
              <a:spLocks/>
            </p:cNvSpPr>
            <p:nvPr/>
          </p:nvSpPr>
          <p:spPr bwMode="auto">
            <a:xfrm>
              <a:off x="10541001" y="2921000"/>
              <a:ext cx="131763" cy="174625"/>
            </a:xfrm>
            <a:custGeom>
              <a:avLst/>
              <a:gdLst>
                <a:gd name="T0" fmla="*/ 7 w 37"/>
                <a:gd name="T1" fmla="*/ 10 h 49"/>
                <a:gd name="T2" fmla="*/ 0 w 37"/>
                <a:gd name="T3" fmla="*/ 6 h 49"/>
                <a:gd name="T4" fmla="*/ 0 w 37"/>
                <a:gd name="T5" fmla="*/ 5 h 49"/>
                <a:gd name="T6" fmla="*/ 19 w 37"/>
                <a:gd name="T7" fmla="*/ 2 h 49"/>
                <a:gd name="T8" fmla="*/ 34 w 37"/>
                <a:gd name="T9" fmla="*/ 28 h 49"/>
                <a:gd name="T10" fmla="*/ 15 w 37"/>
                <a:gd name="T11" fmla="*/ 49 h 49"/>
                <a:gd name="T12" fmla="*/ 17 w 37"/>
                <a:gd name="T13" fmla="*/ 42 h 49"/>
                <a:gd name="T14" fmla="*/ 25 w 37"/>
                <a:gd name="T15" fmla="*/ 15 h 49"/>
                <a:gd name="T16" fmla="*/ 7 w 37"/>
                <a:gd name="T17"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9">
                  <a:moveTo>
                    <a:pt x="7" y="10"/>
                  </a:moveTo>
                  <a:cubicBezTo>
                    <a:pt x="5" y="10"/>
                    <a:pt x="2" y="8"/>
                    <a:pt x="0" y="6"/>
                  </a:cubicBezTo>
                  <a:cubicBezTo>
                    <a:pt x="0" y="5"/>
                    <a:pt x="0" y="5"/>
                    <a:pt x="0" y="5"/>
                  </a:cubicBezTo>
                  <a:cubicBezTo>
                    <a:pt x="5" y="1"/>
                    <a:pt x="12" y="0"/>
                    <a:pt x="19" y="2"/>
                  </a:cubicBezTo>
                  <a:cubicBezTo>
                    <a:pt x="30" y="5"/>
                    <a:pt x="37" y="17"/>
                    <a:pt x="34" y="28"/>
                  </a:cubicBezTo>
                  <a:cubicBezTo>
                    <a:pt x="32" y="37"/>
                    <a:pt x="24" y="46"/>
                    <a:pt x="15" y="49"/>
                  </a:cubicBezTo>
                  <a:cubicBezTo>
                    <a:pt x="16" y="47"/>
                    <a:pt x="16" y="45"/>
                    <a:pt x="17" y="42"/>
                  </a:cubicBezTo>
                  <a:cubicBezTo>
                    <a:pt x="19" y="33"/>
                    <a:pt x="22" y="24"/>
                    <a:pt x="25" y="15"/>
                  </a:cubicBezTo>
                  <a:cubicBezTo>
                    <a:pt x="19" y="14"/>
                    <a:pt x="13" y="12"/>
                    <a:pt x="7" y="10"/>
                  </a:cubicBezTo>
                  <a:close/>
                </a:path>
              </a:pathLst>
            </a:custGeom>
            <a:solidFill>
              <a:srgbClr val="3E3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Freeform 59">
              <a:extLst>
                <a:ext uri="{FF2B5EF4-FFF2-40B4-BE49-F238E27FC236}">
                  <a16:creationId xmlns:a16="http://schemas.microsoft.com/office/drawing/2014/main" id="{83003EEA-808C-4A87-A99A-750A57C2B3D0}"/>
                </a:ext>
              </a:extLst>
            </p:cNvPr>
            <p:cNvSpPr>
              <a:spLocks/>
            </p:cNvSpPr>
            <p:nvPr/>
          </p:nvSpPr>
          <p:spPr bwMode="auto">
            <a:xfrm>
              <a:off x="10594976" y="3013075"/>
              <a:ext cx="49213" cy="46038"/>
            </a:xfrm>
            <a:custGeom>
              <a:avLst/>
              <a:gdLst>
                <a:gd name="T0" fmla="*/ 6 w 14"/>
                <a:gd name="T1" fmla="*/ 2 h 13"/>
                <a:gd name="T2" fmla="*/ 11 w 14"/>
                <a:gd name="T3" fmla="*/ 1 h 13"/>
                <a:gd name="T4" fmla="*/ 13 w 14"/>
                <a:gd name="T5" fmla="*/ 2 h 13"/>
                <a:gd name="T6" fmla="*/ 14 w 14"/>
                <a:gd name="T7" fmla="*/ 5 h 13"/>
                <a:gd name="T8" fmla="*/ 7 w 14"/>
                <a:gd name="T9" fmla="*/ 12 h 13"/>
                <a:gd name="T10" fmla="*/ 4 w 14"/>
                <a:gd name="T11" fmla="*/ 13 h 13"/>
                <a:gd name="T12" fmla="*/ 2 w 14"/>
                <a:gd name="T13" fmla="*/ 11 h 13"/>
                <a:gd name="T14" fmla="*/ 6 w 14"/>
                <a:gd name="T15" fmla="*/ 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6" y="2"/>
                  </a:moveTo>
                  <a:cubicBezTo>
                    <a:pt x="7" y="1"/>
                    <a:pt x="10" y="0"/>
                    <a:pt x="11" y="1"/>
                  </a:cubicBezTo>
                  <a:cubicBezTo>
                    <a:pt x="12" y="1"/>
                    <a:pt x="12" y="1"/>
                    <a:pt x="13" y="2"/>
                  </a:cubicBezTo>
                  <a:cubicBezTo>
                    <a:pt x="13" y="3"/>
                    <a:pt x="14" y="4"/>
                    <a:pt x="14" y="5"/>
                  </a:cubicBezTo>
                  <a:cubicBezTo>
                    <a:pt x="13" y="8"/>
                    <a:pt x="10" y="11"/>
                    <a:pt x="7" y="12"/>
                  </a:cubicBezTo>
                  <a:cubicBezTo>
                    <a:pt x="6" y="13"/>
                    <a:pt x="5" y="13"/>
                    <a:pt x="4" y="13"/>
                  </a:cubicBezTo>
                  <a:cubicBezTo>
                    <a:pt x="3" y="12"/>
                    <a:pt x="3" y="12"/>
                    <a:pt x="2" y="11"/>
                  </a:cubicBezTo>
                  <a:cubicBezTo>
                    <a:pt x="0" y="8"/>
                    <a:pt x="4" y="4"/>
                    <a:pt x="6" y="2"/>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60">
              <a:extLst>
                <a:ext uri="{FF2B5EF4-FFF2-40B4-BE49-F238E27FC236}">
                  <a16:creationId xmlns:a16="http://schemas.microsoft.com/office/drawing/2014/main" id="{14D017B6-2A23-4AE2-892D-7E6EED433334}"/>
                </a:ext>
              </a:extLst>
            </p:cNvPr>
            <p:cNvSpPr>
              <a:spLocks/>
            </p:cNvSpPr>
            <p:nvPr/>
          </p:nvSpPr>
          <p:spPr bwMode="auto">
            <a:xfrm>
              <a:off x="10452101" y="3484563"/>
              <a:ext cx="287338" cy="741363"/>
            </a:xfrm>
            <a:custGeom>
              <a:avLst/>
              <a:gdLst>
                <a:gd name="T0" fmla="*/ 181 w 181"/>
                <a:gd name="T1" fmla="*/ 45 h 467"/>
                <a:gd name="T2" fmla="*/ 154 w 181"/>
                <a:gd name="T3" fmla="*/ 458 h 467"/>
                <a:gd name="T4" fmla="*/ 125 w 181"/>
                <a:gd name="T5" fmla="*/ 458 h 467"/>
                <a:gd name="T6" fmla="*/ 101 w 181"/>
                <a:gd name="T7" fmla="*/ 47 h 467"/>
                <a:gd name="T8" fmla="*/ 76 w 181"/>
                <a:gd name="T9" fmla="*/ 50 h 467"/>
                <a:gd name="T10" fmla="*/ 61 w 181"/>
                <a:gd name="T11" fmla="*/ 467 h 467"/>
                <a:gd name="T12" fmla="*/ 38 w 181"/>
                <a:gd name="T13" fmla="*/ 467 h 467"/>
                <a:gd name="T14" fmla="*/ 5 w 181"/>
                <a:gd name="T15" fmla="*/ 52 h 467"/>
                <a:gd name="T16" fmla="*/ 0 w 181"/>
                <a:gd name="T17" fmla="*/ 0 h 467"/>
                <a:gd name="T18" fmla="*/ 181 w 181"/>
                <a:gd name="T19" fmla="*/ 3 h 467"/>
                <a:gd name="T20" fmla="*/ 181 w 181"/>
                <a:gd name="T21" fmla="*/ 45 h 467"/>
                <a:gd name="T22" fmla="*/ 181 w 181"/>
                <a:gd name="T23" fmla="*/ 4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467">
                  <a:moveTo>
                    <a:pt x="181" y="45"/>
                  </a:moveTo>
                  <a:lnTo>
                    <a:pt x="154" y="458"/>
                  </a:lnTo>
                  <a:lnTo>
                    <a:pt x="125" y="458"/>
                  </a:lnTo>
                  <a:lnTo>
                    <a:pt x="101" y="47"/>
                  </a:lnTo>
                  <a:lnTo>
                    <a:pt x="76" y="50"/>
                  </a:lnTo>
                  <a:lnTo>
                    <a:pt x="61" y="467"/>
                  </a:lnTo>
                  <a:lnTo>
                    <a:pt x="38" y="467"/>
                  </a:lnTo>
                  <a:lnTo>
                    <a:pt x="5" y="52"/>
                  </a:lnTo>
                  <a:lnTo>
                    <a:pt x="0" y="0"/>
                  </a:lnTo>
                  <a:lnTo>
                    <a:pt x="181" y="3"/>
                  </a:lnTo>
                  <a:lnTo>
                    <a:pt x="181" y="45"/>
                  </a:lnTo>
                  <a:lnTo>
                    <a:pt x="181" y="45"/>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4" name="Freeform 61">
              <a:extLst>
                <a:ext uri="{FF2B5EF4-FFF2-40B4-BE49-F238E27FC236}">
                  <a16:creationId xmlns:a16="http://schemas.microsoft.com/office/drawing/2014/main" id="{2DBF4381-5002-4898-8F8A-3ED9C32B4D4A}"/>
                </a:ext>
              </a:extLst>
            </p:cNvPr>
            <p:cNvSpPr>
              <a:spLocks/>
            </p:cNvSpPr>
            <p:nvPr/>
          </p:nvSpPr>
          <p:spPr bwMode="auto">
            <a:xfrm>
              <a:off x="10647363" y="4211638"/>
              <a:ext cx="149225" cy="25400"/>
            </a:xfrm>
            <a:custGeom>
              <a:avLst/>
              <a:gdLst>
                <a:gd name="T0" fmla="*/ 31 w 94"/>
                <a:gd name="T1" fmla="*/ 0 h 16"/>
                <a:gd name="T2" fmla="*/ 94 w 94"/>
                <a:gd name="T3" fmla="*/ 7 h 16"/>
                <a:gd name="T4" fmla="*/ 92 w 94"/>
                <a:gd name="T5" fmla="*/ 16 h 16"/>
                <a:gd name="T6" fmla="*/ 0 w 94"/>
                <a:gd name="T7" fmla="*/ 16 h 16"/>
                <a:gd name="T8" fmla="*/ 2 w 94"/>
                <a:gd name="T9" fmla="*/ 0 h 16"/>
                <a:gd name="T10" fmla="*/ 31 w 94"/>
                <a:gd name="T11" fmla="*/ 0 h 16"/>
              </a:gdLst>
              <a:ahLst/>
              <a:cxnLst>
                <a:cxn ang="0">
                  <a:pos x="T0" y="T1"/>
                </a:cxn>
                <a:cxn ang="0">
                  <a:pos x="T2" y="T3"/>
                </a:cxn>
                <a:cxn ang="0">
                  <a:pos x="T4" y="T5"/>
                </a:cxn>
                <a:cxn ang="0">
                  <a:pos x="T6" y="T7"/>
                </a:cxn>
                <a:cxn ang="0">
                  <a:pos x="T8" y="T9"/>
                </a:cxn>
                <a:cxn ang="0">
                  <a:pos x="T10" y="T11"/>
                </a:cxn>
              </a:cxnLst>
              <a:rect l="0" t="0" r="r" b="b"/>
              <a:pathLst>
                <a:path w="94" h="16">
                  <a:moveTo>
                    <a:pt x="31" y="0"/>
                  </a:moveTo>
                  <a:lnTo>
                    <a:pt x="94" y="7"/>
                  </a:lnTo>
                  <a:lnTo>
                    <a:pt x="92" y="16"/>
                  </a:lnTo>
                  <a:lnTo>
                    <a:pt x="0" y="16"/>
                  </a:lnTo>
                  <a:lnTo>
                    <a:pt x="2" y="0"/>
                  </a:lnTo>
                  <a:lnTo>
                    <a:pt x="31"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Freeform 62">
              <a:extLst>
                <a:ext uri="{FF2B5EF4-FFF2-40B4-BE49-F238E27FC236}">
                  <a16:creationId xmlns:a16="http://schemas.microsoft.com/office/drawing/2014/main" id="{B3ABF80D-59F2-4D84-8824-7A4962D7BD8F}"/>
                </a:ext>
              </a:extLst>
            </p:cNvPr>
            <p:cNvSpPr>
              <a:spLocks/>
            </p:cNvSpPr>
            <p:nvPr/>
          </p:nvSpPr>
          <p:spPr bwMode="auto">
            <a:xfrm>
              <a:off x="10647363" y="4211638"/>
              <a:ext cx="149225" cy="25400"/>
            </a:xfrm>
            <a:custGeom>
              <a:avLst/>
              <a:gdLst>
                <a:gd name="T0" fmla="*/ 31 w 94"/>
                <a:gd name="T1" fmla="*/ 0 h 16"/>
                <a:gd name="T2" fmla="*/ 94 w 94"/>
                <a:gd name="T3" fmla="*/ 7 h 16"/>
                <a:gd name="T4" fmla="*/ 92 w 94"/>
                <a:gd name="T5" fmla="*/ 16 h 16"/>
                <a:gd name="T6" fmla="*/ 0 w 94"/>
                <a:gd name="T7" fmla="*/ 16 h 16"/>
                <a:gd name="T8" fmla="*/ 2 w 94"/>
                <a:gd name="T9" fmla="*/ 0 h 16"/>
                <a:gd name="T10" fmla="*/ 31 w 94"/>
                <a:gd name="T11" fmla="*/ 0 h 16"/>
              </a:gdLst>
              <a:ahLst/>
              <a:cxnLst>
                <a:cxn ang="0">
                  <a:pos x="T0" y="T1"/>
                </a:cxn>
                <a:cxn ang="0">
                  <a:pos x="T2" y="T3"/>
                </a:cxn>
                <a:cxn ang="0">
                  <a:pos x="T4" y="T5"/>
                </a:cxn>
                <a:cxn ang="0">
                  <a:pos x="T6" y="T7"/>
                </a:cxn>
                <a:cxn ang="0">
                  <a:pos x="T8" y="T9"/>
                </a:cxn>
                <a:cxn ang="0">
                  <a:pos x="T10" y="T11"/>
                </a:cxn>
              </a:cxnLst>
              <a:rect l="0" t="0" r="r" b="b"/>
              <a:pathLst>
                <a:path w="94" h="16">
                  <a:moveTo>
                    <a:pt x="31" y="0"/>
                  </a:moveTo>
                  <a:lnTo>
                    <a:pt x="94" y="7"/>
                  </a:lnTo>
                  <a:lnTo>
                    <a:pt x="92" y="16"/>
                  </a:lnTo>
                  <a:lnTo>
                    <a:pt x="0" y="16"/>
                  </a:lnTo>
                  <a:lnTo>
                    <a:pt x="2" y="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Freeform 63">
              <a:extLst>
                <a:ext uri="{FF2B5EF4-FFF2-40B4-BE49-F238E27FC236}">
                  <a16:creationId xmlns:a16="http://schemas.microsoft.com/office/drawing/2014/main" id="{8D25112D-CE51-4C95-ADDD-7EFE65254852}"/>
                </a:ext>
              </a:extLst>
            </p:cNvPr>
            <p:cNvSpPr>
              <a:spLocks/>
            </p:cNvSpPr>
            <p:nvPr/>
          </p:nvSpPr>
          <p:spPr bwMode="auto">
            <a:xfrm>
              <a:off x="10410826" y="4225925"/>
              <a:ext cx="138113" cy="25400"/>
            </a:xfrm>
            <a:custGeom>
              <a:avLst/>
              <a:gdLst>
                <a:gd name="T0" fmla="*/ 87 w 87"/>
                <a:gd name="T1" fmla="*/ 0 h 16"/>
                <a:gd name="T2" fmla="*/ 87 w 87"/>
                <a:gd name="T3" fmla="*/ 13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3"/>
                  </a:lnTo>
                  <a:lnTo>
                    <a:pt x="0" y="16"/>
                  </a:lnTo>
                  <a:lnTo>
                    <a:pt x="0" y="4"/>
                  </a:lnTo>
                  <a:lnTo>
                    <a:pt x="64" y="0"/>
                  </a:lnTo>
                  <a:lnTo>
                    <a:pt x="87"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Freeform 64">
              <a:extLst>
                <a:ext uri="{FF2B5EF4-FFF2-40B4-BE49-F238E27FC236}">
                  <a16:creationId xmlns:a16="http://schemas.microsoft.com/office/drawing/2014/main" id="{085A0822-2966-433C-9CC3-ADF580518597}"/>
                </a:ext>
              </a:extLst>
            </p:cNvPr>
            <p:cNvSpPr>
              <a:spLocks/>
            </p:cNvSpPr>
            <p:nvPr/>
          </p:nvSpPr>
          <p:spPr bwMode="auto">
            <a:xfrm>
              <a:off x="10410826" y="4225925"/>
              <a:ext cx="138113" cy="25400"/>
            </a:xfrm>
            <a:custGeom>
              <a:avLst/>
              <a:gdLst>
                <a:gd name="T0" fmla="*/ 87 w 87"/>
                <a:gd name="T1" fmla="*/ 0 h 16"/>
                <a:gd name="T2" fmla="*/ 87 w 87"/>
                <a:gd name="T3" fmla="*/ 13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3"/>
                  </a:lnTo>
                  <a:lnTo>
                    <a:pt x="0" y="16"/>
                  </a:lnTo>
                  <a:lnTo>
                    <a:pt x="0" y="4"/>
                  </a:lnTo>
                  <a:lnTo>
                    <a:pt x="64" y="0"/>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Freeform 65">
              <a:extLst>
                <a:ext uri="{FF2B5EF4-FFF2-40B4-BE49-F238E27FC236}">
                  <a16:creationId xmlns:a16="http://schemas.microsoft.com/office/drawing/2014/main" id="{5F2AC837-350C-4D88-9DCD-1B0C4425DF38}"/>
                </a:ext>
              </a:extLst>
            </p:cNvPr>
            <p:cNvSpPr>
              <a:spLocks/>
            </p:cNvSpPr>
            <p:nvPr/>
          </p:nvSpPr>
          <p:spPr bwMode="auto">
            <a:xfrm>
              <a:off x="10488613" y="3009900"/>
              <a:ext cx="138113" cy="117475"/>
            </a:xfrm>
            <a:custGeom>
              <a:avLst/>
              <a:gdLst>
                <a:gd name="T0" fmla="*/ 28 w 39"/>
                <a:gd name="T1" fmla="*/ 8 h 33"/>
                <a:gd name="T2" fmla="*/ 8 w 39"/>
                <a:gd name="T3" fmla="*/ 0 h 33"/>
                <a:gd name="T4" fmla="*/ 7 w 39"/>
                <a:gd name="T5" fmla="*/ 0 h 33"/>
                <a:gd name="T6" fmla="*/ 6 w 39"/>
                <a:gd name="T7" fmla="*/ 2 h 33"/>
                <a:gd name="T8" fmla="*/ 3 w 39"/>
                <a:gd name="T9" fmla="*/ 7 h 33"/>
                <a:gd name="T10" fmla="*/ 1 w 39"/>
                <a:gd name="T11" fmla="*/ 12 h 33"/>
                <a:gd name="T12" fmla="*/ 1 w 39"/>
                <a:gd name="T13" fmla="*/ 20 h 33"/>
                <a:gd name="T14" fmla="*/ 2 w 39"/>
                <a:gd name="T15" fmla="*/ 25 h 33"/>
                <a:gd name="T16" fmla="*/ 10 w 39"/>
                <a:gd name="T17" fmla="*/ 31 h 33"/>
                <a:gd name="T18" fmla="*/ 20 w 39"/>
                <a:gd name="T19" fmla="*/ 33 h 33"/>
                <a:gd name="T20" fmla="*/ 27 w 39"/>
                <a:gd name="T21" fmla="*/ 31 h 33"/>
                <a:gd name="T22" fmla="*/ 33 w 39"/>
                <a:gd name="T23" fmla="*/ 18 h 33"/>
                <a:gd name="T24" fmla="*/ 33 w 39"/>
                <a:gd name="T25" fmla="*/ 14 h 33"/>
                <a:gd name="T26" fmla="*/ 34 w 39"/>
                <a:gd name="T27" fmla="*/ 11 h 33"/>
                <a:gd name="T28" fmla="*/ 36 w 39"/>
                <a:gd name="T29" fmla="*/ 4 h 33"/>
                <a:gd name="T30" fmla="*/ 32 w 39"/>
                <a:gd name="T31" fmla="*/ 6 h 33"/>
                <a:gd name="T32" fmla="*/ 28 w 39"/>
                <a:gd name="T33" fmla="*/ 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3">
                  <a:moveTo>
                    <a:pt x="28" y="8"/>
                  </a:moveTo>
                  <a:cubicBezTo>
                    <a:pt x="21" y="8"/>
                    <a:pt x="15" y="1"/>
                    <a:pt x="8" y="0"/>
                  </a:cubicBezTo>
                  <a:cubicBezTo>
                    <a:pt x="8" y="0"/>
                    <a:pt x="7" y="0"/>
                    <a:pt x="7" y="0"/>
                  </a:cubicBezTo>
                  <a:cubicBezTo>
                    <a:pt x="6" y="1"/>
                    <a:pt x="6" y="1"/>
                    <a:pt x="6" y="2"/>
                  </a:cubicBezTo>
                  <a:cubicBezTo>
                    <a:pt x="5" y="3"/>
                    <a:pt x="4" y="5"/>
                    <a:pt x="3" y="7"/>
                  </a:cubicBezTo>
                  <a:cubicBezTo>
                    <a:pt x="2" y="9"/>
                    <a:pt x="1" y="11"/>
                    <a:pt x="1" y="12"/>
                  </a:cubicBezTo>
                  <a:cubicBezTo>
                    <a:pt x="0" y="15"/>
                    <a:pt x="0" y="17"/>
                    <a:pt x="1" y="20"/>
                  </a:cubicBezTo>
                  <a:cubicBezTo>
                    <a:pt x="1" y="21"/>
                    <a:pt x="2" y="23"/>
                    <a:pt x="2" y="25"/>
                  </a:cubicBezTo>
                  <a:cubicBezTo>
                    <a:pt x="4" y="28"/>
                    <a:pt x="7" y="30"/>
                    <a:pt x="10" y="31"/>
                  </a:cubicBezTo>
                  <a:cubicBezTo>
                    <a:pt x="13" y="33"/>
                    <a:pt x="17" y="33"/>
                    <a:pt x="20" y="33"/>
                  </a:cubicBezTo>
                  <a:cubicBezTo>
                    <a:pt x="22" y="32"/>
                    <a:pt x="25" y="32"/>
                    <a:pt x="27" y="31"/>
                  </a:cubicBezTo>
                  <a:cubicBezTo>
                    <a:pt x="31" y="29"/>
                    <a:pt x="34" y="23"/>
                    <a:pt x="33" y="18"/>
                  </a:cubicBezTo>
                  <a:cubicBezTo>
                    <a:pt x="33" y="17"/>
                    <a:pt x="33" y="16"/>
                    <a:pt x="33" y="14"/>
                  </a:cubicBezTo>
                  <a:cubicBezTo>
                    <a:pt x="33" y="13"/>
                    <a:pt x="34" y="12"/>
                    <a:pt x="34" y="11"/>
                  </a:cubicBezTo>
                  <a:cubicBezTo>
                    <a:pt x="35" y="10"/>
                    <a:pt x="39" y="4"/>
                    <a:pt x="36" y="4"/>
                  </a:cubicBezTo>
                  <a:cubicBezTo>
                    <a:pt x="35" y="4"/>
                    <a:pt x="33" y="5"/>
                    <a:pt x="32" y="6"/>
                  </a:cubicBezTo>
                  <a:cubicBezTo>
                    <a:pt x="31" y="7"/>
                    <a:pt x="29" y="7"/>
                    <a:pt x="28" y="8"/>
                  </a:cubicBezTo>
                  <a:close/>
                </a:path>
              </a:pathLst>
            </a:custGeom>
            <a:solidFill>
              <a:srgbClr val="3E3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Freeform 66">
              <a:extLst>
                <a:ext uri="{FF2B5EF4-FFF2-40B4-BE49-F238E27FC236}">
                  <a16:creationId xmlns:a16="http://schemas.microsoft.com/office/drawing/2014/main" id="{7EE35670-31AC-4C52-B45C-5785020B6150}"/>
                </a:ext>
              </a:extLst>
            </p:cNvPr>
            <p:cNvSpPr>
              <a:spLocks noEditPoints="1"/>
            </p:cNvSpPr>
            <p:nvPr/>
          </p:nvSpPr>
          <p:spPr bwMode="auto">
            <a:xfrm>
              <a:off x="10750551" y="2681288"/>
              <a:ext cx="95250" cy="152400"/>
            </a:xfrm>
            <a:custGeom>
              <a:avLst/>
              <a:gdLst>
                <a:gd name="T0" fmla="*/ 38 w 60"/>
                <a:gd name="T1" fmla="*/ 96 h 96"/>
                <a:gd name="T2" fmla="*/ 38 w 60"/>
                <a:gd name="T3" fmla="*/ 96 h 96"/>
                <a:gd name="T4" fmla="*/ 60 w 60"/>
                <a:gd name="T5" fmla="*/ 4 h 96"/>
                <a:gd name="T6" fmla="*/ 38 w 60"/>
                <a:gd name="T7" fmla="*/ 96 h 96"/>
                <a:gd name="T8" fmla="*/ 0 w 60"/>
                <a:gd name="T9" fmla="*/ 96 h 96"/>
                <a:gd name="T10" fmla="*/ 0 w 60"/>
                <a:gd name="T11" fmla="*/ 96 h 96"/>
                <a:gd name="T12" fmla="*/ 33 w 60"/>
                <a:gd name="T13" fmla="*/ 0 h 96"/>
                <a:gd name="T14" fmla="*/ 0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38" y="96"/>
                  </a:moveTo>
                  <a:lnTo>
                    <a:pt x="38" y="96"/>
                  </a:lnTo>
                  <a:lnTo>
                    <a:pt x="60" y="4"/>
                  </a:lnTo>
                  <a:lnTo>
                    <a:pt x="38" y="96"/>
                  </a:lnTo>
                  <a:close/>
                  <a:moveTo>
                    <a:pt x="0" y="96"/>
                  </a:moveTo>
                  <a:lnTo>
                    <a:pt x="0" y="96"/>
                  </a:lnTo>
                  <a:lnTo>
                    <a:pt x="33" y="0"/>
                  </a:lnTo>
                  <a:lnTo>
                    <a:pt x="0" y="96"/>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Freeform 67">
              <a:extLst>
                <a:ext uri="{FF2B5EF4-FFF2-40B4-BE49-F238E27FC236}">
                  <a16:creationId xmlns:a16="http://schemas.microsoft.com/office/drawing/2014/main" id="{82FFB5A8-9431-4126-8F0F-8AA63F25246C}"/>
                </a:ext>
              </a:extLst>
            </p:cNvPr>
            <p:cNvSpPr>
              <a:spLocks noEditPoints="1"/>
            </p:cNvSpPr>
            <p:nvPr/>
          </p:nvSpPr>
          <p:spPr bwMode="auto">
            <a:xfrm>
              <a:off x="10750551" y="2681288"/>
              <a:ext cx="95250" cy="152400"/>
            </a:xfrm>
            <a:custGeom>
              <a:avLst/>
              <a:gdLst>
                <a:gd name="T0" fmla="*/ 38 w 60"/>
                <a:gd name="T1" fmla="*/ 96 h 96"/>
                <a:gd name="T2" fmla="*/ 38 w 60"/>
                <a:gd name="T3" fmla="*/ 96 h 96"/>
                <a:gd name="T4" fmla="*/ 60 w 60"/>
                <a:gd name="T5" fmla="*/ 4 h 96"/>
                <a:gd name="T6" fmla="*/ 38 w 60"/>
                <a:gd name="T7" fmla="*/ 96 h 96"/>
                <a:gd name="T8" fmla="*/ 0 w 60"/>
                <a:gd name="T9" fmla="*/ 96 h 96"/>
                <a:gd name="T10" fmla="*/ 0 w 60"/>
                <a:gd name="T11" fmla="*/ 96 h 96"/>
                <a:gd name="T12" fmla="*/ 33 w 60"/>
                <a:gd name="T13" fmla="*/ 0 h 96"/>
                <a:gd name="T14" fmla="*/ 0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38" y="96"/>
                  </a:moveTo>
                  <a:lnTo>
                    <a:pt x="38" y="96"/>
                  </a:lnTo>
                  <a:lnTo>
                    <a:pt x="60" y="4"/>
                  </a:lnTo>
                  <a:lnTo>
                    <a:pt x="38" y="96"/>
                  </a:lnTo>
                  <a:moveTo>
                    <a:pt x="0" y="96"/>
                  </a:moveTo>
                  <a:lnTo>
                    <a:pt x="0" y="96"/>
                  </a:lnTo>
                  <a:lnTo>
                    <a:pt x="33" y="0"/>
                  </a:lnTo>
                  <a:lnTo>
                    <a:pt x="0"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Freeform 68">
              <a:extLst>
                <a:ext uri="{FF2B5EF4-FFF2-40B4-BE49-F238E27FC236}">
                  <a16:creationId xmlns:a16="http://schemas.microsoft.com/office/drawing/2014/main" id="{19AD4482-D79E-432A-85A0-E16ED057A045}"/>
                </a:ext>
              </a:extLst>
            </p:cNvPr>
            <p:cNvSpPr>
              <a:spLocks/>
            </p:cNvSpPr>
            <p:nvPr/>
          </p:nvSpPr>
          <p:spPr bwMode="auto">
            <a:xfrm>
              <a:off x="10750551" y="2681288"/>
              <a:ext cx="95250" cy="152400"/>
            </a:xfrm>
            <a:custGeom>
              <a:avLst/>
              <a:gdLst>
                <a:gd name="T0" fmla="*/ 38 w 60"/>
                <a:gd name="T1" fmla="*/ 96 h 96"/>
                <a:gd name="T2" fmla="*/ 0 w 60"/>
                <a:gd name="T3" fmla="*/ 96 h 96"/>
                <a:gd name="T4" fmla="*/ 33 w 60"/>
                <a:gd name="T5" fmla="*/ 0 h 96"/>
                <a:gd name="T6" fmla="*/ 60 w 60"/>
                <a:gd name="T7" fmla="*/ 4 h 96"/>
                <a:gd name="T8" fmla="*/ 38 w 60"/>
                <a:gd name="T9" fmla="*/ 96 h 96"/>
              </a:gdLst>
              <a:ahLst/>
              <a:cxnLst>
                <a:cxn ang="0">
                  <a:pos x="T0" y="T1"/>
                </a:cxn>
                <a:cxn ang="0">
                  <a:pos x="T2" y="T3"/>
                </a:cxn>
                <a:cxn ang="0">
                  <a:pos x="T4" y="T5"/>
                </a:cxn>
                <a:cxn ang="0">
                  <a:pos x="T6" y="T7"/>
                </a:cxn>
                <a:cxn ang="0">
                  <a:pos x="T8" y="T9"/>
                </a:cxn>
              </a:cxnLst>
              <a:rect l="0" t="0" r="r" b="b"/>
              <a:pathLst>
                <a:path w="60" h="96">
                  <a:moveTo>
                    <a:pt x="38" y="96"/>
                  </a:moveTo>
                  <a:lnTo>
                    <a:pt x="0" y="96"/>
                  </a:lnTo>
                  <a:lnTo>
                    <a:pt x="33" y="0"/>
                  </a:lnTo>
                  <a:lnTo>
                    <a:pt x="60" y="4"/>
                  </a:lnTo>
                  <a:lnTo>
                    <a:pt x="38" y="96"/>
                  </a:lnTo>
                  <a:close/>
                </a:path>
              </a:pathLst>
            </a:custGeom>
            <a:solidFill>
              <a:srgbClr val="C8D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2" name="Freeform 69">
              <a:extLst>
                <a:ext uri="{FF2B5EF4-FFF2-40B4-BE49-F238E27FC236}">
                  <a16:creationId xmlns:a16="http://schemas.microsoft.com/office/drawing/2014/main" id="{F8CEF7CC-F929-4722-A460-56366E0E0791}"/>
                </a:ext>
              </a:extLst>
            </p:cNvPr>
            <p:cNvSpPr>
              <a:spLocks/>
            </p:cNvSpPr>
            <p:nvPr/>
          </p:nvSpPr>
          <p:spPr bwMode="auto">
            <a:xfrm>
              <a:off x="10750551" y="2681288"/>
              <a:ext cx="95250" cy="152400"/>
            </a:xfrm>
            <a:custGeom>
              <a:avLst/>
              <a:gdLst>
                <a:gd name="T0" fmla="*/ 38 w 60"/>
                <a:gd name="T1" fmla="*/ 96 h 96"/>
                <a:gd name="T2" fmla="*/ 0 w 60"/>
                <a:gd name="T3" fmla="*/ 96 h 96"/>
                <a:gd name="T4" fmla="*/ 33 w 60"/>
                <a:gd name="T5" fmla="*/ 0 h 96"/>
                <a:gd name="T6" fmla="*/ 60 w 60"/>
                <a:gd name="T7" fmla="*/ 4 h 96"/>
                <a:gd name="T8" fmla="*/ 38 w 60"/>
                <a:gd name="T9" fmla="*/ 96 h 96"/>
              </a:gdLst>
              <a:ahLst/>
              <a:cxnLst>
                <a:cxn ang="0">
                  <a:pos x="T0" y="T1"/>
                </a:cxn>
                <a:cxn ang="0">
                  <a:pos x="T2" y="T3"/>
                </a:cxn>
                <a:cxn ang="0">
                  <a:pos x="T4" y="T5"/>
                </a:cxn>
                <a:cxn ang="0">
                  <a:pos x="T6" y="T7"/>
                </a:cxn>
                <a:cxn ang="0">
                  <a:pos x="T8" y="T9"/>
                </a:cxn>
              </a:cxnLst>
              <a:rect l="0" t="0" r="r" b="b"/>
              <a:pathLst>
                <a:path w="60" h="96">
                  <a:moveTo>
                    <a:pt x="38" y="96"/>
                  </a:moveTo>
                  <a:lnTo>
                    <a:pt x="0" y="96"/>
                  </a:lnTo>
                  <a:lnTo>
                    <a:pt x="33" y="0"/>
                  </a:lnTo>
                  <a:lnTo>
                    <a:pt x="60" y="4"/>
                  </a:lnTo>
                  <a:lnTo>
                    <a:pt x="38"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Freeform 70">
              <a:extLst>
                <a:ext uri="{FF2B5EF4-FFF2-40B4-BE49-F238E27FC236}">
                  <a16:creationId xmlns:a16="http://schemas.microsoft.com/office/drawing/2014/main" id="{ED51BFAA-FA04-42A7-ADAA-E4F88860059A}"/>
                </a:ext>
              </a:extLst>
            </p:cNvPr>
            <p:cNvSpPr>
              <a:spLocks/>
            </p:cNvSpPr>
            <p:nvPr/>
          </p:nvSpPr>
          <p:spPr bwMode="auto">
            <a:xfrm>
              <a:off x="10364788" y="2681288"/>
              <a:ext cx="17463" cy="152400"/>
            </a:xfrm>
            <a:custGeom>
              <a:avLst/>
              <a:gdLst>
                <a:gd name="T0" fmla="*/ 11 w 11"/>
                <a:gd name="T1" fmla="*/ 96 h 96"/>
                <a:gd name="T2" fmla="*/ 11 w 11"/>
                <a:gd name="T3" fmla="*/ 96 h 96"/>
                <a:gd name="T4" fmla="*/ 0 w 11"/>
                <a:gd name="T5" fmla="*/ 0 h 96"/>
                <a:gd name="T6" fmla="*/ 11 w 11"/>
                <a:gd name="T7" fmla="*/ 96 h 96"/>
              </a:gdLst>
              <a:ahLst/>
              <a:cxnLst>
                <a:cxn ang="0">
                  <a:pos x="T0" y="T1"/>
                </a:cxn>
                <a:cxn ang="0">
                  <a:pos x="T2" y="T3"/>
                </a:cxn>
                <a:cxn ang="0">
                  <a:pos x="T4" y="T5"/>
                </a:cxn>
                <a:cxn ang="0">
                  <a:pos x="T6" y="T7"/>
                </a:cxn>
              </a:cxnLst>
              <a:rect l="0" t="0" r="r" b="b"/>
              <a:pathLst>
                <a:path w="11" h="96">
                  <a:moveTo>
                    <a:pt x="11" y="96"/>
                  </a:moveTo>
                  <a:lnTo>
                    <a:pt x="11" y="96"/>
                  </a:lnTo>
                  <a:lnTo>
                    <a:pt x="0" y="0"/>
                  </a:lnTo>
                  <a:lnTo>
                    <a:pt x="11" y="96"/>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Freeform 71">
              <a:extLst>
                <a:ext uri="{FF2B5EF4-FFF2-40B4-BE49-F238E27FC236}">
                  <a16:creationId xmlns:a16="http://schemas.microsoft.com/office/drawing/2014/main" id="{68EFF825-BF55-485A-9435-3E926609E566}"/>
                </a:ext>
              </a:extLst>
            </p:cNvPr>
            <p:cNvSpPr>
              <a:spLocks/>
            </p:cNvSpPr>
            <p:nvPr/>
          </p:nvSpPr>
          <p:spPr bwMode="auto">
            <a:xfrm>
              <a:off x="10364788" y="2681288"/>
              <a:ext cx="17463" cy="152400"/>
            </a:xfrm>
            <a:custGeom>
              <a:avLst/>
              <a:gdLst>
                <a:gd name="T0" fmla="*/ 11 w 11"/>
                <a:gd name="T1" fmla="*/ 96 h 96"/>
                <a:gd name="T2" fmla="*/ 11 w 11"/>
                <a:gd name="T3" fmla="*/ 96 h 96"/>
                <a:gd name="T4" fmla="*/ 0 w 11"/>
                <a:gd name="T5" fmla="*/ 0 h 96"/>
                <a:gd name="T6" fmla="*/ 11 w 11"/>
                <a:gd name="T7" fmla="*/ 96 h 96"/>
              </a:gdLst>
              <a:ahLst/>
              <a:cxnLst>
                <a:cxn ang="0">
                  <a:pos x="T0" y="T1"/>
                </a:cxn>
                <a:cxn ang="0">
                  <a:pos x="T2" y="T3"/>
                </a:cxn>
                <a:cxn ang="0">
                  <a:pos x="T4" y="T5"/>
                </a:cxn>
                <a:cxn ang="0">
                  <a:pos x="T6" y="T7"/>
                </a:cxn>
              </a:cxnLst>
              <a:rect l="0" t="0" r="r" b="b"/>
              <a:pathLst>
                <a:path w="11" h="96">
                  <a:moveTo>
                    <a:pt x="11" y="96"/>
                  </a:moveTo>
                  <a:lnTo>
                    <a:pt x="11" y="96"/>
                  </a:lnTo>
                  <a:lnTo>
                    <a:pt x="0" y="0"/>
                  </a:lnTo>
                  <a:lnTo>
                    <a:pt x="11"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Freeform 72">
              <a:extLst>
                <a:ext uri="{FF2B5EF4-FFF2-40B4-BE49-F238E27FC236}">
                  <a16:creationId xmlns:a16="http://schemas.microsoft.com/office/drawing/2014/main" id="{707B04CF-568B-4C98-8785-F1AA065F5116}"/>
                </a:ext>
              </a:extLst>
            </p:cNvPr>
            <p:cNvSpPr>
              <a:spLocks/>
            </p:cNvSpPr>
            <p:nvPr/>
          </p:nvSpPr>
          <p:spPr bwMode="auto">
            <a:xfrm>
              <a:off x="10364788" y="2673350"/>
              <a:ext cx="77788" cy="160338"/>
            </a:xfrm>
            <a:custGeom>
              <a:avLst/>
              <a:gdLst>
                <a:gd name="T0" fmla="*/ 49 w 49"/>
                <a:gd name="T1" fmla="*/ 101 h 101"/>
                <a:gd name="T2" fmla="*/ 11 w 49"/>
                <a:gd name="T3" fmla="*/ 101 h 101"/>
                <a:gd name="T4" fmla="*/ 0 w 49"/>
                <a:gd name="T5" fmla="*/ 5 h 101"/>
                <a:gd name="T6" fmla="*/ 26 w 49"/>
                <a:gd name="T7" fmla="*/ 0 h 101"/>
                <a:gd name="T8" fmla="*/ 49 w 49"/>
                <a:gd name="T9" fmla="*/ 101 h 101"/>
              </a:gdLst>
              <a:ahLst/>
              <a:cxnLst>
                <a:cxn ang="0">
                  <a:pos x="T0" y="T1"/>
                </a:cxn>
                <a:cxn ang="0">
                  <a:pos x="T2" y="T3"/>
                </a:cxn>
                <a:cxn ang="0">
                  <a:pos x="T4" y="T5"/>
                </a:cxn>
                <a:cxn ang="0">
                  <a:pos x="T6" y="T7"/>
                </a:cxn>
                <a:cxn ang="0">
                  <a:pos x="T8" y="T9"/>
                </a:cxn>
              </a:cxnLst>
              <a:rect l="0" t="0" r="r" b="b"/>
              <a:pathLst>
                <a:path w="49" h="101">
                  <a:moveTo>
                    <a:pt x="49" y="101"/>
                  </a:moveTo>
                  <a:lnTo>
                    <a:pt x="11" y="101"/>
                  </a:lnTo>
                  <a:lnTo>
                    <a:pt x="0" y="5"/>
                  </a:lnTo>
                  <a:lnTo>
                    <a:pt x="26" y="0"/>
                  </a:lnTo>
                  <a:lnTo>
                    <a:pt x="49" y="101"/>
                  </a:lnTo>
                  <a:close/>
                </a:path>
              </a:pathLst>
            </a:custGeom>
            <a:solidFill>
              <a:srgbClr val="C8D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6" name="Freeform 73">
              <a:extLst>
                <a:ext uri="{FF2B5EF4-FFF2-40B4-BE49-F238E27FC236}">
                  <a16:creationId xmlns:a16="http://schemas.microsoft.com/office/drawing/2014/main" id="{A07740E6-8DC5-4B12-B10B-6D5C765087F9}"/>
                </a:ext>
              </a:extLst>
            </p:cNvPr>
            <p:cNvSpPr>
              <a:spLocks/>
            </p:cNvSpPr>
            <p:nvPr/>
          </p:nvSpPr>
          <p:spPr bwMode="auto">
            <a:xfrm>
              <a:off x="10364788" y="2673350"/>
              <a:ext cx="77788" cy="160338"/>
            </a:xfrm>
            <a:custGeom>
              <a:avLst/>
              <a:gdLst>
                <a:gd name="T0" fmla="*/ 49 w 49"/>
                <a:gd name="T1" fmla="*/ 101 h 101"/>
                <a:gd name="T2" fmla="*/ 11 w 49"/>
                <a:gd name="T3" fmla="*/ 101 h 101"/>
                <a:gd name="T4" fmla="*/ 0 w 49"/>
                <a:gd name="T5" fmla="*/ 5 h 101"/>
                <a:gd name="T6" fmla="*/ 26 w 49"/>
                <a:gd name="T7" fmla="*/ 0 h 101"/>
                <a:gd name="T8" fmla="*/ 49 w 49"/>
                <a:gd name="T9" fmla="*/ 101 h 101"/>
              </a:gdLst>
              <a:ahLst/>
              <a:cxnLst>
                <a:cxn ang="0">
                  <a:pos x="T0" y="T1"/>
                </a:cxn>
                <a:cxn ang="0">
                  <a:pos x="T2" y="T3"/>
                </a:cxn>
                <a:cxn ang="0">
                  <a:pos x="T4" y="T5"/>
                </a:cxn>
                <a:cxn ang="0">
                  <a:pos x="T6" y="T7"/>
                </a:cxn>
                <a:cxn ang="0">
                  <a:pos x="T8" y="T9"/>
                </a:cxn>
              </a:cxnLst>
              <a:rect l="0" t="0" r="r" b="b"/>
              <a:pathLst>
                <a:path w="49" h="101">
                  <a:moveTo>
                    <a:pt x="49" y="101"/>
                  </a:moveTo>
                  <a:lnTo>
                    <a:pt x="11" y="101"/>
                  </a:lnTo>
                  <a:lnTo>
                    <a:pt x="0" y="5"/>
                  </a:lnTo>
                  <a:lnTo>
                    <a:pt x="26" y="0"/>
                  </a:lnTo>
                  <a:lnTo>
                    <a:pt x="49"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Freeform 74">
              <a:extLst>
                <a:ext uri="{FF2B5EF4-FFF2-40B4-BE49-F238E27FC236}">
                  <a16:creationId xmlns:a16="http://schemas.microsoft.com/office/drawing/2014/main" id="{E4F073B6-36F4-49A7-9717-32819809390B}"/>
                </a:ext>
              </a:extLst>
            </p:cNvPr>
            <p:cNvSpPr>
              <a:spLocks/>
            </p:cNvSpPr>
            <p:nvPr/>
          </p:nvSpPr>
          <p:spPr bwMode="auto">
            <a:xfrm>
              <a:off x="9913938" y="2212975"/>
              <a:ext cx="1633538" cy="449263"/>
            </a:xfrm>
            <a:custGeom>
              <a:avLst/>
              <a:gdLst>
                <a:gd name="T0" fmla="*/ 426 w 461"/>
                <a:gd name="T1" fmla="*/ 0 h 127"/>
                <a:gd name="T2" fmla="*/ 35 w 461"/>
                <a:gd name="T3" fmla="*/ 0 h 127"/>
                <a:gd name="T4" fmla="*/ 0 w 461"/>
                <a:gd name="T5" fmla="*/ 34 h 127"/>
                <a:gd name="T6" fmla="*/ 0 w 461"/>
                <a:gd name="T7" fmla="*/ 93 h 127"/>
                <a:gd name="T8" fmla="*/ 35 w 461"/>
                <a:gd name="T9" fmla="*/ 127 h 127"/>
                <a:gd name="T10" fmla="*/ 426 w 461"/>
                <a:gd name="T11" fmla="*/ 127 h 127"/>
                <a:gd name="T12" fmla="*/ 461 w 461"/>
                <a:gd name="T13" fmla="*/ 93 h 127"/>
                <a:gd name="T14" fmla="*/ 461 w 461"/>
                <a:gd name="T15" fmla="*/ 34 h 127"/>
                <a:gd name="T16" fmla="*/ 426 w 461"/>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27">
                  <a:moveTo>
                    <a:pt x="426" y="0"/>
                  </a:moveTo>
                  <a:cubicBezTo>
                    <a:pt x="35" y="0"/>
                    <a:pt x="35" y="0"/>
                    <a:pt x="35" y="0"/>
                  </a:cubicBezTo>
                  <a:cubicBezTo>
                    <a:pt x="15" y="0"/>
                    <a:pt x="0" y="15"/>
                    <a:pt x="0" y="34"/>
                  </a:cubicBezTo>
                  <a:cubicBezTo>
                    <a:pt x="0" y="93"/>
                    <a:pt x="0" y="93"/>
                    <a:pt x="0" y="93"/>
                  </a:cubicBezTo>
                  <a:cubicBezTo>
                    <a:pt x="0" y="112"/>
                    <a:pt x="15" y="127"/>
                    <a:pt x="35" y="127"/>
                  </a:cubicBezTo>
                  <a:cubicBezTo>
                    <a:pt x="426" y="127"/>
                    <a:pt x="426" y="127"/>
                    <a:pt x="426" y="127"/>
                  </a:cubicBezTo>
                  <a:cubicBezTo>
                    <a:pt x="445" y="127"/>
                    <a:pt x="461" y="112"/>
                    <a:pt x="461" y="93"/>
                  </a:cubicBezTo>
                  <a:cubicBezTo>
                    <a:pt x="461" y="34"/>
                    <a:pt x="461" y="34"/>
                    <a:pt x="461" y="34"/>
                  </a:cubicBezTo>
                  <a:cubicBezTo>
                    <a:pt x="461" y="15"/>
                    <a:pt x="445" y="0"/>
                    <a:pt x="426" y="0"/>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Freeform 75">
              <a:extLst>
                <a:ext uri="{FF2B5EF4-FFF2-40B4-BE49-F238E27FC236}">
                  <a16:creationId xmlns:a16="http://schemas.microsoft.com/office/drawing/2014/main" id="{0E27F439-C1A1-47B4-A970-637F88722B5C}"/>
                </a:ext>
              </a:extLst>
            </p:cNvPr>
            <p:cNvSpPr>
              <a:spLocks/>
            </p:cNvSpPr>
            <p:nvPr/>
          </p:nvSpPr>
          <p:spPr bwMode="auto">
            <a:xfrm>
              <a:off x="9871076" y="2212975"/>
              <a:ext cx="1633538" cy="449263"/>
            </a:xfrm>
            <a:custGeom>
              <a:avLst/>
              <a:gdLst>
                <a:gd name="T0" fmla="*/ 426 w 461"/>
                <a:gd name="T1" fmla="*/ 0 h 127"/>
                <a:gd name="T2" fmla="*/ 35 w 461"/>
                <a:gd name="T3" fmla="*/ 0 h 127"/>
                <a:gd name="T4" fmla="*/ 0 w 461"/>
                <a:gd name="T5" fmla="*/ 34 h 127"/>
                <a:gd name="T6" fmla="*/ 0 w 461"/>
                <a:gd name="T7" fmla="*/ 93 h 127"/>
                <a:gd name="T8" fmla="*/ 35 w 461"/>
                <a:gd name="T9" fmla="*/ 127 h 127"/>
                <a:gd name="T10" fmla="*/ 426 w 461"/>
                <a:gd name="T11" fmla="*/ 127 h 127"/>
                <a:gd name="T12" fmla="*/ 461 w 461"/>
                <a:gd name="T13" fmla="*/ 93 h 127"/>
                <a:gd name="T14" fmla="*/ 461 w 461"/>
                <a:gd name="T15" fmla="*/ 34 h 127"/>
                <a:gd name="T16" fmla="*/ 426 w 461"/>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27">
                  <a:moveTo>
                    <a:pt x="426" y="0"/>
                  </a:moveTo>
                  <a:cubicBezTo>
                    <a:pt x="35" y="0"/>
                    <a:pt x="35" y="0"/>
                    <a:pt x="35" y="0"/>
                  </a:cubicBezTo>
                  <a:cubicBezTo>
                    <a:pt x="16" y="0"/>
                    <a:pt x="0" y="15"/>
                    <a:pt x="0" y="34"/>
                  </a:cubicBezTo>
                  <a:cubicBezTo>
                    <a:pt x="0" y="93"/>
                    <a:pt x="0" y="93"/>
                    <a:pt x="0" y="93"/>
                  </a:cubicBezTo>
                  <a:cubicBezTo>
                    <a:pt x="0" y="112"/>
                    <a:pt x="16" y="127"/>
                    <a:pt x="35" y="127"/>
                  </a:cubicBezTo>
                  <a:cubicBezTo>
                    <a:pt x="426" y="127"/>
                    <a:pt x="426" y="127"/>
                    <a:pt x="426" y="127"/>
                  </a:cubicBezTo>
                  <a:cubicBezTo>
                    <a:pt x="445" y="127"/>
                    <a:pt x="461" y="112"/>
                    <a:pt x="461" y="93"/>
                  </a:cubicBezTo>
                  <a:cubicBezTo>
                    <a:pt x="461" y="34"/>
                    <a:pt x="461" y="34"/>
                    <a:pt x="461" y="34"/>
                  </a:cubicBezTo>
                  <a:cubicBezTo>
                    <a:pt x="461" y="15"/>
                    <a:pt x="445" y="0"/>
                    <a:pt x="426"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Freeform 76">
              <a:extLst>
                <a:ext uri="{FF2B5EF4-FFF2-40B4-BE49-F238E27FC236}">
                  <a16:creationId xmlns:a16="http://schemas.microsoft.com/office/drawing/2014/main" id="{20B9EF43-60AC-43AA-B8A0-492FE83E1C11}"/>
                </a:ext>
              </a:extLst>
            </p:cNvPr>
            <p:cNvSpPr>
              <a:spLocks noEditPoints="1"/>
            </p:cNvSpPr>
            <p:nvPr/>
          </p:nvSpPr>
          <p:spPr bwMode="auto">
            <a:xfrm>
              <a:off x="11136313" y="2305050"/>
              <a:ext cx="269875" cy="279400"/>
            </a:xfrm>
            <a:custGeom>
              <a:avLst/>
              <a:gdLst>
                <a:gd name="T0" fmla="*/ 32 w 76"/>
                <a:gd name="T1" fmla="*/ 8 h 79"/>
                <a:gd name="T2" fmla="*/ 55 w 76"/>
                <a:gd name="T3" fmla="*/ 32 h 79"/>
                <a:gd name="T4" fmla="*/ 32 w 76"/>
                <a:gd name="T5" fmla="*/ 55 h 79"/>
                <a:gd name="T6" fmla="*/ 8 w 76"/>
                <a:gd name="T7" fmla="*/ 32 h 79"/>
                <a:gd name="T8" fmla="*/ 32 w 76"/>
                <a:gd name="T9" fmla="*/ 8 h 79"/>
                <a:gd name="T10" fmla="*/ 75 w 76"/>
                <a:gd name="T11" fmla="*/ 72 h 79"/>
                <a:gd name="T12" fmla="*/ 56 w 76"/>
                <a:gd name="T13" fmla="*/ 52 h 79"/>
                <a:gd name="T14" fmla="*/ 64 w 76"/>
                <a:gd name="T15" fmla="*/ 32 h 79"/>
                <a:gd name="T16" fmla="*/ 32 w 76"/>
                <a:gd name="T17" fmla="*/ 0 h 79"/>
                <a:gd name="T18" fmla="*/ 0 w 76"/>
                <a:gd name="T19" fmla="*/ 32 h 79"/>
                <a:gd name="T20" fmla="*/ 32 w 76"/>
                <a:gd name="T21" fmla="*/ 64 h 79"/>
                <a:gd name="T22" fmla="*/ 50 w 76"/>
                <a:gd name="T23" fmla="*/ 58 h 79"/>
                <a:gd name="T24" fmla="*/ 69 w 76"/>
                <a:gd name="T25" fmla="*/ 78 h 79"/>
                <a:gd name="T26" fmla="*/ 72 w 76"/>
                <a:gd name="T27" fmla="*/ 79 h 79"/>
                <a:gd name="T28" fmla="*/ 75 w 76"/>
                <a:gd name="T29" fmla="*/ 78 h 79"/>
                <a:gd name="T30" fmla="*/ 75 w 76"/>
                <a:gd name="T31" fmla="*/ 7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79">
                  <a:moveTo>
                    <a:pt x="32" y="8"/>
                  </a:moveTo>
                  <a:cubicBezTo>
                    <a:pt x="45" y="8"/>
                    <a:pt x="55" y="19"/>
                    <a:pt x="55" y="32"/>
                  </a:cubicBezTo>
                  <a:cubicBezTo>
                    <a:pt x="55" y="45"/>
                    <a:pt x="45" y="55"/>
                    <a:pt x="32" y="55"/>
                  </a:cubicBezTo>
                  <a:cubicBezTo>
                    <a:pt x="19" y="55"/>
                    <a:pt x="8" y="45"/>
                    <a:pt x="8" y="32"/>
                  </a:cubicBezTo>
                  <a:cubicBezTo>
                    <a:pt x="8" y="19"/>
                    <a:pt x="19" y="8"/>
                    <a:pt x="32" y="8"/>
                  </a:cubicBezTo>
                  <a:close/>
                  <a:moveTo>
                    <a:pt x="75" y="72"/>
                  </a:moveTo>
                  <a:cubicBezTo>
                    <a:pt x="56" y="52"/>
                    <a:pt x="56" y="52"/>
                    <a:pt x="56" y="52"/>
                  </a:cubicBezTo>
                  <a:cubicBezTo>
                    <a:pt x="61" y="47"/>
                    <a:pt x="64" y="39"/>
                    <a:pt x="64" y="32"/>
                  </a:cubicBezTo>
                  <a:cubicBezTo>
                    <a:pt x="64" y="14"/>
                    <a:pt x="49" y="0"/>
                    <a:pt x="32" y="0"/>
                  </a:cubicBezTo>
                  <a:cubicBezTo>
                    <a:pt x="14" y="0"/>
                    <a:pt x="0" y="14"/>
                    <a:pt x="0" y="32"/>
                  </a:cubicBezTo>
                  <a:cubicBezTo>
                    <a:pt x="0" y="49"/>
                    <a:pt x="14" y="64"/>
                    <a:pt x="32" y="64"/>
                  </a:cubicBezTo>
                  <a:cubicBezTo>
                    <a:pt x="38" y="64"/>
                    <a:pt x="45" y="62"/>
                    <a:pt x="50" y="58"/>
                  </a:cubicBezTo>
                  <a:cubicBezTo>
                    <a:pt x="69" y="78"/>
                    <a:pt x="69" y="78"/>
                    <a:pt x="69" y="78"/>
                  </a:cubicBezTo>
                  <a:cubicBezTo>
                    <a:pt x="70" y="78"/>
                    <a:pt x="71" y="79"/>
                    <a:pt x="72" y="79"/>
                  </a:cubicBezTo>
                  <a:cubicBezTo>
                    <a:pt x="73" y="79"/>
                    <a:pt x="74" y="78"/>
                    <a:pt x="75" y="78"/>
                  </a:cubicBezTo>
                  <a:cubicBezTo>
                    <a:pt x="76" y="76"/>
                    <a:pt x="76" y="73"/>
                    <a:pt x="75" y="72"/>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Freeform 78">
              <a:extLst>
                <a:ext uri="{FF2B5EF4-FFF2-40B4-BE49-F238E27FC236}">
                  <a16:creationId xmlns:a16="http://schemas.microsoft.com/office/drawing/2014/main" id="{5D238CF2-262F-4199-AADB-FF18A18A18C7}"/>
                </a:ext>
              </a:extLst>
            </p:cNvPr>
            <p:cNvSpPr>
              <a:spLocks/>
            </p:cNvSpPr>
            <p:nvPr/>
          </p:nvSpPr>
          <p:spPr bwMode="auto">
            <a:xfrm>
              <a:off x="10115551" y="4240213"/>
              <a:ext cx="22225" cy="28575"/>
            </a:xfrm>
            <a:custGeom>
              <a:avLst/>
              <a:gdLst>
                <a:gd name="T0" fmla="*/ 14 w 14"/>
                <a:gd name="T1" fmla="*/ 18 h 18"/>
                <a:gd name="T2" fmla="*/ 5 w 14"/>
                <a:gd name="T3" fmla="*/ 18 h 18"/>
                <a:gd name="T4" fmla="*/ 0 w 14"/>
                <a:gd name="T5" fmla="*/ 0 h 18"/>
                <a:gd name="T6" fmla="*/ 9 w 14"/>
                <a:gd name="T7" fmla="*/ 0 h 18"/>
                <a:gd name="T8" fmla="*/ 14 w 14"/>
                <a:gd name="T9" fmla="*/ 18 h 18"/>
              </a:gdLst>
              <a:ahLst/>
              <a:cxnLst>
                <a:cxn ang="0">
                  <a:pos x="T0" y="T1"/>
                </a:cxn>
                <a:cxn ang="0">
                  <a:pos x="T2" y="T3"/>
                </a:cxn>
                <a:cxn ang="0">
                  <a:pos x="T4" y="T5"/>
                </a:cxn>
                <a:cxn ang="0">
                  <a:pos x="T6" y="T7"/>
                </a:cxn>
                <a:cxn ang="0">
                  <a:pos x="T8" y="T9"/>
                </a:cxn>
              </a:cxnLst>
              <a:rect l="0" t="0" r="r" b="b"/>
              <a:pathLst>
                <a:path w="14" h="18">
                  <a:moveTo>
                    <a:pt x="14" y="18"/>
                  </a:moveTo>
                  <a:lnTo>
                    <a:pt x="5" y="18"/>
                  </a:lnTo>
                  <a:lnTo>
                    <a:pt x="0" y="0"/>
                  </a:lnTo>
                  <a:lnTo>
                    <a:pt x="9" y="0"/>
                  </a:lnTo>
                  <a:lnTo>
                    <a:pt x="14" y="18"/>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Freeform 79">
              <a:extLst>
                <a:ext uri="{FF2B5EF4-FFF2-40B4-BE49-F238E27FC236}">
                  <a16:creationId xmlns:a16="http://schemas.microsoft.com/office/drawing/2014/main" id="{FA2F35D0-C2D0-491C-9FF1-5D0E67BE101F}"/>
                </a:ext>
              </a:extLst>
            </p:cNvPr>
            <p:cNvSpPr>
              <a:spLocks/>
            </p:cNvSpPr>
            <p:nvPr/>
          </p:nvSpPr>
          <p:spPr bwMode="auto">
            <a:xfrm>
              <a:off x="10115551" y="4240213"/>
              <a:ext cx="22225" cy="28575"/>
            </a:xfrm>
            <a:custGeom>
              <a:avLst/>
              <a:gdLst>
                <a:gd name="T0" fmla="*/ 14 w 14"/>
                <a:gd name="T1" fmla="*/ 18 h 18"/>
                <a:gd name="T2" fmla="*/ 5 w 14"/>
                <a:gd name="T3" fmla="*/ 18 h 18"/>
                <a:gd name="T4" fmla="*/ 0 w 14"/>
                <a:gd name="T5" fmla="*/ 0 h 18"/>
                <a:gd name="T6" fmla="*/ 9 w 14"/>
                <a:gd name="T7" fmla="*/ 0 h 18"/>
                <a:gd name="T8" fmla="*/ 14 w 14"/>
                <a:gd name="T9" fmla="*/ 18 h 18"/>
              </a:gdLst>
              <a:ahLst/>
              <a:cxnLst>
                <a:cxn ang="0">
                  <a:pos x="T0" y="T1"/>
                </a:cxn>
                <a:cxn ang="0">
                  <a:pos x="T2" y="T3"/>
                </a:cxn>
                <a:cxn ang="0">
                  <a:pos x="T4" y="T5"/>
                </a:cxn>
                <a:cxn ang="0">
                  <a:pos x="T6" y="T7"/>
                </a:cxn>
                <a:cxn ang="0">
                  <a:pos x="T8" y="T9"/>
                </a:cxn>
              </a:cxnLst>
              <a:rect l="0" t="0" r="r" b="b"/>
              <a:pathLst>
                <a:path w="14" h="18">
                  <a:moveTo>
                    <a:pt x="14" y="18"/>
                  </a:moveTo>
                  <a:lnTo>
                    <a:pt x="5" y="18"/>
                  </a:lnTo>
                  <a:lnTo>
                    <a:pt x="0" y="0"/>
                  </a:lnTo>
                  <a:lnTo>
                    <a:pt x="9" y="0"/>
                  </a:lnTo>
                  <a:lnTo>
                    <a:pt x="14"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Freeform 80">
              <a:extLst>
                <a:ext uri="{FF2B5EF4-FFF2-40B4-BE49-F238E27FC236}">
                  <a16:creationId xmlns:a16="http://schemas.microsoft.com/office/drawing/2014/main" id="{9D0F087A-DE0A-4169-B25C-F896E2B5CEE4}"/>
                </a:ext>
              </a:extLst>
            </p:cNvPr>
            <p:cNvSpPr>
              <a:spLocks/>
            </p:cNvSpPr>
            <p:nvPr/>
          </p:nvSpPr>
          <p:spPr bwMode="auto">
            <a:xfrm>
              <a:off x="10410826" y="4240213"/>
              <a:ext cx="138113" cy="11113"/>
            </a:xfrm>
            <a:custGeom>
              <a:avLst/>
              <a:gdLst>
                <a:gd name="T0" fmla="*/ 0 w 87"/>
                <a:gd name="T1" fmla="*/ 7 h 7"/>
                <a:gd name="T2" fmla="*/ 0 w 87"/>
                <a:gd name="T3" fmla="*/ 0 h 7"/>
                <a:gd name="T4" fmla="*/ 87 w 87"/>
                <a:gd name="T5" fmla="*/ 0 h 7"/>
                <a:gd name="T6" fmla="*/ 87 w 87"/>
                <a:gd name="T7" fmla="*/ 4 h 7"/>
                <a:gd name="T8" fmla="*/ 0 w 87"/>
                <a:gd name="T9" fmla="*/ 7 h 7"/>
              </a:gdLst>
              <a:ahLst/>
              <a:cxnLst>
                <a:cxn ang="0">
                  <a:pos x="T0" y="T1"/>
                </a:cxn>
                <a:cxn ang="0">
                  <a:pos x="T2" y="T3"/>
                </a:cxn>
                <a:cxn ang="0">
                  <a:pos x="T4" y="T5"/>
                </a:cxn>
                <a:cxn ang="0">
                  <a:pos x="T6" y="T7"/>
                </a:cxn>
                <a:cxn ang="0">
                  <a:pos x="T8" y="T9"/>
                </a:cxn>
              </a:cxnLst>
              <a:rect l="0" t="0" r="r" b="b"/>
              <a:pathLst>
                <a:path w="87" h="7">
                  <a:moveTo>
                    <a:pt x="0" y="7"/>
                  </a:moveTo>
                  <a:lnTo>
                    <a:pt x="0" y="0"/>
                  </a:lnTo>
                  <a:lnTo>
                    <a:pt x="87" y="0"/>
                  </a:lnTo>
                  <a:lnTo>
                    <a:pt x="87" y="4"/>
                  </a:lnTo>
                  <a:lnTo>
                    <a:pt x="0" y="7"/>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Freeform 81">
              <a:extLst>
                <a:ext uri="{FF2B5EF4-FFF2-40B4-BE49-F238E27FC236}">
                  <a16:creationId xmlns:a16="http://schemas.microsoft.com/office/drawing/2014/main" id="{B329FA06-0CD4-4560-8E94-1345527601CE}"/>
                </a:ext>
              </a:extLst>
            </p:cNvPr>
            <p:cNvSpPr>
              <a:spLocks/>
            </p:cNvSpPr>
            <p:nvPr/>
          </p:nvSpPr>
          <p:spPr bwMode="auto">
            <a:xfrm>
              <a:off x="10410826" y="4240213"/>
              <a:ext cx="138113" cy="11113"/>
            </a:xfrm>
            <a:custGeom>
              <a:avLst/>
              <a:gdLst>
                <a:gd name="T0" fmla="*/ 0 w 87"/>
                <a:gd name="T1" fmla="*/ 7 h 7"/>
                <a:gd name="T2" fmla="*/ 0 w 87"/>
                <a:gd name="T3" fmla="*/ 0 h 7"/>
                <a:gd name="T4" fmla="*/ 87 w 87"/>
                <a:gd name="T5" fmla="*/ 0 h 7"/>
                <a:gd name="T6" fmla="*/ 87 w 87"/>
                <a:gd name="T7" fmla="*/ 4 h 7"/>
                <a:gd name="T8" fmla="*/ 0 w 87"/>
                <a:gd name="T9" fmla="*/ 7 h 7"/>
              </a:gdLst>
              <a:ahLst/>
              <a:cxnLst>
                <a:cxn ang="0">
                  <a:pos x="T0" y="T1"/>
                </a:cxn>
                <a:cxn ang="0">
                  <a:pos x="T2" y="T3"/>
                </a:cxn>
                <a:cxn ang="0">
                  <a:pos x="T4" y="T5"/>
                </a:cxn>
                <a:cxn ang="0">
                  <a:pos x="T6" y="T7"/>
                </a:cxn>
                <a:cxn ang="0">
                  <a:pos x="T8" y="T9"/>
                </a:cxn>
              </a:cxnLst>
              <a:rect l="0" t="0" r="r" b="b"/>
              <a:pathLst>
                <a:path w="87" h="7">
                  <a:moveTo>
                    <a:pt x="0" y="7"/>
                  </a:moveTo>
                  <a:lnTo>
                    <a:pt x="0" y="0"/>
                  </a:lnTo>
                  <a:lnTo>
                    <a:pt x="87" y="0"/>
                  </a:lnTo>
                  <a:lnTo>
                    <a:pt x="87" y="4"/>
                  </a:lnTo>
                  <a:lnTo>
                    <a:pt x="0"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Oval 82">
              <a:extLst>
                <a:ext uri="{FF2B5EF4-FFF2-40B4-BE49-F238E27FC236}">
                  <a16:creationId xmlns:a16="http://schemas.microsoft.com/office/drawing/2014/main" id="{0E6F6D80-4C45-4F0D-8774-63A06F8BD012}"/>
                </a:ext>
              </a:extLst>
            </p:cNvPr>
            <p:cNvSpPr>
              <a:spLocks noChangeArrowheads="1"/>
            </p:cNvSpPr>
            <p:nvPr/>
          </p:nvSpPr>
          <p:spPr bwMode="auto">
            <a:xfrm>
              <a:off x="10342563" y="2620963"/>
              <a:ext cx="74613" cy="69850"/>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6" name="Oval 83">
              <a:extLst>
                <a:ext uri="{FF2B5EF4-FFF2-40B4-BE49-F238E27FC236}">
                  <a16:creationId xmlns:a16="http://schemas.microsoft.com/office/drawing/2014/main" id="{F71D8D32-43BE-4EC0-8FD9-A69D3ECC4152}"/>
                </a:ext>
              </a:extLst>
            </p:cNvPr>
            <p:cNvSpPr>
              <a:spLocks noChangeArrowheads="1"/>
            </p:cNvSpPr>
            <p:nvPr/>
          </p:nvSpPr>
          <p:spPr bwMode="auto">
            <a:xfrm>
              <a:off x="10774363" y="2630488"/>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Freeform 84">
              <a:extLst>
                <a:ext uri="{FF2B5EF4-FFF2-40B4-BE49-F238E27FC236}">
                  <a16:creationId xmlns:a16="http://schemas.microsoft.com/office/drawing/2014/main" id="{C38416EC-ABAE-4258-9938-FF4CCDDFDB97}"/>
                </a:ext>
              </a:extLst>
            </p:cNvPr>
            <p:cNvSpPr>
              <a:spLocks/>
            </p:cNvSpPr>
            <p:nvPr/>
          </p:nvSpPr>
          <p:spPr bwMode="auto">
            <a:xfrm>
              <a:off x="9024938" y="2741613"/>
              <a:ext cx="88900" cy="87313"/>
            </a:xfrm>
            <a:custGeom>
              <a:avLst/>
              <a:gdLst>
                <a:gd name="T0" fmla="*/ 23 w 25"/>
                <a:gd name="T1" fmla="*/ 9 h 25"/>
                <a:gd name="T2" fmla="*/ 17 w 25"/>
                <a:gd name="T3" fmla="*/ 23 h 25"/>
                <a:gd name="T4" fmla="*/ 3 w 25"/>
                <a:gd name="T5" fmla="*/ 17 h 25"/>
                <a:gd name="T6" fmla="*/ 9 w 25"/>
                <a:gd name="T7" fmla="*/ 2 h 25"/>
                <a:gd name="T8" fmla="*/ 23 w 25"/>
                <a:gd name="T9" fmla="*/ 9 h 25"/>
              </a:gdLst>
              <a:ahLst/>
              <a:cxnLst>
                <a:cxn ang="0">
                  <a:pos x="T0" y="T1"/>
                </a:cxn>
                <a:cxn ang="0">
                  <a:pos x="T2" y="T3"/>
                </a:cxn>
                <a:cxn ang="0">
                  <a:pos x="T4" y="T5"/>
                </a:cxn>
                <a:cxn ang="0">
                  <a:pos x="T6" y="T7"/>
                </a:cxn>
                <a:cxn ang="0">
                  <a:pos x="T8" y="T9"/>
                </a:cxn>
              </a:cxnLst>
              <a:rect l="0" t="0" r="r" b="b"/>
              <a:pathLst>
                <a:path w="25" h="25">
                  <a:moveTo>
                    <a:pt x="23" y="9"/>
                  </a:moveTo>
                  <a:cubicBezTo>
                    <a:pt x="25" y="14"/>
                    <a:pt x="23" y="21"/>
                    <a:pt x="17" y="23"/>
                  </a:cubicBezTo>
                  <a:cubicBezTo>
                    <a:pt x="11" y="25"/>
                    <a:pt x="5" y="22"/>
                    <a:pt x="3" y="17"/>
                  </a:cubicBezTo>
                  <a:cubicBezTo>
                    <a:pt x="0" y="11"/>
                    <a:pt x="3" y="4"/>
                    <a:pt x="9" y="2"/>
                  </a:cubicBezTo>
                  <a:cubicBezTo>
                    <a:pt x="15" y="0"/>
                    <a:pt x="21" y="3"/>
                    <a:pt x="23" y="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Freeform 85">
              <a:extLst>
                <a:ext uri="{FF2B5EF4-FFF2-40B4-BE49-F238E27FC236}">
                  <a16:creationId xmlns:a16="http://schemas.microsoft.com/office/drawing/2014/main" id="{6AF62581-AC71-4E46-A0B2-B65D3DF9263A}"/>
                </a:ext>
              </a:extLst>
            </p:cNvPr>
            <p:cNvSpPr>
              <a:spLocks/>
            </p:cNvSpPr>
            <p:nvPr/>
          </p:nvSpPr>
          <p:spPr bwMode="auto">
            <a:xfrm>
              <a:off x="8464551" y="2532063"/>
              <a:ext cx="620713" cy="620713"/>
            </a:xfrm>
            <a:custGeom>
              <a:avLst/>
              <a:gdLst>
                <a:gd name="T0" fmla="*/ 148 w 175"/>
                <a:gd name="T1" fmla="*/ 20 h 175"/>
                <a:gd name="T2" fmla="*/ 54 w 175"/>
                <a:gd name="T3" fmla="*/ 3 h 175"/>
                <a:gd name="T4" fmla="*/ 19 w 175"/>
                <a:gd name="T5" fmla="*/ 27 h 175"/>
                <a:gd name="T6" fmla="*/ 3 w 175"/>
                <a:gd name="T7" fmla="*/ 121 h 175"/>
                <a:gd name="T8" fmla="*/ 27 w 175"/>
                <a:gd name="T9" fmla="*/ 156 h 175"/>
                <a:gd name="T10" fmla="*/ 121 w 175"/>
                <a:gd name="T11" fmla="*/ 172 h 175"/>
                <a:gd name="T12" fmla="*/ 155 w 175"/>
                <a:gd name="T13" fmla="*/ 148 h 175"/>
                <a:gd name="T14" fmla="*/ 172 w 175"/>
                <a:gd name="T15" fmla="*/ 54 h 175"/>
                <a:gd name="T16" fmla="*/ 148 w 175"/>
                <a:gd name="T17" fmla="*/ 2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148" y="20"/>
                  </a:moveTo>
                  <a:cubicBezTo>
                    <a:pt x="54" y="3"/>
                    <a:pt x="54" y="3"/>
                    <a:pt x="54" y="3"/>
                  </a:cubicBezTo>
                  <a:cubicBezTo>
                    <a:pt x="38" y="0"/>
                    <a:pt x="22" y="11"/>
                    <a:pt x="19" y="27"/>
                  </a:cubicBezTo>
                  <a:cubicBezTo>
                    <a:pt x="3" y="121"/>
                    <a:pt x="3" y="121"/>
                    <a:pt x="3" y="121"/>
                  </a:cubicBezTo>
                  <a:cubicBezTo>
                    <a:pt x="0" y="137"/>
                    <a:pt x="11" y="153"/>
                    <a:pt x="27" y="156"/>
                  </a:cubicBezTo>
                  <a:cubicBezTo>
                    <a:pt x="121" y="172"/>
                    <a:pt x="121" y="172"/>
                    <a:pt x="121" y="172"/>
                  </a:cubicBezTo>
                  <a:cubicBezTo>
                    <a:pt x="137" y="175"/>
                    <a:pt x="153" y="164"/>
                    <a:pt x="155" y="148"/>
                  </a:cubicBezTo>
                  <a:cubicBezTo>
                    <a:pt x="172" y="54"/>
                    <a:pt x="172" y="54"/>
                    <a:pt x="172" y="54"/>
                  </a:cubicBezTo>
                  <a:cubicBezTo>
                    <a:pt x="175" y="38"/>
                    <a:pt x="164" y="22"/>
                    <a:pt x="148" y="20"/>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Freeform 86">
              <a:extLst>
                <a:ext uri="{FF2B5EF4-FFF2-40B4-BE49-F238E27FC236}">
                  <a16:creationId xmlns:a16="http://schemas.microsoft.com/office/drawing/2014/main" id="{62E36E16-C6AA-43E9-9561-85D83E71DC37}"/>
                </a:ext>
              </a:extLst>
            </p:cNvPr>
            <p:cNvSpPr>
              <a:spLocks/>
            </p:cNvSpPr>
            <p:nvPr/>
          </p:nvSpPr>
          <p:spPr bwMode="auto">
            <a:xfrm>
              <a:off x="7370763" y="4214813"/>
              <a:ext cx="261938" cy="280988"/>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4"/>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Freeform 87">
              <a:extLst>
                <a:ext uri="{FF2B5EF4-FFF2-40B4-BE49-F238E27FC236}">
                  <a16:creationId xmlns:a16="http://schemas.microsoft.com/office/drawing/2014/main" id="{AEC417E8-DFF7-40A8-BA73-8CE968636007}"/>
                </a:ext>
              </a:extLst>
            </p:cNvPr>
            <p:cNvSpPr>
              <a:spLocks/>
            </p:cNvSpPr>
            <p:nvPr/>
          </p:nvSpPr>
          <p:spPr bwMode="auto">
            <a:xfrm>
              <a:off x="9082088" y="2776538"/>
              <a:ext cx="428625" cy="141288"/>
            </a:xfrm>
            <a:custGeom>
              <a:avLst/>
              <a:gdLst>
                <a:gd name="T0" fmla="*/ 11 w 270"/>
                <a:gd name="T1" fmla="*/ 0 h 89"/>
                <a:gd name="T2" fmla="*/ 75 w 270"/>
                <a:gd name="T3" fmla="*/ 24 h 89"/>
                <a:gd name="T4" fmla="*/ 270 w 270"/>
                <a:gd name="T5" fmla="*/ 45 h 89"/>
                <a:gd name="T6" fmla="*/ 205 w 270"/>
                <a:gd name="T7" fmla="*/ 89 h 89"/>
                <a:gd name="T8" fmla="*/ 69 w 270"/>
                <a:gd name="T9" fmla="*/ 56 h 89"/>
                <a:gd name="T10" fmla="*/ 0 w 270"/>
                <a:gd name="T11" fmla="*/ 24 h 89"/>
                <a:gd name="T12" fmla="*/ 11 w 270"/>
                <a:gd name="T13" fmla="*/ 0 h 89"/>
                <a:gd name="T14" fmla="*/ 11 w 270"/>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89">
                  <a:moveTo>
                    <a:pt x="11" y="0"/>
                  </a:moveTo>
                  <a:lnTo>
                    <a:pt x="75" y="24"/>
                  </a:lnTo>
                  <a:lnTo>
                    <a:pt x="270" y="45"/>
                  </a:lnTo>
                  <a:lnTo>
                    <a:pt x="205" y="89"/>
                  </a:lnTo>
                  <a:lnTo>
                    <a:pt x="69" y="56"/>
                  </a:lnTo>
                  <a:lnTo>
                    <a:pt x="0" y="24"/>
                  </a:lnTo>
                  <a:lnTo>
                    <a:pt x="11" y="0"/>
                  </a:lnTo>
                  <a:lnTo>
                    <a:pt x="11" y="0"/>
                  </a:lnTo>
                  <a:close/>
                </a:path>
              </a:pathLst>
            </a:custGeom>
            <a:solidFill>
              <a:srgbClr val="EF40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Freeform 88">
              <a:extLst>
                <a:ext uri="{FF2B5EF4-FFF2-40B4-BE49-F238E27FC236}">
                  <a16:creationId xmlns:a16="http://schemas.microsoft.com/office/drawing/2014/main" id="{9E169A4F-024B-42C8-A138-378EE2811703}"/>
                </a:ext>
              </a:extLst>
            </p:cNvPr>
            <p:cNvSpPr>
              <a:spLocks/>
            </p:cNvSpPr>
            <p:nvPr/>
          </p:nvSpPr>
          <p:spPr bwMode="auto">
            <a:xfrm>
              <a:off x="9290051" y="2662238"/>
              <a:ext cx="195263" cy="195263"/>
            </a:xfrm>
            <a:custGeom>
              <a:avLst/>
              <a:gdLst>
                <a:gd name="T0" fmla="*/ 50 w 55"/>
                <a:gd name="T1" fmla="*/ 19 h 55"/>
                <a:gd name="T2" fmla="*/ 36 w 55"/>
                <a:gd name="T3" fmla="*/ 50 h 55"/>
                <a:gd name="T4" fmla="*/ 5 w 55"/>
                <a:gd name="T5" fmla="*/ 36 h 55"/>
                <a:gd name="T6" fmla="*/ 19 w 55"/>
                <a:gd name="T7" fmla="*/ 5 h 55"/>
                <a:gd name="T8" fmla="*/ 50 w 55"/>
                <a:gd name="T9" fmla="*/ 19 h 55"/>
              </a:gdLst>
              <a:ahLst/>
              <a:cxnLst>
                <a:cxn ang="0">
                  <a:pos x="T0" y="T1"/>
                </a:cxn>
                <a:cxn ang="0">
                  <a:pos x="T2" y="T3"/>
                </a:cxn>
                <a:cxn ang="0">
                  <a:pos x="T4" y="T5"/>
                </a:cxn>
                <a:cxn ang="0">
                  <a:pos x="T6" y="T7"/>
                </a:cxn>
                <a:cxn ang="0">
                  <a:pos x="T8" y="T9"/>
                </a:cxn>
              </a:cxnLst>
              <a:rect l="0" t="0" r="r" b="b"/>
              <a:pathLst>
                <a:path w="55" h="55">
                  <a:moveTo>
                    <a:pt x="50" y="19"/>
                  </a:moveTo>
                  <a:cubicBezTo>
                    <a:pt x="55" y="31"/>
                    <a:pt x="49" y="45"/>
                    <a:pt x="36" y="50"/>
                  </a:cubicBezTo>
                  <a:cubicBezTo>
                    <a:pt x="24" y="55"/>
                    <a:pt x="10" y="49"/>
                    <a:pt x="5" y="36"/>
                  </a:cubicBezTo>
                  <a:cubicBezTo>
                    <a:pt x="0" y="24"/>
                    <a:pt x="6" y="9"/>
                    <a:pt x="19" y="5"/>
                  </a:cubicBezTo>
                  <a:cubicBezTo>
                    <a:pt x="31" y="0"/>
                    <a:pt x="45" y="6"/>
                    <a:pt x="50" y="1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2" name="Freeform 89">
              <a:extLst>
                <a:ext uri="{FF2B5EF4-FFF2-40B4-BE49-F238E27FC236}">
                  <a16:creationId xmlns:a16="http://schemas.microsoft.com/office/drawing/2014/main" id="{46740184-874A-4619-A556-321961126456}"/>
                </a:ext>
              </a:extLst>
            </p:cNvPr>
            <p:cNvSpPr>
              <a:spLocks/>
            </p:cNvSpPr>
            <p:nvPr/>
          </p:nvSpPr>
          <p:spPr bwMode="auto">
            <a:xfrm>
              <a:off x="9637713" y="3084513"/>
              <a:ext cx="152400" cy="673100"/>
            </a:xfrm>
            <a:custGeom>
              <a:avLst/>
              <a:gdLst>
                <a:gd name="T0" fmla="*/ 96 w 96"/>
                <a:gd name="T1" fmla="*/ 0 h 424"/>
                <a:gd name="T2" fmla="*/ 74 w 96"/>
                <a:gd name="T3" fmla="*/ 226 h 424"/>
                <a:gd name="T4" fmla="*/ 80 w 96"/>
                <a:gd name="T5" fmla="*/ 424 h 424"/>
                <a:gd name="T6" fmla="*/ 4 w 96"/>
                <a:gd name="T7" fmla="*/ 424 h 424"/>
                <a:gd name="T8" fmla="*/ 0 w 96"/>
                <a:gd name="T9" fmla="*/ 409 h 424"/>
                <a:gd name="T10" fmla="*/ 54 w 96"/>
                <a:gd name="T11" fmla="*/ 402 h 424"/>
                <a:gd name="T12" fmla="*/ 25 w 96"/>
                <a:gd name="T13" fmla="*/ 226 h 424"/>
                <a:gd name="T14" fmla="*/ 0 w 96"/>
                <a:gd name="T15" fmla="*/ 9 h 424"/>
                <a:gd name="T16" fmla="*/ 96 w 96"/>
                <a:gd name="T17" fmla="*/ 0 h 424"/>
                <a:gd name="T18" fmla="*/ 96 w 96"/>
                <a:gd name="T19"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24">
                  <a:moveTo>
                    <a:pt x="96" y="0"/>
                  </a:moveTo>
                  <a:lnTo>
                    <a:pt x="74" y="226"/>
                  </a:lnTo>
                  <a:lnTo>
                    <a:pt x="80" y="424"/>
                  </a:lnTo>
                  <a:lnTo>
                    <a:pt x="4" y="424"/>
                  </a:lnTo>
                  <a:lnTo>
                    <a:pt x="0" y="409"/>
                  </a:lnTo>
                  <a:lnTo>
                    <a:pt x="54" y="402"/>
                  </a:lnTo>
                  <a:lnTo>
                    <a:pt x="25" y="226"/>
                  </a:lnTo>
                  <a:lnTo>
                    <a:pt x="0" y="9"/>
                  </a:lnTo>
                  <a:lnTo>
                    <a:pt x="96" y="0"/>
                  </a:lnTo>
                  <a:lnTo>
                    <a:pt x="96" y="0"/>
                  </a:lnTo>
                  <a:close/>
                </a:path>
              </a:pathLst>
            </a:custGeom>
            <a:solidFill>
              <a:srgbClr val="195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3" name="Freeform 90">
              <a:extLst>
                <a:ext uri="{FF2B5EF4-FFF2-40B4-BE49-F238E27FC236}">
                  <a16:creationId xmlns:a16="http://schemas.microsoft.com/office/drawing/2014/main" id="{F2C4ED10-B7CC-4DAB-BAA0-117819822335}"/>
                </a:ext>
              </a:extLst>
            </p:cNvPr>
            <p:cNvSpPr>
              <a:spLocks/>
            </p:cNvSpPr>
            <p:nvPr/>
          </p:nvSpPr>
          <p:spPr bwMode="auto">
            <a:xfrm>
              <a:off x="9036051" y="2811463"/>
              <a:ext cx="693738" cy="301625"/>
            </a:xfrm>
            <a:custGeom>
              <a:avLst/>
              <a:gdLst>
                <a:gd name="T0" fmla="*/ 4 w 196"/>
                <a:gd name="T1" fmla="*/ 0 h 85"/>
                <a:gd name="T2" fmla="*/ 73 w 196"/>
                <a:gd name="T3" fmla="*/ 16 h 85"/>
                <a:gd name="T4" fmla="*/ 101 w 196"/>
                <a:gd name="T5" fmla="*/ 13 h 85"/>
                <a:gd name="T6" fmla="*/ 131 w 196"/>
                <a:gd name="T7" fmla="*/ 6 h 85"/>
                <a:gd name="T8" fmla="*/ 196 w 196"/>
                <a:gd name="T9" fmla="*/ 37 h 85"/>
                <a:gd name="T10" fmla="*/ 161 w 196"/>
                <a:gd name="T11" fmla="*/ 85 h 85"/>
                <a:gd name="T12" fmla="*/ 102 w 196"/>
                <a:gd name="T13" fmla="*/ 36 h 85"/>
                <a:gd name="T14" fmla="*/ 67 w 196"/>
                <a:gd name="T15" fmla="*/ 35 h 85"/>
                <a:gd name="T16" fmla="*/ 0 w 196"/>
                <a:gd name="T17" fmla="*/ 11 h 85"/>
                <a:gd name="T18" fmla="*/ 4 w 196"/>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85">
                  <a:moveTo>
                    <a:pt x="4" y="0"/>
                  </a:moveTo>
                  <a:cubicBezTo>
                    <a:pt x="17" y="5"/>
                    <a:pt x="59" y="17"/>
                    <a:pt x="73" y="16"/>
                  </a:cubicBezTo>
                  <a:cubicBezTo>
                    <a:pt x="101" y="13"/>
                    <a:pt x="101" y="13"/>
                    <a:pt x="101" y="13"/>
                  </a:cubicBezTo>
                  <a:cubicBezTo>
                    <a:pt x="131" y="6"/>
                    <a:pt x="131" y="6"/>
                    <a:pt x="131" y="6"/>
                  </a:cubicBezTo>
                  <a:cubicBezTo>
                    <a:pt x="196" y="37"/>
                    <a:pt x="196" y="37"/>
                    <a:pt x="196" y="37"/>
                  </a:cubicBezTo>
                  <a:cubicBezTo>
                    <a:pt x="161" y="85"/>
                    <a:pt x="161" y="85"/>
                    <a:pt x="161" y="85"/>
                  </a:cubicBezTo>
                  <a:cubicBezTo>
                    <a:pt x="102" y="36"/>
                    <a:pt x="102" y="36"/>
                    <a:pt x="102" y="36"/>
                  </a:cubicBezTo>
                  <a:cubicBezTo>
                    <a:pt x="67" y="35"/>
                    <a:pt x="67" y="35"/>
                    <a:pt x="67" y="35"/>
                  </a:cubicBezTo>
                  <a:cubicBezTo>
                    <a:pt x="53" y="34"/>
                    <a:pt x="12" y="18"/>
                    <a:pt x="0" y="11"/>
                  </a:cubicBezTo>
                  <a:cubicBezTo>
                    <a:pt x="4" y="0"/>
                    <a:pt x="4" y="0"/>
                    <a:pt x="4"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91">
              <a:extLst>
                <a:ext uri="{FF2B5EF4-FFF2-40B4-BE49-F238E27FC236}">
                  <a16:creationId xmlns:a16="http://schemas.microsoft.com/office/drawing/2014/main" id="{D94E0AF4-7F5F-4871-9DDC-CF8B79BB9C7C}"/>
                </a:ext>
              </a:extLst>
            </p:cNvPr>
            <p:cNvSpPr>
              <a:spLocks/>
            </p:cNvSpPr>
            <p:nvPr/>
          </p:nvSpPr>
          <p:spPr bwMode="auto">
            <a:xfrm>
              <a:off x="9344026" y="2655888"/>
              <a:ext cx="161925" cy="177800"/>
            </a:xfrm>
            <a:custGeom>
              <a:avLst/>
              <a:gdLst>
                <a:gd name="T0" fmla="*/ 39 w 46"/>
                <a:gd name="T1" fmla="*/ 14 h 50"/>
                <a:gd name="T2" fmla="*/ 2 w 46"/>
                <a:gd name="T3" fmla="*/ 6 h 50"/>
                <a:gd name="T4" fmla="*/ 0 w 46"/>
                <a:gd name="T5" fmla="*/ 7 h 50"/>
                <a:gd name="T6" fmla="*/ 2 w 46"/>
                <a:gd name="T7" fmla="*/ 12 h 50"/>
                <a:gd name="T8" fmla="*/ 18 w 46"/>
                <a:gd name="T9" fmla="*/ 21 h 50"/>
                <a:gd name="T10" fmla="*/ 19 w 46"/>
                <a:gd name="T11" fmla="*/ 25 h 50"/>
                <a:gd name="T12" fmla="*/ 22 w 46"/>
                <a:gd name="T13" fmla="*/ 23 h 50"/>
                <a:gd name="T14" fmla="*/ 27 w 46"/>
                <a:gd name="T15" fmla="*/ 23 h 50"/>
                <a:gd name="T16" fmla="*/ 29 w 46"/>
                <a:gd name="T17" fmla="*/ 36 h 50"/>
                <a:gd name="T18" fmla="*/ 25 w 46"/>
                <a:gd name="T19" fmla="*/ 38 h 50"/>
                <a:gd name="T20" fmla="*/ 24 w 46"/>
                <a:gd name="T21" fmla="*/ 39 h 50"/>
                <a:gd name="T22" fmla="*/ 26 w 46"/>
                <a:gd name="T23" fmla="*/ 50 h 50"/>
                <a:gd name="T24" fmla="*/ 39 w 46"/>
                <a:gd name="T25" fmla="*/ 1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50">
                  <a:moveTo>
                    <a:pt x="39" y="14"/>
                  </a:moveTo>
                  <a:cubicBezTo>
                    <a:pt x="34" y="3"/>
                    <a:pt x="14" y="0"/>
                    <a:pt x="2" y="6"/>
                  </a:cubicBezTo>
                  <a:cubicBezTo>
                    <a:pt x="2" y="6"/>
                    <a:pt x="1" y="6"/>
                    <a:pt x="0" y="7"/>
                  </a:cubicBezTo>
                  <a:cubicBezTo>
                    <a:pt x="1" y="9"/>
                    <a:pt x="1" y="11"/>
                    <a:pt x="2" y="12"/>
                  </a:cubicBezTo>
                  <a:cubicBezTo>
                    <a:pt x="5" y="17"/>
                    <a:pt x="12" y="21"/>
                    <a:pt x="18" y="21"/>
                  </a:cubicBezTo>
                  <a:cubicBezTo>
                    <a:pt x="18" y="21"/>
                    <a:pt x="19" y="23"/>
                    <a:pt x="19" y="25"/>
                  </a:cubicBezTo>
                  <a:cubicBezTo>
                    <a:pt x="20" y="24"/>
                    <a:pt x="21" y="23"/>
                    <a:pt x="22" y="23"/>
                  </a:cubicBezTo>
                  <a:cubicBezTo>
                    <a:pt x="24" y="22"/>
                    <a:pt x="26" y="22"/>
                    <a:pt x="27" y="23"/>
                  </a:cubicBezTo>
                  <a:cubicBezTo>
                    <a:pt x="33" y="24"/>
                    <a:pt x="33" y="32"/>
                    <a:pt x="29" y="36"/>
                  </a:cubicBezTo>
                  <a:cubicBezTo>
                    <a:pt x="28" y="37"/>
                    <a:pt x="26" y="38"/>
                    <a:pt x="25" y="38"/>
                  </a:cubicBezTo>
                  <a:cubicBezTo>
                    <a:pt x="24" y="39"/>
                    <a:pt x="24" y="39"/>
                    <a:pt x="24" y="39"/>
                  </a:cubicBezTo>
                  <a:cubicBezTo>
                    <a:pt x="24" y="46"/>
                    <a:pt x="24" y="47"/>
                    <a:pt x="26" y="50"/>
                  </a:cubicBezTo>
                  <a:cubicBezTo>
                    <a:pt x="35" y="43"/>
                    <a:pt x="46" y="30"/>
                    <a:pt x="39" y="14"/>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5" name="Freeform 92">
              <a:extLst>
                <a:ext uri="{FF2B5EF4-FFF2-40B4-BE49-F238E27FC236}">
                  <a16:creationId xmlns:a16="http://schemas.microsoft.com/office/drawing/2014/main" id="{721B71EE-93B2-4CF9-93F1-E36F515861AA}"/>
                </a:ext>
              </a:extLst>
            </p:cNvPr>
            <p:cNvSpPr>
              <a:spLocks/>
            </p:cNvSpPr>
            <p:nvPr/>
          </p:nvSpPr>
          <p:spPr bwMode="auto">
            <a:xfrm>
              <a:off x="9602788" y="2946400"/>
              <a:ext cx="630238" cy="276225"/>
            </a:xfrm>
            <a:custGeom>
              <a:avLst/>
              <a:gdLst>
                <a:gd name="T0" fmla="*/ 355 w 397"/>
                <a:gd name="T1" fmla="*/ 58 h 174"/>
                <a:gd name="T2" fmla="*/ 225 w 397"/>
                <a:gd name="T3" fmla="*/ 114 h 174"/>
                <a:gd name="T4" fmla="*/ 76 w 397"/>
                <a:gd name="T5" fmla="*/ 0 h 174"/>
                <a:gd name="T6" fmla="*/ 0 w 397"/>
                <a:gd name="T7" fmla="*/ 105 h 174"/>
                <a:gd name="T8" fmla="*/ 225 w 397"/>
                <a:gd name="T9" fmla="*/ 174 h 174"/>
                <a:gd name="T10" fmla="*/ 359 w 397"/>
                <a:gd name="T11" fmla="*/ 83 h 174"/>
                <a:gd name="T12" fmla="*/ 386 w 397"/>
                <a:gd name="T13" fmla="*/ 116 h 174"/>
                <a:gd name="T14" fmla="*/ 397 w 397"/>
                <a:gd name="T15" fmla="*/ 107 h 174"/>
                <a:gd name="T16" fmla="*/ 355 w 397"/>
                <a:gd name="T17" fmla="*/ 58 h 174"/>
                <a:gd name="T18" fmla="*/ 355 w 397"/>
                <a:gd name="T19" fmla="*/ 5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174">
                  <a:moveTo>
                    <a:pt x="355" y="58"/>
                  </a:moveTo>
                  <a:lnTo>
                    <a:pt x="225" y="114"/>
                  </a:lnTo>
                  <a:lnTo>
                    <a:pt x="76" y="0"/>
                  </a:lnTo>
                  <a:lnTo>
                    <a:pt x="0" y="105"/>
                  </a:lnTo>
                  <a:lnTo>
                    <a:pt x="225" y="174"/>
                  </a:lnTo>
                  <a:lnTo>
                    <a:pt x="359" y="83"/>
                  </a:lnTo>
                  <a:lnTo>
                    <a:pt x="386" y="116"/>
                  </a:lnTo>
                  <a:lnTo>
                    <a:pt x="397" y="107"/>
                  </a:lnTo>
                  <a:lnTo>
                    <a:pt x="355" y="58"/>
                  </a:lnTo>
                  <a:lnTo>
                    <a:pt x="355" y="58"/>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Freeform 93">
              <a:extLst>
                <a:ext uri="{FF2B5EF4-FFF2-40B4-BE49-F238E27FC236}">
                  <a16:creationId xmlns:a16="http://schemas.microsoft.com/office/drawing/2014/main" id="{C5A12F3B-4ACC-499D-8EEC-1CC811BA65A5}"/>
                </a:ext>
              </a:extLst>
            </p:cNvPr>
            <p:cNvSpPr>
              <a:spLocks/>
            </p:cNvSpPr>
            <p:nvPr/>
          </p:nvSpPr>
          <p:spPr bwMode="auto">
            <a:xfrm>
              <a:off x="8982076" y="2779713"/>
              <a:ext cx="88900" cy="88900"/>
            </a:xfrm>
            <a:custGeom>
              <a:avLst/>
              <a:gdLst>
                <a:gd name="T0" fmla="*/ 22 w 25"/>
                <a:gd name="T1" fmla="*/ 9 h 25"/>
                <a:gd name="T2" fmla="*/ 16 w 25"/>
                <a:gd name="T3" fmla="*/ 23 h 25"/>
                <a:gd name="T4" fmla="*/ 2 w 25"/>
                <a:gd name="T5" fmla="*/ 17 h 25"/>
                <a:gd name="T6" fmla="*/ 8 w 25"/>
                <a:gd name="T7" fmla="*/ 3 h 25"/>
                <a:gd name="T8" fmla="*/ 22 w 25"/>
                <a:gd name="T9" fmla="*/ 9 h 25"/>
              </a:gdLst>
              <a:ahLst/>
              <a:cxnLst>
                <a:cxn ang="0">
                  <a:pos x="T0" y="T1"/>
                </a:cxn>
                <a:cxn ang="0">
                  <a:pos x="T2" y="T3"/>
                </a:cxn>
                <a:cxn ang="0">
                  <a:pos x="T4" y="T5"/>
                </a:cxn>
                <a:cxn ang="0">
                  <a:pos x="T6" y="T7"/>
                </a:cxn>
                <a:cxn ang="0">
                  <a:pos x="T8" y="T9"/>
                </a:cxn>
              </a:cxnLst>
              <a:rect l="0" t="0" r="r" b="b"/>
              <a:pathLst>
                <a:path w="25" h="25">
                  <a:moveTo>
                    <a:pt x="22" y="9"/>
                  </a:moveTo>
                  <a:cubicBezTo>
                    <a:pt x="25" y="15"/>
                    <a:pt x="22" y="21"/>
                    <a:pt x="16" y="23"/>
                  </a:cubicBezTo>
                  <a:cubicBezTo>
                    <a:pt x="10" y="25"/>
                    <a:pt x="4" y="22"/>
                    <a:pt x="2" y="17"/>
                  </a:cubicBezTo>
                  <a:cubicBezTo>
                    <a:pt x="0" y="11"/>
                    <a:pt x="2" y="5"/>
                    <a:pt x="8" y="3"/>
                  </a:cubicBezTo>
                  <a:cubicBezTo>
                    <a:pt x="14" y="0"/>
                    <a:pt x="20" y="3"/>
                    <a:pt x="22" y="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Freeform 94">
              <a:extLst>
                <a:ext uri="{FF2B5EF4-FFF2-40B4-BE49-F238E27FC236}">
                  <a16:creationId xmlns:a16="http://schemas.microsoft.com/office/drawing/2014/main" id="{7CC99545-6DF3-4E89-9B0B-1FC2CE673575}"/>
                </a:ext>
              </a:extLst>
            </p:cNvPr>
            <p:cNvSpPr>
              <a:spLocks noEditPoints="1"/>
            </p:cNvSpPr>
            <p:nvPr/>
          </p:nvSpPr>
          <p:spPr bwMode="auto">
            <a:xfrm>
              <a:off x="7359651" y="1822450"/>
              <a:ext cx="276225" cy="2789238"/>
            </a:xfrm>
            <a:custGeom>
              <a:avLst/>
              <a:gdLst>
                <a:gd name="T0" fmla="*/ 156 w 174"/>
                <a:gd name="T1" fmla="*/ 18 h 1757"/>
                <a:gd name="T2" fmla="*/ 18 w 174"/>
                <a:gd name="T3" fmla="*/ 18 h 1757"/>
                <a:gd name="T4" fmla="*/ 18 w 174"/>
                <a:gd name="T5" fmla="*/ 1740 h 1757"/>
                <a:gd name="T6" fmla="*/ 156 w 174"/>
                <a:gd name="T7" fmla="*/ 1740 h 1757"/>
                <a:gd name="T8" fmla="*/ 156 w 174"/>
                <a:gd name="T9" fmla="*/ 18 h 1757"/>
                <a:gd name="T10" fmla="*/ 156 w 174"/>
                <a:gd name="T11" fmla="*/ 18 h 1757"/>
                <a:gd name="T12" fmla="*/ 0 w 174"/>
                <a:gd name="T13" fmla="*/ 0 h 1757"/>
                <a:gd name="T14" fmla="*/ 174 w 174"/>
                <a:gd name="T15" fmla="*/ 0 h 1757"/>
                <a:gd name="T16" fmla="*/ 174 w 174"/>
                <a:gd name="T17" fmla="*/ 1757 h 1757"/>
                <a:gd name="T18" fmla="*/ 0 w 174"/>
                <a:gd name="T19" fmla="*/ 1757 h 1757"/>
                <a:gd name="T20" fmla="*/ 0 w 174"/>
                <a:gd name="T21" fmla="*/ 0 h 1757"/>
                <a:gd name="T22" fmla="*/ 0 w 174"/>
                <a:gd name="T23" fmla="*/ 0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4" h="1757">
                  <a:moveTo>
                    <a:pt x="156" y="18"/>
                  </a:moveTo>
                  <a:lnTo>
                    <a:pt x="18" y="18"/>
                  </a:lnTo>
                  <a:lnTo>
                    <a:pt x="18" y="1740"/>
                  </a:lnTo>
                  <a:lnTo>
                    <a:pt x="156" y="1740"/>
                  </a:lnTo>
                  <a:lnTo>
                    <a:pt x="156" y="18"/>
                  </a:lnTo>
                  <a:lnTo>
                    <a:pt x="156" y="18"/>
                  </a:lnTo>
                  <a:close/>
                  <a:moveTo>
                    <a:pt x="0" y="0"/>
                  </a:moveTo>
                  <a:lnTo>
                    <a:pt x="174" y="0"/>
                  </a:lnTo>
                  <a:lnTo>
                    <a:pt x="174" y="1757"/>
                  </a:lnTo>
                  <a:lnTo>
                    <a:pt x="0" y="1757"/>
                  </a:lnTo>
                  <a:lnTo>
                    <a:pt x="0" y="0"/>
                  </a:lnTo>
                  <a:lnTo>
                    <a:pt x="0"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Freeform 95">
              <a:extLst>
                <a:ext uri="{FF2B5EF4-FFF2-40B4-BE49-F238E27FC236}">
                  <a16:creationId xmlns:a16="http://schemas.microsoft.com/office/drawing/2014/main" id="{CAD17D2A-E9D0-431D-B3E5-EC55FCB0415A}"/>
                </a:ext>
              </a:extLst>
            </p:cNvPr>
            <p:cNvSpPr>
              <a:spLocks/>
            </p:cNvSpPr>
            <p:nvPr/>
          </p:nvSpPr>
          <p:spPr bwMode="auto">
            <a:xfrm>
              <a:off x="7319963" y="4459288"/>
              <a:ext cx="355600" cy="255588"/>
            </a:xfrm>
            <a:custGeom>
              <a:avLst/>
              <a:gdLst>
                <a:gd name="T0" fmla="*/ 0 w 224"/>
                <a:gd name="T1" fmla="*/ 161 h 161"/>
                <a:gd name="T2" fmla="*/ 224 w 224"/>
                <a:gd name="T3" fmla="*/ 161 h 161"/>
                <a:gd name="T4" fmla="*/ 224 w 224"/>
                <a:gd name="T5" fmla="*/ 0 h 161"/>
                <a:gd name="T6" fmla="*/ 0 w 224"/>
                <a:gd name="T7" fmla="*/ 0 h 161"/>
                <a:gd name="T8" fmla="*/ 0 w 224"/>
                <a:gd name="T9" fmla="*/ 161 h 161"/>
                <a:gd name="T10" fmla="*/ 0 w 224"/>
                <a:gd name="T11" fmla="*/ 161 h 161"/>
              </a:gdLst>
              <a:ahLst/>
              <a:cxnLst>
                <a:cxn ang="0">
                  <a:pos x="T0" y="T1"/>
                </a:cxn>
                <a:cxn ang="0">
                  <a:pos x="T2" y="T3"/>
                </a:cxn>
                <a:cxn ang="0">
                  <a:pos x="T4" y="T5"/>
                </a:cxn>
                <a:cxn ang="0">
                  <a:pos x="T6" y="T7"/>
                </a:cxn>
                <a:cxn ang="0">
                  <a:pos x="T8" y="T9"/>
                </a:cxn>
                <a:cxn ang="0">
                  <a:pos x="T10" y="T11"/>
                </a:cxn>
              </a:cxnLst>
              <a:rect l="0" t="0" r="r" b="b"/>
              <a:pathLst>
                <a:path w="224" h="161">
                  <a:moveTo>
                    <a:pt x="0" y="161"/>
                  </a:moveTo>
                  <a:lnTo>
                    <a:pt x="224" y="161"/>
                  </a:lnTo>
                  <a:lnTo>
                    <a:pt x="224" y="0"/>
                  </a:lnTo>
                  <a:lnTo>
                    <a:pt x="0" y="0"/>
                  </a:lnTo>
                  <a:lnTo>
                    <a:pt x="0" y="161"/>
                  </a:lnTo>
                  <a:lnTo>
                    <a:pt x="0" y="161"/>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Freeform 96">
              <a:extLst>
                <a:ext uri="{FF2B5EF4-FFF2-40B4-BE49-F238E27FC236}">
                  <a16:creationId xmlns:a16="http://schemas.microsoft.com/office/drawing/2014/main" id="{1BAD5024-BD6D-4E39-BD4A-DACBCB1C0DAD}"/>
                </a:ext>
              </a:extLst>
            </p:cNvPr>
            <p:cNvSpPr>
              <a:spLocks/>
            </p:cNvSpPr>
            <p:nvPr/>
          </p:nvSpPr>
          <p:spPr bwMode="auto">
            <a:xfrm>
              <a:off x="7370763" y="3170238"/>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Freeform 97">
              <a:extLst>
                <a:ext uri="{FF2B5EF4-FFF2-40B4-BE49-F238E27FC236}">
                  <a16:creationId xmlns:a16="http://schemas.microsoft.com/office/drawing/2014/main" id="{79733C43-08C1-4958-853C-60BEA0627B93}"/>
                </a:ext>
              </a:extLst>
            </p:cNvPr>
            <p:cNvSpPr>
              <a:spLocks/>
            </p:cNvSpPr>
            <p:nvPr/>
          </p:nvSpPr>
          <p:spPr bwMode="auto">
            <a:xfrm>
              <a:off x="7370763" y="3432175"/>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8"/>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Freeform 98">
              <a:extLst>
                <a:ext uri="{FF2B5EF4-FFF2-40B4-BE49-F238E27FC236}">
                  <a16:creationId xmlns:a16="http://schemas.microsoft.com/office/drawing/2014/main" id="{42E6FFD1-0233-4A7C-A11E-51A122B37648}"/>
                </a:ext>
              </a:extLst>
            </p:cNvPr>
            <p:cNvSpPr>
              <a:spLocks/>
            </p:cNvSpPr>
            <p:nvPr/>
          </p:nvSpPr>
          <p:spPr bwMode="auto">
            <a:xfrm>
              <a:off x="7370763" y="3694113"/>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Freeform 99">
              <a:extLst>
                <a:ext uri="{FF2B5EF4-FFF2-40B4-BE49-F238E27FC236}">
                  <a16:creationId xmlns:a16="http://schemas.microsoft.com/office/drawing/2014/main" id="{BC31B10D-CC74-4392-B33C-BF7F52953952}"/>
                </a:ext>
              </a:extLst>
            </p:cNvPr>
            <p:cNvSpPr>
              <a:spLocks/>
            </p:cNvSpPr>
            <p:nvPr/>
          </p:nvSpPr>
          <p:spPr bwMode="auto">
            <a:xfrm>
              <a:off x="7370763" y="3956050"/>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4"/>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Freeform 100">
              <a:extLst>
                <a:ext uri="{FF2B5EF4-FFF2-40B4-BE49-F238E27FC236}">
                  <a16:creationId xmlns:a16="http://schemas.microsoft.com/office/drawing/2014/main" id="{AD88FB5D-FA48-4A82-A5D5-53386F65A98C}"/>
                </a:ext>
              </a:extLst>
            </p:cNvPr>
            <p:cNvSpPr>
              <a:spLocks/>
            </p:cNvSpPr>
            <p:nvPr/>
          </p:nvSpPr>
          <p:spPr bwMode="auto">
            <a:xfrm>
              <a:off x="7370763" y="2914650"/>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Freeform 101">
              <a:extLst>
                <a:ext uri="{FF2B5EF4-FFF2-40B4-BE49-F238E27FC236}">
                  <a16:creationId xmlns:a16="http://schemas.microsoft.com/office/drawing/2014/main" id="{4ED0F39E-4831-47AB-802B-3DD9440A5A06}"/>
                </a:ext>
              </a:extLst>
            </p:cNvPr>
            <p:cNvSpPr>
              <a:spLocks/>
            </p:cNvSpPr>
            <p:nvPr/>
          </p:nvSpPr>
          <p:spPr bwMode="auto">
            <a:xfrm>
              <a:off x="7370763" y="2655888"/>
              <a:ext cx="261938" cy="279400"/>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4"/>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Freeform 102">
              <a:extLst>
                <a:ext uri="{FF2B5EF4-FFF2-40B4-BE49-F238E27FC236}">
                  <a16:creationId xmlns:a16="http://schemas.microsoft.com/office/drawing/2014/main" id="{6212BD05-0678-4F48-BBEB-08220BA1453E}"/>
                </a:ext>
              </a:extLst>
            </p:cNvPr>
            <p:cNvSpPr>
              <a:spLocks/>
            </p:cNvSpPr>
            <p:nvPr/>
          </p:nvSpPr>
          <p:spPr bwMode="auto">
            <a:xfrm>
              <a:off x="7370763" y="2400300"/>
              <a:ext cx="261938" cy="280988"/>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3"/>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Freeform 103">
              <a:extLst>
                <a:ext uri="{FF2B5EF4-FFF2-40B4-BE49-F238E27FC236}">
                  <a16:creationId xmlns:a16="http://schemas.microsoft.com/office/drawing/2014/main" id="{63976ABB-A5F9-4244-AE99-4EF92F108C7B}"/>
                </a:ext>
              </a:extLst>
            </p:cNvPr>
            <p:cNvSpPr>
              <a:spLocks/>
            </p:cNvSpPr>
            <p:nvPr/>
          </p:nvSpPr>
          <p:spPr bwMode="auto">
            <a:xfrm>
              <a:off x="7370763" y="2144713"/>
              <a:ext cx="261938" cy="280988"/>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Freeform 104">
              <a:extLst>
                <a:ext uri="{FF2B5EF4-FFF2-40B4-BE49-F238E27FC236}">
                  <a16:creationId xmlns:a16="http://schemas.microsoft.com/office/drawing/2014/main" id="{0CE43D60-E753-4766-A4EC-6EA62AC7466F}"/>
                </a:ext>
              </a:extLst>
            </p:cNvPr>
            <p:cNvSpPr>
              <a:spLocks/>
            </p:cNvSpPr>
            <p:nvPr/>
          </p:nvSpPr>
          <p:spPr bwMode="auto">
            <a:xfrm>
              <a:off x="7370763" y="1890713"/>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Freeform 105">
              <a:extLst>
                <a:ext uri="{FF2B5EF4-FFF2-40B4-BE49-F238E27FC236}">
                  <a16:creationId xmlns:a16="http://schemas.microsoft.com/office/drawing/2014/main" id="{262C2CCD-B4A1-4D98-BC99-3E67BC97DF1E}"/>
                </a:ext>
              </a:extLst>
            </p:cNvPr>
            <p:cNvSpPr>
              <a:spLocks/>
            </p:cNvSpPr>
            <p:nvPr/>
          </p:nvSpPr>
          <p:spPr bwMode="auto">
            <a:xfrm>
              <a:off x="7370763" y="1635125"/>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Freeform 106">
              <a:extLst>
                <a:ext uri="{FF2B5EF4-FFF2-40B4-BE49-F238E27FC236}">
                  <a16:creationId xmlns:a16="http://schemas.microsoft.com/office/drawing/2014/main" id="{F44EE526-F33D-456A-8296-9A9853A0AB60}"/>
                </a:ext>
              </a:extLst>
            </p:cNvPr>
            <p:cNvSpPr>
              <a:spLocks/>
            </p:cNvSpPr>
            <p:nvPr/>
          </p:nvSpPr>
          <p:spPr bwMode="auto">
            <a:xfrm>
              <a:off x="7359651" y="1539875"/>
              <a:ext cx="449263" cy="379413"/>
            </a:xfrm>
            <a:custGeom>
              <a:avLst/>
              <a:gdLst>
                <a:gd name="T0" fmla="*/ 0 w 283"/>
                <a:gd name="T1" fmla="*/ 239 h 239"/>
                <a:gd name="T2" fmla="*/ 283 w 283"/>
                <a:gd name="T3" fmla="*/ 239 h 239"/>
                <a:gd name="T4" fmla="*/ 283 w 283"/>
                <a:gd name="T5" fmla="*/ 0 h 239"/>
                <a:gd name="T6" fmla="*/ 0 w 283"/>
                <a:gd name="T7" fmla="*/ 0 h 239"/>
                <a:gd name="T8" fmla="*/ 0 w 283"/>
                <a:gd name="T9" fmla="*/ 239 h 239"/>
                <a:gd name="T10" fmla="*/ 0 w 283"/>
                <a:gd name="T11" fmla="*/ 239 h 239"/>
              </a:gdLst>
              <a:ahLst/>
              <a:cxnLst>
                <a:cxn ang="0">
                  <a:pos x="T0" y="T1"/>
                </a:cxn>
                <a:cxn ang="0">
                  <a:pos x="T2" y="T3"/>
                </a:cxn>
                <a:cxn ang="0">
                  <a:pos x="T4" y="T5"/>
                </a:cxn>
                <a:cxn ang="0">
                  <a:pos x="T6" y="T7"/>
                </a:cxn>
                <a:cxn ang="0">
                  <a:pos x="T8" y="T9"/>
                </a:cxn>
                <a:cxn ang="0">
                  <a:pos x="T10" y="T11"/>
                </a:cxn>
              </a:cxnLst>
              <a:rect l="0" t="0" r="r" b="b"/>
              <a:pathLst>
                <a:path w="283" h="239">
                  <a:moveTo>
                    <a:pt x="0" y="239"/>
                  </a:moveTo>
                  <a:lnTo>
                    <a:pt x="283" y="239"/>
                  </a:lnTo>
                  <a:lnTo>
                    <a:pt x="283" y="0"/>
                  </a:lnTo>
                  <a:lnTo>
                    <a:pt x="0" y="0"/>
                  </a:lnTo>
                  <a:lnTo>
                    <a:pt x="0" y="239"/>
                  </a:lnTo>
                  <a:lnTo>
                    <a:pt x="0" y="23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Freeform 107">
              <a:extLst>
                <a:ext uri="{FF2B5EF4-FFF2-40B4-BE49-F238E27FC236}">
                  <a16:creationId xmlns:a16="http://schemas.microsoft.com/office/drawing/2014/main" id="{4095696E-7F81-42EC-A848-7DBFB08F3E57}"/>
                </a:ext>
              </a:extLst>
            </p:cNvPr>
            <p:cNvSpPr>
              <a:spLocks/>
            </p:cNvSpPr>
            <p:nvPr/>
          </p:nvSpPr>
          <p:spPr bwMode="auto">
            <a:xfrm>
              <a:off x="6686551" y="1539875"/>
              <a:ext cx="446088" cy="219075"/>
            </a:xfrm>
            <a:custGeom>
              <a:avLst/>
              <a:gdLst>
                <a:gd name="T0" fmla="*/ 0 w 281"/>
                <a:gd name="T1" fmla="*/ 138 h 138"/>
                <a:gd name="T2" fmla="*/ 281 w 281"/>
                <a:gd name="T3" fmla="*/ 138 h 138"/>
                <a:gd name="T4" fmla="*/ 281 w 281"/>
                <a:gd name="T5" fmla="*/ 0 h 138"/>
                <a:gd name="T6" fmla="*/ 0 w 281"/>
                <a:gd name="T7" fmla="*/ 0 h 138"/>
                <a:gd name="T8" fmla="*/ 0 w 281"/>
                <a:gd name="T9" fmla="*/ 138 h 138"/>
                <a:gd name="T10" fmla="*/ 0 w 281"/>
                <a:gd name="T11" fmla="*/ 138 h 138"/>
              </a:gdLst>
              <a:ahLst/>
              <a:cxnLst>
                <a:cxn ang="0">
                  <a:pos x="T0" y="T1"/>
                </a:cxn>
                <a:cxn ang="0">
                  <a:pos x="T2" y="T3"/>
                </a:cxn>
                <a:cxn ang="0">
                  <a:pos x="T4" y="T5"/>
                </a:cxn>
                <a:cxn ang="0">
                  <a:pos x="T6" y="T7"/>
                </a:cxn>
                <a:cxn ang="0">
                  <a:pos x="T8" y="T9"/>
                </a:cxn>
                <a:cxn ang="0">
                  <a:pos x="T10" y="T11"/>
                </a:cxn>
              </a:cxnLst>
              <a:rect l="0" t="0" r="r" b="b"/>
              <a:pathLst>
                <a:path w="281" h="138">
                  <a:moveTo>
                    <a:pt x="0" y="138"/>
                  </a:moveTo>
                  <a:lnTo>
                    <a:pt x="281" y="138"/>
                  </a:lnTo>
                  <a:lnTo>
                    <a:pt x="281" y="0"/>
                  </a:lnTo>
                  <a:lnTo>
                    <a:pt x="0" y="0"/>
                  </a:lnTo>
                  <a:lnTo>
                    <a:pt x="0" y="138"/>
                  </a:lnTo>
                  <a:lnTo>
                    <a:pt x="0" y="138"/>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Freeform 108">
              <a:extLst>
                <a:ext uri="{FF2B5EF4-FFF2-40B4-BE49-F238E27FC236}">
                  <a16:creationId xmlns:a16="http://schemas.microsoft.com/office/drawing/2014/main" id="{614ADCBA-17BF-42A9-A8A9-CBBAEC2F5C0C}"/>
                </a:ext>
              </a:extLst>
            </p:cNvPr>
            <p:cNvSpPr>
              <a:spLocks/>
            </p:cNvSpPr>
            <p:nvPr/>
          </p:nvSpPr>
          <p:spPr bwMode="auto">
            <a:xfrm>
              <a:off x="6678613" y="1539875"/>
              <a:ext cx="2246313" cy="28575"/>
            </a:xfrm>
            <a:custGeom>
              <a:avLst/>
              <a:gdLst>
                <a:gd name="T0" fmla="*/ 4 w 634"/>
                <a:gd name="T1" fmla="*/ 8 h 8"/>
                <a:gd name="T2" fmla="*/ 630 w 634"/>
                <a:gd name="T3" fmla="*/ 8 h 8"/>
                <a:gd name="T4" fmla="*/ 634 w 634"/>
                <a:gd name="T5" fmla="*/ 4 h 8"/>
                <a:gd name="T6" fmla="*/ 630 w 634"/>
                <a:gd name="T7" fmla="*/ 0 h 8"/>
                <a:gd name="T8" fmla="*/ 4 w 634"/>
                <a:gd name="T9" fmla="*/ 0 h 8"/>
                <a:gd name="T10" fmla="*/ 0 w 634"/>
                <a:gd name="T11" fmla="*/ 4 h 8"/>
                <a:gd name="T12" fmla="*/ 4 w 63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634" h="8">
                  <a:moveTo>
                    <a:pt x="4" y="8"/>
                  </a:moveTo>
                  <a:cubicBezTo>
                    <a:pt x="630" y="8"/>
                    <a:pt x="630" y="8"/>
                    <a:pt x="630" y="8"/>
                  </a:cubicBezTo>
                  <a:cubicBezTo>
                    <a:pt x="633" y="8"/>
                    <a:pt x="634" y="6"/>
                    <a:pt x="634" y="4"/>
                  </a:cubicBezTo>
                  <a:cubicBezTo>
                    <a:pt x="634" y="2"/>
                    <a:pt x="633" y="0"/>
                    <a:pt x="630" y="0"/>
                  </a:cubicBezTo>
                  <a:cubicBezTo>
                    <a:pt x="4" y="0"/>
                    <a:pt x="4" y="0"/>
                    <a:pt x="4" y="0"/>
                  </a:cubicBezTo>
                  <a:cubicBezTo>
                    <a:pt x="1" y="0"/>
                    <a:pt x="0" y="2"/>
                    <a:pt x="0" y="4"/>
                  </a:cubicBezTo>
                  <a:cubicBezTo>
                    <a:pt x="0" y="6"/>
                    <a:pt x="1" y="8"/>
                    <a:pt x="4" y="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109">
              <a:extLst>
                <a:ext uri="{FF2B5EF4-FFF2-40B4-BE49-F238E27FC236}">
                  <a16:creationId xmlns:a16="http://schemas.microsoft.com/office/drawing/2014/main" id="{8FBDC491-FE7D-48EB-AC8D-758D2AEA132E}"/>
                </a:ext>
              </a:extLst>
            </p:cNvPr>
            <p:cNvSpPr>
              <a:spLocks/>
            </p:cNvSpPr>
            <p:nvPr/>
          </p:nvSpPr>
          <p:spPr bwMode="auto">
            <a:xfrm>
              <a:off x="8794751" y="1620838"/>
              <a:ext cx="14288" cy="922338"/>
            </a:xfrm>
            <a:custGeom>
              <a:avLst/>
              <a:gdLst>
                <a:gd name="T0" fmla="*/ 0 w 9"/>
                <a:gd name="T1" fmla="*/ 581 h 581"/>
                <a:gd name="T2" fmla="*/ 9 w 9"/>
                <a:gd name="T3" fmla="*/ 581 h 581"/>
                <a:gd name="T4" fmla="*/ 9 w 9"/>
                <a:gd name="T5" fmla="*/ 0 h 581"/>
                <a:gd name="T6" fmla="*/ 0 w 9"/>
                <a:gd name="T7" fmla="*/ 0 h 581"/>
                <a:gd name="T8" fmla="*/ 0 w 9"/>
                <a:gd name="T9" fmla="*/ 581 h 581"/>
                <a:gd name="T10" fmla="*/ 0 w 9"/>
                <a:gd name="T11" fmla="*/ 581 h 581"/>
              </a:gdLst>
              <a:ahLst/>
              <a:cxnLst>
                <a:cxn ang="0">
                  <a:pos x="T0" y="T1"/>
                </a:cxn>
                <a:cxn ang="0">
                  <a:pos x="T2" y="T3"/>
                </a:cxn>
                <a:cxn ang="0">
                  <a:pos x="T4" y="T5"/>
                </a:cxn>
                <a:cxn ang="0">
                  <a:pos x="T6" y="T7"/>
                </a:cxn>
                <a:cxn ang="0">
                  <a:pos x="T8" y="T9"/>
                </a:cxn>
                <a:cxn ang="0">
                  <a:pos x="T10" y="T11"/>
                </a:cxn>
              </a:cxnLst>
              <a:rect l="0" t="0" r="r" b="b"/>
              <a:pathLst>
                <a:path w="9" h="581">
                  <a:moveTo>
                    <a:pt x="0" y="581"/>
                  </a:moveTo>
                  <a:lnTo>
                    <a:pt x="9" y="581"/>
                  </a:lnTo>
                  <a:lnTo>
                    <a:pt x="9" y="0"/>
                  </a:lnTo>
                  <a:lnTo>
                    <a:pt x="0" y="0"/>
                  </a:lnTo>
                  <a:lnTo>
                    <a:pt x="0" y="581"/>
                  </a:lnTo>
                  <a:lnTo>
                    <a:pt x="0" y="581"/>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 name="Rectangle 110">
              <a:extLst>
                <a:ext uri="{FF2B5EF4-FFF2-40B4-BE49-F238E27FC236}">
                  <a16:creationId xmlns:a16="http://schemas.microsoft.com/office/drawing/2014/main" id="{260B53CD-B35E-4026-BA24-4B54DE5B3895}"/>
                </a:ext>
              </a:extLst>
            </p:cNvPr>
            <p:cNvSpPr>
              <a:spLocks noChangeArrowheads="1"/>
            </p:cNvSpPr>
            <p:nvPr/>
          </p:nvSpPr>
          <p:spPr bwMode="auto">
            <a:xfrm>
              <a:off x="7199313" y="4668838"/>
              <a:ext cx="595313" cy="114300"/>
            </a:xfrm>
            <a:prstGeom prst="rect">
              <a:avLst/>
            </a:prstGeom>
            <a:solidFill>
              <a:srgbClr val="246A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 name="Rectangle 111">
              <a:extLst>
                <a:ext uri="{FF2B5EF4-FFF2-40B4-BE49-F238E27FC236}">
                  <a16:creationId xmlns:a16="http://schemas.microsoft.com/office/drawing/2014/main" id="{FB2E8E5E-7103-4BC3-A5F7-947BC0C85CB5}"/>
                </a:ext>
              </a:extLst>
            </p:cNvPr>
            <p:cNvSpPr>
              <a:spLocks noChangeArrowheads="1"/>
            </p:cNvSpPr>
            <p:nvPr/>
          </p:nvSpPr>
          <p:spPr bwMode="auto">
            <a:xfrm>
              <a:off x="7199313" y="4668838"/>
              <a:ext cx="5953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112">
              <a:extLst>
                <a:ext uri="{FF2B5EF4-FFF2-40B4-BE49-F238E27FC236}">
                  <a16:creationId xmlns:a16="http://schemas.microsoft.com/office/drawing/2014/main" id="{F5584E56-3690-4FD3-A730-F55E6AA2A81B}"/>
                </a:ext>
              </a:extLst>
            </p:cNvPr>
            <p:cNvSpPr>
              <a:spLocks/>
            </p:cNvSpPr>
            <p:nvPr/>
          </p:nvSpPr>
          <p:spPr bwMode="auto">
            <a:xfrm>
              <a:off x="7575551" y="1428750"/>
              <a:ext cx="1339850" cy="134938"/>
            </a:xfrm>
            <a:custGeom>
              <a:avLst/>
              <a:gdLst>
                <a:gd name="T0" fmla="*/ 2 w 378"/>
                <a:gd name="T1" fmla="*/ 38 h 38"/>
                <a:gd name="T2" fmla="*/ 4 w 378"/>
                <a:gd name="T3" fmla="*/ 37 h 38"/>
                <a:gd name="T4" fmla="*/ 37 w 378"/>
                <a:gd name="T5" fmla="*/ 4 h 38"/>
                <a:gd name="T6" fmla="*/ 343 w 378"/>
                <a:gd name="T7" fmla="*/ 4 h 38"/>
                <a:gd name="T8" fmla="*/ 375 w 378"/>
                <a:gd name="T9" fmla="*/ 35 h 38"/>
                <a:gd name="T10" fmla="*/ 378 w 378"/>
                <a:gd name="T11" fmla="*/ 35 h 38"/>
                <a:gd name="T12" fmla="*/ 378 w 378"/>
                <a:gd name="T13" fmla="*/ 32 h 38"/>
                <a:gd name="T14" fmla="*/ 345 w 378"/>
                <a:gd name="T15" fmla="*/ 0 h 38"/>
                <a:gd name="T16" fmla="*/ 35 w 378"/>
                <a:gd name="T17" fmla="*/ 0 h 38"/>
                <a:gd name="T18" fmla="*/ 1 w 378"/>
                <a:gd name="T19" fmla="*/ 34 h 38"/>
                <a:gd name="T20" fmla="*/ 1 w 378"/>
                <a:gd name="T21" fmla="*/ 37 h 38"/>
                <a:gd name="T22" fmla="*/ 2 w 378"/>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8">
                  <a:moveTo>
                    <a:pt x="2" y="38"/>
                  </a:moveTo>
                  <a:cubicBezTo>
                    <a:pt x="3" y="38"/>
                    <a:pt x="3" y="38"/>
                    <a:pt x="4" y="37"/>
                  </a:cubicBezTo>
                  <a:cubicBezTo>
                    <a:pt x="37" y="4"/>
                    <a:pt x="37" y="4"/>
                    <a:pt x="37" y="4"/>
                  </a:cubicBezTo>
                  <a:cubicBezTo>
                    <a:pt x="343" y="4"/>
                    <a:pt x="343" y="4"/>
                    <a:pt x="343" y="4"/>
                  </a:cubicBezTo>
                  <a:cubicBezTo>
                    <a:pt x="375" y="35"/>
                    <a:pt x="375" y="35"/>
                    <a:pt x="375" y="35"/>
                  </a:cubicBezTo>
                  <a:cubicBezTo>
                    <a:pt x="376" y="36"/>
                    <a:pt x="377" y="36"/>
                    <a:pt x="378" y="35"/>
                  </a:cubicBezTo>
                  <a:cubicBezTo>
                    <a:pt x="378" y="34"/>
                    <a:pt x="378" y="33"/>
                    <a:pt x="378" y="32"/>
                  </a:cubicBezTo>
                  <a:cubicBezTo>
                    <a:pt x="345" y="0"/>
                    <a:pt x="345" y="0"/>
                    <a:pt x="345" y="0"/>
                  </a:cubicBezTo>
                  <a:cubicBezTo>
                    <a:pt x="35" y="0"/>
                    <a:pt x="35" y="0"/>
                    <a:pt x="35" y="0"/>
                  </a:cubicBezTo>
                  <a:cubicBezTo>
                    <a:pt x="1" y="34"/>
                    <a:pt x="1" y="34"/>
                    <a:pt x="1" y="34"/>
                  </a:cubicBezTo>
                  <a:cubicBezTo>
                    <a:pt x="0" y="35"/>
                    <a:pt x="0" y="36"/>
                    <a:pt x="1" y="37"/>
                  </a:cubicBezTo>
                  <a:cubicBezTo>
                    <a:pt x="1" y="38"/>
                    <a:pt x="2" y="38"/>
                    <a:pt x="2"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 name="Freeform 113">
              <a:extLst>
                <a:ext uri="{FF2B5EF4-FFF2-40B4-BE49-F238E27FC236}">
                  <a16:creationId xmlns:a16="http://schemas.microsoft.com/office/drawing/2014/main" id="{41323395-3943-4D01-9DEE-7CA22AEEE86A}"/>
                </a:ext>
              </a:extLst>
            </p:cNvPr>
            <p:cNvSpPr>
              <a:spLocks/>
            </p:cNvSpPr>
            <p:nvPr/>
          </p:nvSpPr>
          <p:spPr bwMode="auto">
            <a:xfrm>
              <a:off x="6675438" y="1319213"/>
              <a:ext cx="546100" cy="244475"/>
            </a:xfrm>
            <a:custGeom>
              <a:avLst/>
              <a:gdLst>
                <a:gd name="T0" fmla="*/ 2 w 154"/>
                <a:gd name="T1" fmla="*/ 69 h 69"/>
                <a:gd name="T2" fmla="*/ 4 w 154"/>
                <a:gd name="T3" fmla="*/ 68 h 69"/>
                <a:gd name="T4" fmla="*/ 37 w 154"/>
                <a:gd name="T5" fmla="*/ 4 h 69"/>
                <a:gd name="T6" fmla="*/ 118 w 154"/>
                <a:gd name="T7" fmla="*/ 4 h 69"/>
                <a:gd name="T8" fmla="*/ 150 w 154"/>
                <a:gd name="T9" fmla="*/ 66 h 69"/>
                <a:gd name="T10" fmla="*/ 152 w 154"/>
                <a:gd name="T11" fmla="*/ 67 h 69"/>
                <a:gd name="T12" fmla="*/ 153 w 154"/>
                <a:gd name="T13" fmla="*/ 64 h 69"/>
                <a:gd name="T14" fmla="*/ 121 w 154"/>
                <a:gd name="T15" fmla="*/ 0 h 69"/>
                <a:gd name="T16" fmla="*/ 35 w 154"/>
                <a:gd name="T17" fmla="*/ 0 h 69"/>
                <a:gd name="T18" fmla="*/ 0 w 154"/>
                <a:gd name="T19" fmla="*/ 66 h 69"/>
                <a:gd name="T20" fmla="*/ 1 w 154"/>
                <a:gd name="T21" fmla="*/ 69 h 69"/>
                <a:gd name="T22" fmla="*/ 2 w 154"/>
                <a:gd name="T2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69">
                  <a:moveTo>
                    <a:pt x="2" y="69"/>
                  </a:moveTo>
                  <a:cubicBezTo>
                    <a:pt x="3" y="69"/>
                    <a:pt x="3" y="68"/>
                    <a:pt x="4" y="68"/>
                  </a:cubicBezTo>
                  <a:cubicBezTo>
                    <a:pt x="37" y="4"/>
                    <a:pt x="37" y="4"/>
                    <a:pt x="37" y="4"/>
                  </a:cubicBezTo>
                  <a:cubicBezTo>
                    <a:pt x="118" y="4"/>
                    <a:pt x="118" y="4"/>
                    <a:pt x="118" y="4"/>
                  </a:cubicBezTo>
                  <a:cubicBezTo>
                    <a:pt x="150" y="66"/>
                    <a:pt x="150" y="66"/>
                    <a:pt x="150" y="66"/>
                  </a:cubicBezTo>
                  <a:cubicBezTo>
                    <a:pt x="150" y="67"/>
                    <a:pt x="151" y="67"/>
                    <a:pt x="152" y="67"/>
                  </a:cubicBezTo>
                  <a:cubicBezTo>
                    <a:pt x="153" y="66"/>
                    <a:pt x="154" y="65"/>
                    <a:pt x="153" y="64"/>
                  </a:cubicBezTo>
                  <a:cubicBezTo>
                    <a:pt x="121" y="0"/>
                    <a:pt x="121" y="0"/>
                    <a:pt x="121" y="0"/>
                  </a:cubicBezTo>
                  <a:cubicBezTo>
                    <a:pt x="35" y="0"/>
                    <a:pt x="35" y="0"/>
                    <a:pt x="35" y="0"/>
                  </a:cubicBezTo>
                  <a:cubicBezTo>
                    <a:pt x="0" y="66"/>
                    <a:pt x="0" y="66"/>
                    <a:pt x="0" y="66"/>
                  </a:cubicBezTo>
                  <a:cubicBezTo>
                    <a:pt x="0" y="67"/>
                    <a:pt x="0" y="68"/>
                    <a:pt x="1" y="69"/>
                  </a:cubicBezTo>
                  <a:cubicBezTo>
                    <a:pt x="2" y="69"/>
                    <a:pt x="2" y="69"/>
                    <a:pt x="2" y="6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 name="Oval 114">
              <a:extLst>
                <a:ext uri="{FF2B5EF4-FFF2-40B4-BE49-F238E27FC236}">
                  <a16:creationId xmlns:a16="http://schemas.microsoft.com/office/drawing/2014/main" id="{228D1FB4-39FF-40DD-8AF0-52880B8891A2}"/>
                </a:ext>
              </a:extLst>
            </p:cNvPr>
            <p:cNvSpPr>
              <a:spLocks noChangeArrowheads="1"/>
            </p:cNvSpPr>
            <p:nvPr/>
          </p:nvSpPr>
          <p:spPr bwMode="auto">
            <a:xfrm>
              <a:off x="8751888" y="1568450"/>
              <a:ext cx="103188" cy="10160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 name="Freeform 115">
              <a:extLst>
                <a:ext uri="{FF2B5EF4-FFF2-40B4-BE49-F238E27FC236}">
                  <a16:creationId xmlns:a16="http://schemas.microsoft.com/office/drawing/2014/main" id="{3E05BB18-45AA-496B-97C5-9348BD956FA0}"/>
                </a:ext>
              </a:extLst>
            </p:cNvPr>
            <p:cNvSpPr>
              <a:spLocks/>
            </p:cNvSpPr>
            <p:nvPr/>
          </p:nvSpPr>
          <p:spPr bwMode="auto">
            <a:xfrm>
              <a:off x="6942138" y="1106488"/>
              <a:ext cx="1562100" cy="336550"/>
            </a:xfrm>
            <a:custGeom>
              <a:avLst/>
              <a:gdLst>
                <a:gd name="T0" fmla="*/ 438 w 441"/>
                <a:gd name="T1" fmla="*/ 95 h 95"/>
                <a:gd name="T2" fmla="*/ 440 w 441"/>
                <a:gd name="T3" fmla="*/ 93 h 95"/>
                <a:gd name="T4" fmla="*/ 439 w 441"/>
                <a:gd name="T5" fmla="*/ 91 h 95"/>
                <a:gd name="T6" fmla="*/ 143 w 441"/>
                <a:gd name="T7" fmla="*/ 1 h 95"/>
                <a:gd name="T8" fmla="*/ 142 w 441"/>
                <a:gd name="T9" fmla="*/ 1 h 95"/>
                <a:gd name="T10" fmla="*/ 1 w 441"/>
                <a:gd name="T11" fmla="*/ 60 h 95"/>
                <a:gd name="T12" fmla="*/ 0 w 441"/>
                <a:gd name="T13" fmla="*/ 63 h 95"/>
                <a:gd name="T14" fmla="*/ 3 w 441"/>
                <a:gd name="T15" fmla="*/ 64 h 95"/>
                <a:gd name="T16" fmla="*/ 142 w 441"/>
                <a:gd name="T17" fmla="*/ 5 h 95"/>
                <a:gd name="T18" fmla="*/ 438 w 441"/>
                <a:gd name="T19" fmla="*/ 95 h 95"/>
                <a:gd name="T20" fmla="*/ 438 w 441"/>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1" h="95">
                  <a:moveTo>
                    <a:pt x="438" y="95"/>
                  </a:moveTo>
                  <a:cubicBezTo>
                    <a:pt x="439" y="95"/>
                    <a:pt x="440" y="94"/>
                    <a:pt x="440" y="93"/>
                  </a:cubicBezTo>
                  <a:cubicBezTo>
                    <a:pt x="441" y="92"/>
                    <a:pt x="440" y="91"/>
                    <a:pt x="439" y="91"/>
                  </a:cubicBezTo>
                  <a:cubicBezTo>
                    <a:pt x="143" y="1"/>
                    <a:pt x="143" y="1"/>
                    <a:pt x="143" y="1"/>
                  </a:cubicBezTo>
                  <a:cubicBezTo>
                    <a:pt x="142" y="0"/>
                    <a:pt x="142" y="1"/>
                    <a:pt x="142" y="1"/>
                  </a:cubicBezTo>
                  <a:cubicBezTo>
                    <a:pt x="1" y="60"/>
                    <a:pt x="1" y="60"/>
                    <a:pt x="1" y="60"/>
                  </a:cubicBezTo>
                  <a:cubicBezTo>
                    <a:pt x="0" y="60"/>
                    <a:pt x="0" y="62"/>
                    <a:pt x="0" y="63"/>
                  </a:cubicBezTo>
                  <a:cubicBezTo>
                    <a:pt x="1" y="64"/>
                    <a:pt x="2" y="64"/>
                    <a:pt x="3" y="64"/>
                  </a:cubicBezTo>
                  <a:cubicBezTo>
                    <a:pt x="142" y="5"/>
                    <a:pt x="142" y="5"/>
                    <a:pt x="142" y="5"/>
                  </a:cubicBezTo>
                  <a:cubicBezTo>
                    <a:pt x="438" y="95"/>
                    <a:pt x="438" y="95"/>
                    <a:pt x="438" y="95"/>
                  </a:cubicBezTo>
                  <a:cubicBezTo>
                    <a:pt x="438" y="95"/>
                    <a:pt x="438" y="95"/>
                    <a:pt x="438" y="95"/>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16">
              <a:extLst>
                <a:ext uri="{FF2B5EF4-FFF2-40B4-BE49-F238E27FC236}">
                  <a16:creationId xmlns:a16="http://schemas.microsoft.com/office/drawing/2014/main" id="{5493B728-AAF8-4C99-9FE4-E31B3F96D5D9}"/>
                </a:ext>
              </a:extLst>
            </p:cNvPr>
            <p:cNvSpPr>
              <a:spLocks/>
            </p:cNvSpPr>
            <p:nvPr/>
          </p:nvSpPr>
          <p:spPr bwMode="auto">
            <a:xfrm>
              <a:off x="7345363" y="1100138"/>
              <a:ext cx="279400" cy="463550"/>
            </a:xfrm>
            <a:custGeom>
              <a:avLst/>
              <a:gdLst>
                <a:gd name="T0" fmla="*/ 75 w 79"/>
                <a:gd name="T1" fmla="*/ 131 h 131"/>
                <a:gd name="T2" fmla="*/ 76 w 79"/>
                <a:gd name="T3" fmla="*/ 131 h 131"/>
                <a:gd name="T4" fmla="*/ 79 w 79"/>
                <a:gd name="T5" fmla="*/ 126 h 131"/>
                <a:gd name="T6" fmla="*/ 32 w 79"/>
                <a:gd name="T7" fmla="*/ 3 h 131"/>
                <a:gd name="T8" fmla="*/ 28 w 79"/>
                <a:gd name="T9" fmla="*/ 0 h 131"/>
                <a:gd name="T10" fmla="*/ 24 w 79"/>
                <a:gd name="T11" fmla="*/ 4 h 131"/>
                <a:gd name="T12" fmla="*/ 0 w 79"/>
                <a:gd name="T13" fmla="*/ 123 h 131"/>
                <a:gd name="T14" fmla="*/ 3 w 79"/>
                <a:gd name="T15" fmla="*/ 128 h 131"/>
                <a:gd name="T16" fmla="*/ 8 w 79"/>
                <a:gd name="T17" fmla="*/ 125 h 131"/>
                <a:gd name="T18" fmla="*/ 29 w 79"/>
                <a:gd name="T19" fmla="*/ 19 h 131"/>
                <a:gd name="T20" fmla="*/ 71 w 79"/>
                <a:gd name="T21" fmla="*/ 129 h 131"/>
                <a:gd name="T22" fmla="*/ 75 w 79"/>
                <a:gd name="T2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131">
                  <a:moveTo>
                    <a:pt x="75" y="131"/>
                  </a:moveTo>
                  <a:cubicBezTo>
                    <a:pt x="75" y="131"/>
                    <a:pt x="76" y="131"/>
                    <a:pt x="76" y="131"/>
                  </a:cubicBezTo>
                  <a:cubicBezTo>
                    <a:pt x="78" y="130"/>
                    <a:pt x="79" y="128"/>
                    <a:pt x="79" y="126"/>
                  </a:cubicBezTo>
                  <a:cubicBezTo>
                    <a:pt x="32" y="3"/>
                    <a:pt x="32" y="3"/>
                    <a:pt x="32" y="3"/>
                  </a:cubicBezTo>
                  <a:cubicBezTo>
                    <a:pt x="31" y="1"/>
                    <a:pt x="30" y="0"/>
                    <a:pt x="28" y="0"/>
                  </a:cubicBezTo>
                  <a:cubicBezTo>
                    <a:pt x="26" y="1"/>
                    <a:pt x="25" y="2"/>
                    <a:pt x="24" y="4"/>
                  </a:cubicBezTo>
                  <a:cubicBezTo>
                    <a:pt x="0" y="123"/>
                    <a:pt x="0" y="123"/>
                    <a:pt x="0" y="123"/>
                  </a:cubicBezTo>
                  <a:cubicBezTo>
                    <a:pt x="0" y="125"/>
                    <a:pt x="1" y="128"/>
                    <a:pt x="3" y="128"/>
                  </a:cubicBezTo>
                  <a:cubicBezTo>
                    <a:pt x="6" y="128"/>
                    <a:pt x="8" y="127"/>
                    <a:pt x="8" y="125"/>
                  </a:cubicBezTo>
                  <a:cubicBezTo>
                    <a:pt x="29" y="19"/>
                    <a:pt x="29" y="19"/>
                    <a:pt x="29" y="19"/>
                  </a:cubicBezTo>
                  <a:cubicBezTo>
                    <a:pt x="71" y="129"/>
                    <a:pt x="71" y="129"/>
                    <a:pt x="71" y="129"/>
                  </a:cubicBezTo>
                  <a:cubicBezTo>
                    <a:pt x="72" y="130"/>
                    <a:pt x="73" y="131"/>
                    <a:pt x="75" y="131"/>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0" name="Oval 117">
              <a:extLst>
                <a:ext uri="{FF2B5EF4-FFF2-40B4-BE49-F238E27FC236}">
                  <a16:creationId xmlns:a16="http://schemas.microsoft.com/office/drawing/2014/main" id="{7EA5CD45-C316-49BB-93F1-A8BA105B704E}"/>
                </a:ext>
              </a:extLst>
            </p:cNvPr>
            <p:cNvSpPr>
              <a:spLocks noChangeArrowheads="1"/>
            </p:cNvSpPr>
            <p:nvPr/>
          </p:nvSpPr>
          <p:spPr bwMode="auto">
            <a:xfrm>
              <a:off x="7416801" y="1085850"/>
              <a:ext cx="55563" cy="57150"/>
            </a:xfrm>
            <a:prstGeom prst="ellipse">
              <a:avLst/>
            </a:prstGeom>
            <a:solidFill>
              <a:srgbClr val="A4B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Freeform 118">
              <a:extLst>
                <a:ext uri="{FF2B5EF4-FFF2-40B4-BE49-F238E27FC236}">
                  <a16:creationId xmlns:a16="http://schemas.microsoft.com/office/drawing/2014/main" id="{BBD74A4C-85BA-42F3-A397-670258955B54}"/>
                </a:ext>
              </a:extLst>
            </p:cNvPr>
            <p:cNvSpPr>
              <a:spLocks/>
            </p:cNvSpPr>
            <p:nvPr/>
          </p:nvSpPr>
          <p:spPr bwMode="auto">
            <a:xfrm>
              <a:off x="8634413"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1"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Freeform 119">
              <a:extLst>
                <a:ext uri="{FF2B5EF4-FFF2-40B4-BE49-F238E27FC236}">
                  <a16:creationId xmlns:a16="http://schemas.microsoft.com/office/drawing/2014/main" id="{B6F2CC74-F9A2-49DC-A3DC-49800B6B0C43}"/>
                </a:ext>
              </a:extLst>
            </p:cNvPr>
            <p:cNvSpPr>
              <a:spLocks/>
            </p:cNvSpPr>
            <p:nvPr/>
          </p:nvSpPr>
          <p:spPr bwMode="auto">
            <a:xfrm>
              <a:off x="8501063" y="1428750"/>
              <a:ext cx="165100"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1"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3" name="Freeform 120">
              <a:extLst>
                <a:ext uri="{FF2B5EF4-FFF2-40B4-BE49-F238E27FC236}">
                  <a16:creationId xmlns:a16="http://schemas.microsoft.com/office/drawing/2014/main" id="{D5102F14-A9F5-4BA8-B3C1-A5661F1A03C3}"/>
                </a:ext>
              </a:extLst>
            </p:cNvPr>
            <p:cNvSpPr>
              <a:spLocks/>
            </p:cNvSpPr>
            <p:nvPr/>
          </p:nvSpPr>
          <p:spPr bwMode="auto">
            <a:xfrm>
              <a:off x="8366126"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Freeform 121">
              <a:extLst>
                <a:ext uri="{FF2B5EF4-FFF2-40B4-BE49-F238E27FC236}">
                  <a16:creationId xmlns:a16="http://schemas.microsoft.com/office/drawing/2014/main" id="{B397A8A6-D374-4CDC-BE14-7AE394C51628}"/>
                </a:ext>
              </a:extLst>
            </p:cNvPr>
            <p:cNvSpPr>
              <a:spLocks/>
            </p:cNvSpPr>
            <p:nvPr/>
          </p:nvSpPr>
          <p:spPr bwMode="auto">
            <a:xfrm>
              <a:off x="8231188"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Freeform 122">
              <a:extLst>
                <a:ext uri="{FF2B5EF4-FFF2-40B4-BE49-F238E27FC236}">
                  <a16:creationId xmlns:a16="http://schemas.microsoft.com/office/drawing/2014/main" id="{759A842E-B04D-4026-B653-94EE7337A8A3}"/>
                </a:ext>
              </a:extLst>
            </p:cNvPr>
            <p:cNvSpPr>
              <a:spLocks/>
            </p:cNvSpPr>
            <p:nvPr/>
          </p:nvSpPr>
          <p:spPr bwMode="auto">
            <a:xfrm>
              <a:off x="8096251"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Freeform 123">
              <a:extLst>
                <a:ext uri="{FF2B5EF4-FFF2-40B4-BE49-F238E27FC236}">
                  <a16:creationId xmlns:a16="http://schemas.microsoft.com/office/drawing/2014/main" id="{3A28AB76-5FE8-4BA4-ACD1-8B679B6B7912}"/>
                </a:ext>
              </a:extLst>
            </p:cNvPr>
            <p:cNvSpPr>
              <a:spLocks/>
            </p:cNvSpPr>
            <p:nvPr/>
          </p:nvSpPr>
          <p:spPr bwMode="auto">
            <a:xfrm>
              <a:off x="7961313"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Freeform 124">
              <a:extLst>
                <a:ext uri="{FF2B5EF4-FFF2-40B4-BE49-F238E27FC236}">
                  <a16:creationId xmlns:a16="http://schemas.microsoft.com/office/drawing/2014/main" id="{3C4C07E3-321E-4D7E-BBB9-88CE96874084}"/>
                </a:ext>
              </a:extLst>
            </p:cNvPr>
            <p:cNvSpPr>
              <a:spLocks/>
            </p:cNvSpPr>
            <p:nvPr/>
          </p:nvSpPr>
          <p:spPr bwMode="auto">
            <a:xfrm>
              <a:off x="7827963" y="1428750"/>
              <a:ext cx="165100"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Freeform 125">
              <a:extLst>
                <a:ext uri="{FF2B5EF4-FFF2-40B4-BE49-F238E27FC236}">
                  <a16:creationId xmlns:a16="http://schemas.microsoft.com/office/drawing/2014/main" id="{CE6AD2C7-C186-42FA-9675-18F0718975DB}"/>
                </a:ext>
              </a:extLst>
            </p:cNvPr>
            <p:cNvSpPr>
              <a:spLocks/>
            </p:cNvSpPr>
            <p:nvPr/>
          </p:nvSpPr>
          <p:spPr bwMode="auto">
            <a:xfrm>
              <a:off x="7696201" y="1428750"/>
              <a:ext cx="163513" cy="134938"/>
            </a:xfrm>
            <a:custGeom>
              <a:avLst/>
              <a:gdLst>
                <a:gd name="T0" fmla="*/ 2 w 46"/>
                <a:gd name="T1" fmla="*/ 38 h 38"/>
                <a:gd name="T2" fmla="*/ 3 w 46"/>
                <a:gd name="T3" fmla="*/ 38 h 38"/>
                <a:gd name="T4" fmla="*/ 42 w 46"/>
                <a:gd name="T5" fmla="*/ 6 h 38"/>
                <a:gd name="T6" fmla="*/ 42 w 46"/>
                <a:gd name="T7" fmla="*/ 36 h 38"/>
                <a:gd name="T8" fmla="*/ 44 w 46"/>
                <a:gd name="T9" fmla="*/ 38 h 38"/>
                <a:gd name="T10" fmla="*/ 46 w 46"/>
                <a:gd name="T11" fmla="*/ 36 h 38"/>
                <a:gd name="T12" fmla="*/ 46 w 46"/>
                <a:gd name="T13" fmla="*/ 2 h 38"/>
                <a:gd name="T14" fmla="*/ 45 w 46"/>
                <a:gd name="T15" fmla="*/ 0 h 38"/>
                <a:gd name="T16" fmla="*/ 43 w 46"/>
                <a:gd name="T17" fmla="*/ 0 h 38"/>
                <a:gd name="T18" fmla="*/ 1 w 46"/>
                <a:gd name="T19" fmla="*/ 35 h 38"/>
                <a:gd name="T20" fmla="*/ 0 w 46"/>
                <a:gd name="T21" fmla="*/ 37 h 38"/>
                <a:gd name="T22" fmla="*/ 2 w 46"/>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38">
                  <a:moveTo>
                    <a:pt x="2" y="38"/>
                  </a:moveTo>
                  <a:cubicBezTo>
                    <a:pt x="2" y="38"/>
                    <a:pt x="3" y="38"/>
                    <a:pt x="3" y="38"/>
                  </a:cubicBezTo>
                  <a:cubicBezTo>
                    <a:pt x="42" y="6"/>
                    <a:pt x="42" y="6"/>
                    <a:pt x="42" y="6"/>
                  </a:cubicBezTo>
                  <a:cubicBezTo>
                    <a:pt x="42" y="36"/>
                    <a:pt x="42" y="36"/>
                    <a:pt x="42" y="36"/>
                  </a:cubicBezTo>
                  <a:cubicBezTo>
                    <a:pt x="42" y="37"/>
                    <a:pt x="43" y="38"/>
                    <a:pt x="44" y="38"/>
                  </a:cubicBezTo>
                  <a:cubicBezTo>
                    <a:pt x="45" y="38"/>
                    <a:pt x="46" y="37"/>
                    <a:pt x="46" y="36"/>
                  </a:cubicBezTo>
                  <a:cubicBezTo>
                    <a:pt x="46" y="2"/>
                    <a:pt x="46" y="2"/>
                    <a:pt x="46" y="2"/>
                  </a:cubicBezTo>
                  <a:cubicBezTo>
                    <a:pt x="46" y="1"/>
                    <a:pt x="46" y="0"/>
                    <a:pt x="45" y="0"/>
                  </a:cubicBezTo>
                  <a:cubicBezTo>
                    <a:pt x="44" y="0"/>
                    <a:pt x="44" y="0"/>
                    <a:pt x="43" y="0"/>
                  </a:cubicBezTo>
                  <a:cubicBezTo>
                    <a:pt x="1" y="35"/>
                    <a:pt x="1" y="35"/>
                    <a:pt x="1" y="35"/>
                  </a:cubicBezTo>
                  <a:cubicBezTo>
                    <a:pt x="0" y="35"/>
                    <a:pt x="0" y="37"/>
                    <a:pt x="0" y="37"/>
                  </a:cubicBezTo>
                  <a:cubicBezTo>
                    <a:pt x="1" y="38"/>
                    <a:pt x="1" y="38"/>
                    <a:pt x="2"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Freeform 126">
              <a:extLst>
                <a:ext uri="{FF2B5EF4-FFF2-40B4-BE49-F238E27FC236}">
                  <a16:creationId xmlns:a16="http://schemas.microsoft.com/office/drawing/2014/main" id="{30E7F930-57E9-4CE9-B82B-A067A6406E30}"/>
                </a:ext>
              </a:extLst>
            </p:cNvPr>
            <p:cNvSpPr>
              <a:spLocks/>
            </p:cNvSpPr>
            <p:nvPr/>
          </p:nvSpPr>
          <p:spPr bwMode="auto">
            <a:xfrm>
              <a:off x="6899276" y="1322388"/>
              <a:ext cx="207963" cy="241300"/>
            </a:xfrm>
            <a:custGeom>
              <a:avLst/>
              <a:gdLst>
                <a:gd name="T0" fmla="*/ 2 w 59"/>
                <a:gd name="T1" fmla="*/ 68 h 68"/>
                <a:gd name="T2" fmla="*/ 4 w 59"/>
                <a:gd name="T3" fmla="*/ 68 h 68"/>
                <a:gd name="T4" fmla="*/ 55 w 59"/>
                <a:gd name="T5" fmla="*/ 7 h 68"/>
                <a:gd name="T6" fmla="*/ 55 w 59"/>
                <a:gd name="T7" fmla="*/ 66 h 68"/>
                <a:gd name="T8" fmla="*/ 57 w 59"/>
                <a:gd name="T9" fmla="*/ 68 h 68"/>
                <a:gd name="T10" fmla="*/ 59 w 59"/>
                <a:gd name="T11" fmla="*/ 66 h 68"/>
                <a:gd name="T12" fmla="*/ 59 w 59"/>
                <a:gd name="T13" fmla="*/ 2 h 68"/>
                <a:gd name="T14" fmla="*/ 57 w 59"/>
                <a:gd name="T15" fmla="*/ 0 h 68"/>
                <a:gd name="T16" fmla="*/ 55 w 59"/>
                <a:gd name="T17" fmla="*/ 1 h 68"/>
                <a:gd name="T18" fmla="*/ 1 w 59"/>
                <a:gd name="T19" fmla="*/ 65 h 68"/>
                <a:gd name="T20" fmla="*/ 1 w 59"/>
                <a:gd name="T21" fmla="*/ 68 h 68"/>
                <a:gd name="T22" fmla="*/ 2 w 59"/>
                <a:gd name="T2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8">
                  <a:moveTo>
                    <a:pt x="2" y="68"/>
                  </a:moveTo>
                  <a:cubicBezTo>
                    <a:pt x="3" y="68"/>
                    <a:pt x="3" y="68"/>
                    <a:pt x="4" y="68"/>
                  </a:cubicBezTo>
                  <a:cubicBezTo>
                    <a:pt x="55" y="7"/>
                    <a:pt x="55" y="7"/>
                    <a:pt x="55" y="7"/>
                  </a:cubicBezTo>
                  <a:cubicBezTo>
                    <a:pt x="55" y="66"/>
                    <a:pt x="55" y="66"/>
                    <a:pt x="55" y="66"/>
                  </a:cubicBezTo>
                  <a:cubicBezTo>
                    <a:pt x="55" y="67"/>
                    <a:pt x="56" y="68"/>
                    <a:pt x="57" y="68"/>
                  </a:cubicBezTo>
                  <a:cubicBezTo>
                    <a:pt x="58" y="68"/>
                    <a:pt x="59" y="67"/>
                    <a:pt x="59" y="66"/>
                  </a:cubicBezTo>
                  <a:cubicBezTo>
                    <a:pt x="59" y="2"/>
                    <a:pt x="59" y="2"/>
                    <a:pt x="59" y="2"/>
                  </a:cubicBezTo>
                  <a:cubicBezTo>
                    <a:pt x="59" y="1"/>
                    <a:pt x="58" y="0"/>
                    <a:pt x="57" y="0"/>
                  </a:cubicBezTo>
                  <a:cubicBezTo>
                    <a:pt x="57" y="0"/>
                    <a:pt x="56" y="0"/>
                    <a:pt x="55" y="1"/>
                  </a:cubicBezTo>
                  <a:cubicBezTo>
                    <a:pt x="1" y="65"/>
                    <a:pt x="1" y="65"/>
                    <a:pt x="1" y="65"/>
                  </a:cubicBezTo>
                  <a:cubicBezTo>
                    <a:pt x="0" y="66"/>
                    <a:pt x="0" y="67"/>
                    <a:pt x="1" y="68"/>
                  </a:cubicBezTo>
                  <a:cubicBezTo>
                    <a:pt x="1" y="68"/>
                    <a:pt x="2" y="68"/>
                    <a:pt x="2" y="6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0" name="Freeform 127">
              <a:extLst>
                <a:ext uri="{FF2B5EF4-FFF2-40B4-BE49-F238E27FC236}">
                  <a16:creationId xmlns:a16="http://schemas.microsoft.com/office/drawing/2014/main" id="{20721AFA-7CC5-4006-84C8-B9A8D7E57ED7}"/>
                </a:ext>
              </a:extLst>
            </p:cNvPr>
            <p:cNvSpPr>
              <a:spLocks/>
            </p:cNvSpPr>
            <p:nvPr/>
          </p:nvSpPr>
          <p:spPr bwMode="auto">
            <a:xfrm>
              <a:off x="6761163" y="1322388"/>
              <a:ext cx="166688" cy="241300"/>
            </a:xfrm>
            <a:custGeom>
              <a:avLst/>
              <a:gdLst>
                <a:gd name="T0" fmla="*/ 2 w 47"/>
                <a:gd name="T1" fmla="*/ 68 h 68"/>
                <a:gd name="T2" fmla="*/ 4 w 47"/>
                <a:gd name="T3" fmla="*/ 67 h 68"/>
                <a:gd name="T4" fmla="*/ 43 w 47"/>
                <a:gd name="T5" fmla="*/ 9 h 68"/>
                <a:gd name="T6" fmla="*/ 43 w 47"/>
                <a:gd name="T7" fmla="*/ 66 h 68"/>
                <a:gd name="T8" fmla="*/ 45 w 47"/>
                <a:gd name="T9" fmla="*/ 68 h 68"/>
                <a:gd name="T10" fmla="*/ 47 w 47"/>
                <a:gd name="T11" fmla="*/ 66 h 68"/>
                <a:gd name="T12" fmla="*/ 47 w 47"/>
                <a:gd name="T13" fmla="*/ 2 h 68"/>
                <a:gd name="T14" fmla="*/ 45 w 47"/>
                <a:gd name="T15" fmla="*/ 0 h 68"/>
                <a:gd name="T16" fmla="*/ 43 w 47"/>
                <a:gd name="T17" fmla="*/ 1 h 68"/>
                <a:gd name="T18" fmla="*/ 0 w 47"/>
                <a:gd name="T19" fmla="*/ 65 h 68"/>
                <a:gd name="T20" fmla="*/ 1 w 47"/>
                <a:gd name="T21" fmla="*/ 68 h 68"/>
                <a:gd name="T22" fmla="*/ 2 w 47"/>
                <a:gd name="T2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8">
                  <a:moveTo>
                    <a:pt x="2" y="68"/>
                  </a:moveTo>
                  <a:cubicBezTo>
                    <a:pt x="3" y="68"/>
                    <a:pt x="3" y="68"/>
                    <a:pt x="4" y="67"/>
                  </a:cubicBezTo>
                  <a:cubicBezTo>
                    <a:pt x="43" y="9"/>
                    <a:pt x="43" y="9"/>
                    <a:pt x="43" y="9"/>
                  </a:cubicBezTo>
                  <a:cubicBezTo>
                    <a:pt x="43" y="66"/>
                    <a:pt x="43" y="66"/>
                    <a:pt x="43" y="66"/>
                  </a:cubicBezTo>
                  <a:cubicBezTo>
                    <a:pt x="43" y="67"/>
                    <a:pt x="43" y="68"/>
                    <a:pt x="45" y="68"/>
                  </a:cubicBezTo>
                  <a:cubicBezTo>
                    <a:pt x="46" y="68"/>
                    <a:pt x="47" y="67"/>
                    <a:pt x="47" y="66"/>
                  </a:cubicBezTo>
                  <a:cubicBezTo>
                    <a:pt x="47" y="2"/>
                    <a:pt x="47" y="2"/>
                    <a:pt x="47" y="2"/>
                  </a:cubicBezTo>
                  <a:cubicBezTo>
                    <a:pt x="47" y="1"/>
                    <a:pt x="46" y="0"/>
                    <a:pt x="45" y="0"/>
                  </a:cubicBezTo>
                  <a:cubicBezTo>
                    <a:pt x="44" y="0"/>
                    <a:pt x="43" y="0"/>
                    <a:pt x="43" y="1"/>
                  </a:cubicBezTo>
                  <a:cubicBezTo>
                    <a:pt x="0" y="65"/>
                    <a:pt x="0" y="65"/>
                    <a:pt x="0" y="65"/>
                  </a:cubicBezTo>
                  <a:cubicBezTo>
                    <a:pt x="0" y="66"/>
                    <a:pt x="0" y="67"/>
                    <a:pt x="1" y="68"/>
                  </a:cubicBezTo>
                  <a:cubicBezTo>
                    <a:pt x="1" y="68"/>
                    <a:pt x="2" y="68"/>
                    <a:pt x="2" y="6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1" name="Oval 128">
              <a:extLst>
                <a:ext uri="{FF2B5EF4-FFF2-40B4-BE49-F238E27FC236}">
                  <a16:creationId xmlns:a16="http://schemas.microsoft.com/office/drawing/2014/main" id="{9A96BAA0-2CC6-49C2-9AE9-99746ECF1257}"/>
                </a:ext>
              </a:extLst>
            </p:cNvPr>
            <p:cNvSpPr>
              <a:spLocks noChangeArrowheads="1"/>
            </p:cNvSpPr>
            <p:nvPr/>
          </p:nvSpPr>
          <p:spPr bwMode="auto">
            <a:xfrm>
              <a:off x="8758238" y="2514600"/>
              <a:ext cx="88900" cy="87313"/>
            </a:xfrm>
            <a:prstGeom prst="ellipse">
              <a:avLst/>
            </a:pr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Freeform 129">
              <a:extLst>
                <a:ext uri="{FF2B5EF4-FFF2-40B4-BE49-F238E27FC236}">
                  <a16:creationId xmlns:a16="http://schemas.microsoft.com/office/drawing/2014/main" id="{70ACA511-0E0A-4B56-924D-8916385F5FED}"/>
                </a:ext>
              </a:extLst>
            </p:cNvPr>
            <p:cNvSpPr>
              <a:spLocks noEditPoints="1"/>
            </p:cNvSpPr>
            <p:nvPr/>
          </p:nvSpPr>
          <p:spPr bwMode="auto">
            <a:xfrm>
              <a:off x="6931026" y="4778375"/>
              <a:ext cx="1104900" cy="28575"/>
            </a:xfrm>
            <a:custGeom>
              <a:avLst/>
              <a:gdLst>
                <a:gd name="T0" fmla="*/ 308 w 312"/>
                <a:gd name="T1" fmla="*/ 8 h 8"/>
                <a:gd name="T2" fmla="*/ 296 w 312"/>
                <a:gd name="T3" fmla="*/ 8 h 8"/>
                <a:gd name="T4" fmla="*/ 297 w 312"/>
                <a:gd name="T5" fmla="*/ 0 h 8"/>
                <a:gd name="T6" fmla="*/ 308 w 312"/>
                <a:gd name="T7" fmla="*/ 0 h 8"/>
                <a:gd name="T8" fmla="*/ 312 w 312"/>
                <a:gd name="T9" fmla="*/ 4 h 8"/>
                <a:gd name="T10" fmla="*/ 308 w 312"/>
                <a:gd name="T11" fmla="*/ 8 h 8"/>
                <a:gd name="T12" fmla="*/ 272 w 312"/>
                <a:gd name="T13" fmla="*/ 8 h 8"/>
                <a:gd name="T14" fmla="*/ 4 w 312"/>
                <a:gd name="T15" fmla="*/ 8 h 8"/>
                <a:gd name="T16" fmla="*/ 0 w 312"/>
                <a:gd name="T17" fmla="*/ 4 h 8"/>
                <a:gd name="T18" fmla="*/ 4 w 312"/>
                <a:gd name="T19" fmla="*/ 0 h 8"/>
                <a:gd name="T20" fmla="*/ 76 w 312"/>
                <a:gd name="T21" fmla="*/ 0 h 8"/>
                <a:gd name="T22" fmla="*/ 76 w 312"/>
                <a:gd name="T23" fmla="*/ 1 h 8"/>
                <a:gd name="T24" fmla="*/ 244 w 312"/>
                <a:gd name="T25" fmla="*/ 1 h 8"/>
                <a:gd name="T26" fmla="*/ 244 w 312"/>
                <a:gd name="T27" fmla="*/ 0 h 8"/>
                <a:gd name="T28" fmla="*/ 271 w 312"/>
                <a:gd name="T29" fmla="*/ 0 h 8"/>
                <a:gd name="T30" fmla="*/ 272 w 31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8">
                  <a:moveTo>
                    <a:pt x="308" y="8"/>
                  </a:moveTo>
                  <a:cubicBezTo>
                    <a:pt x="296" y="8"/>
                    <a:pt x="296" y="8"/>
                    <a:pt x="296" y="8"/>
                  </a:cubicBezTo>
                  <a:cubicBezTo>
                    <a:pt x="297" y="0"/>
                    <a:pt x="297" y="0"/>
                    <a:pt x="297" y="0"/>
                  </a:cubicBezTo>
                  <a:cubicBezTo>
                    <a:pt x="308" y="0"/>
                    <a:pt x="308" y="0"/>
                    <a:pt x="308" y="0"/>
                  </a:cubicBezTo>
                  <a:cubicBezTo>
                    <a:pt x="310" y="0"/>
                    <a:pt x="312" y="1"/>
                    <a:pt x="312" y="4"/>
                  </a:cubicBezTo>
                  <a:cubicBezTo>
                    <a:pt x="312" y="6"/>
                    <a:pt x="310" y="8"/>
                    <a:pt x="308" y="8"/>
                  </a:cubicBezTo>
                  <a:moveTo>
                    <a:pt x="272" y="8"/>
                  </a:moveTo>
                  <a:cubicBezTo>
                    <a:pt x="4" y="8"/>
                    <a:pt x="4" y="8"/>
                    <a:pt x="4" y="8"/>
                  </a:cubicBezTo>
                  <a:cubicBezTo>
                    <a:pt x="2" y="8"/>
                    <a:pt x="0" y="6"/>
                    <a:pt x="0" y="4"/>
                  </a:cubicBezTo>
                  <a:cubicBezTo>
                    <a:pt x="0" y="1"/>
                    <a:pt x="2" y="0"/>
                    <a:pt x="4" y="0"/>
                  </a:cubicBezTo>
                  <a:cubicBezTo>
                    <a:pt x="76" y="0"/>
                    <a:pt x="76" y="0"/>
                    <a:pt x="76" y="0"/>
                  </a:cubicBezTo>
                  <a:cubicBezTo>
                    <a:pt x="76" y="1"/>
                    <a:pt x="76" y="1"/>
                    <a:pt x="76" y="1"/>
                  </a:cubicBezTo>
                  <a:cubicBezTo>
                    <a:pt x="244" y="1"/>
                    <a:pt x="244" y="1"/>
                    <a:pt x="244" y="1"/>
                  </a:cubicBezTo>
                  <a:cubicBezTo>
                    <a:pt x="244" y="0"/>
                    <a:pt x="244" y="0"/>
                    <a:pt x="244" y="0"/>
                  </a:cubicBezTo>
                  <a:cubicBezTo>
                    <a:pt x="271" y="0"/>
                    <a:pt x="271" y="0"/>
                    <a:pt x="271" y="0"/>
                  </a:cubicBezTo>
                  <a:cubicBezTo>
                    <a:pt x="272" y="8"/>
                    <a:pt x="272" y="8"/>
                    <a:pt x="272"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3" name="Rectangle 130">
              <a:extLst>
                <a:ext uri="{FF2B5EF4-FFF2-40B4-BE49-F238E27FC236}">
                  <a16:creationId xmlns:a16="http://schemas.microsoft.com/office/drawing/2014/main" id="{2190FC8C-FAE5-4522-A8E6-04F5AA7AF20E}"/>
                </a:ext>
              </a:extLst>
            </p:cNvPr>
            <p:cNvSpPr>
              <a:spLocks noChangeArrowheads="1"/>
            </p:cNvSpPr>
            <p:nvPr/>
          </p:nvSpPr>
          <p:spPr bwMode="auto">
            <a:xfrm>
              <a:off x="7199313" y="4778375"/>
              <a:ext cx="595313" cy="4763"/>
            </a:xfrm>
            <a:prstGeom prst="rect">
              <a:avLst/>
            </a:prstGeom>
            <a:solidFill>
              <a:srgbClr val="1C64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4" name="Rectangle 131">
              <a:extLst>
                <a:ext uri="{FF2B5EF4-FFF2-40B4-BE49-F238E27FC236}">
                  <a16:creationId xmlns:a16="http://schemas.microsoft.com/office/drawing/2014/main" id="{F17B76F6-D1DA-4BD0-BEC8-E946AEDBFA2B}"/>
                </a:ext>
              </a:extLst>
            </p:cNvPr>
            <p:cNvSpPr>
              <a:spLocks noChangeArrowheads="1"/>
            </p:cNvSpPr>
            <p:nvPr/>
          </p:nvSpPr>
          <p:spPr bwMode="auto">
            <a:xfrm>
              <a:off x="7199313" y="4778375"/>
              <a:ext cx="595313"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5" name="Freeform 132">
              <a:extLst>
                <a:ext uri="{FF2B5EF4-FFF2-40B4-BE49-F238E27FC236}">
                  <a16:creationId xmlns:a16="http://schemas.microsoft.com/office/drawing/2014/main" id="{165A0979-F16D-4D13-8705-DB73A496B72F}"/>
                </a:ext>
              </a:extLst>
            </p:cNvPr>
            <p:cNvSpPr>
              <a:spLocks/>
            </p:cNvSpPr>
            <p:nvPr/>
          </p:nvSpPr>
          <p:spPr bwMode="auto">
            <a:xfrm>
              <a:off x="11050588" y="4375150"/>
              <a:ext cx="471488" cy="874713"/>
            </a:xfrm>
            <a:custGeom>
              <a:avLst/>
              <a:gdLst>
                <a:gd name="T0" fmla="*/ 239 w 297"/>
                <a:gd name="T1" fmla="*/ 551 h 551"/>
                <a:gd name="T2" fmla="*/ 228 w 297"/>
                <a:gd name="T3" fmla="*/ 411 h 551"/>
                <a:gd name="T4" fmla="*/ 244 w 297"/>
                <a:gd name="T5" fmla="*/ 308 h 551"/>
                <a:gd name="T6" fmla="*/ 297 w 297"/>
                <a:gd name="T7" fmla="*/ 4 h 551"/>
                <a:gd name="T8" fmla="*/ 273 w 297"/>
                <a:gd name="T9" fmla="*/ 0 h 551"/>
                <a:gd name="T10" fmla="*/ 213 w 297"/>
                <a:gd name="T11" fmla="*/ 268 h 551"/>
                <a:gd name="T12" fmla="*/ 121 w 297"/>
                <a:gd name="T13" fmla="*/ 277 h 551"/>
                <a:gd name="T14" fmla="*/ 25 w 297"/>
                <a:gd name="T15" fmla="*/ 4 h 551"/>
                <a:gd name="T16" fmla="*/ 0 w 297"/>
                <a:gd name="T17" fmla="*/ 9 h 551"/>
                <a:gd name="T18" fmla="*/ 70 w 297"/>
                <a:gd name="T19" fmla="*/ 297 h 551"/>
                <a:gd name="T20" fmla="*/ 94 w 297"/>
                <a:gd name="T21" fmla="*/ 408 h 551"/>
                <a:gd name="T22" fmla="*/ 92 w 297"/>
                <a:gd name="T23" fmla="*/ 545 h 551"/>
                <a:gd name="T24" fmla="*/ 239 w 297"/>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51">
                  <a:moveTo>
                    <a:pt x="239" y="551"/>
                  </a:moveTo>
                  <a:lnTo>
                    <a:pt x="228" y="411"/>
                  </a:lnTo>
                  <a:lnTo>
                    <a:pt x="244" y="308"/>
                  </a:lnTo>
                  <a:lnTo>
                    <a:pt x="297" y="4"/>
                  </a:lnTo>
                  <a:lnTo>
                    <a:pt x="273" y="0"/>
                  </a:lnTo>
                  <a:lnTo>
                    <a:pt x="213" y="268"/>
                  </a:lnTo>
                  <a:lnTo>
                    <a:pt x="121" y="277"/>
                  </a:lnTo>
                  <a:lnTo>
                    <a:pt x="25" y="4"/>
                  </a:lnTo>
                  <a:lnTo>
                    <a:pt x="0" y="9"/>
                  </a:lnTo>
                  <a:lnTo>
                    <a:pt x="70" y="297"/>
                  </a:lnTo>
                  <a:lnTo>
                    <a:pt x="94" y="408"/>
                  </a:lnTo>
                  <a:lnTo>
                    <a:pt x="92" y="545"/>
                  </a:lnTo>
                  <a:lnTo>
                    <a:pt x="239" y="551"/>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6" name="Freeform 133">
              <a:extLst>
                <a:ext uri="{FF2B5EF4-FFF2-40B4-BE49-F238E27FC236}">
                  <a16:creationId xmlns:a16="http://schemas.microsoft.com/office/drawing/2014/main" id="{32157AB2-A234-43AB-BD7F-48BA4B179A12}"/>
                </a:ext>
              </a:extLst>
            </p:cNvPr>
            <p:cNvSpPr>
              <a:spLocks/>
            </p:cNvSpPr>
            <p:nvPr/>
          </p:nvSpPr>
          <p:spPr bwMode="auto">
            <a:xfrm>
              <a:off x="11050588" y="4375150"/>
              <a:ext cx="471488" cy="874713"/>
            </a:xfrm>
            <a:custGeom>
              <a:avLst/>
              <a:gdLst>
                <a:gd name="T0" fmla="*/ 239 w 297"/>
                <a:gd name="T1" fmla="*/ 551 h 551"/>
                <a:gd name="T2" fmla="*/ 228 w 297"/>
                <a:gd name="T3" fmla="*/ 411 h 551"/>
                <a:gd name="T4" fmla="*/ 244 w 297"/>
                <a:gd name="T5" fmla="*/ 308 h 551"/>
                <a:gd name="T6" fmla="*/ 297 w 297"/>
                <a:gd name="T7" fmla="*/ 4 h 551"/>
                <a:gd name="T8" fmla="*/ 273 w 297"/>
                <a:gd name="T9" fmla="*/ 0 h 551"/>
                <a:gd name="T10" fmla="*/ 213 w 297"/>
                <a:gd name="T11" fmla="*/ 268 h 551"/>
                <a:gd name="T12" fmla="*/ 121 w 297"/>
                <a:gd name="T13" fmla="*/ 277 h 551"/>
                <a:gd name="T14" fmla="*/ 25 w 297"/>
                <a:gd name="T15" fmla="*/ 4 h 551"/>
                <a:gd name="T16" fmla="*/ 0 w 297"/>
                <a:gd name="T17" fmla="*/ 9 h 551"/>
                <a:gd name="T18" fmla="*/ 70 w 297"/>
                <a:gd name="T19" fmla="*/ 297 h 551"/>
                <a:gd name="T20" fmla="*/ 94 w 297"/>
                <a:gd name="T21" fmla="*/ 408 h 551"/>
                <a:gd name="T22" fmla="*/ 92 w 297"/>
                <a:gd name="T23" fmla="*/ 545 h 551"/>
                <a:gd name="T24" fmla="*/ 239 w 297"/>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51">
                  <a:moveTo>
                    <a:pt x="239" y="551"/>
                  </a:moveTo>
                  <a:lnTo>
                    <a:pt x="228" y="411"/>
                  </a:lnTo>
                  <a:lnTo>
                    <a:pt x="244" y="308"/>
                  </a:lnTo>
                  <a:lnTo>
                    <a:pt x="297" y="4"/>
                  </a:lnTo>
                  <a:lnTo>
                    <a:pt x="273" y="0"/>
                  </a:lnTo>
                  <a:lnTo>
                    <a:pt x="213" y="268"/>
                  </a:lnTo>
                  <a:lnTo>
                    <a:pt x="121" y="277"/>
                  </a:lnTo>
                  <a:lnTo>
                    <a:pt x="25" y="4"/>
                  </a:lnTo>
                  <a:lnTo>
                    <a:pt x="0" y="9"/>
                  </a:lnTo>
                  <a:lnTo>
                    <a:pt x="70" y="297"/>
                  </a:lnTo>
                  <a:lnTo>
                    <a:pt x="94" y="408"/>
                  </a:lnTo>
                  <a:lnTo>
                    <a:pt x="92" y="545"/>
                  </a:lnTo>
                  <a:lnTo>
                    <a:pt x="239" y="5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Freeform 134">
              <a:extLst>
                <a:ext uri="{FF2B5EF4-FFF2-40B4-BE49-F238E27FC236}">
                  <a16:creationId xmlns:a16="http://schemas.microsoft.com/office/drawing/2014/main" id="{5B6212F3-53A6-4BEF-BB70-6E4B06C1D76A}"/>
                </a:ext>
              </a:extLst>
            </p:cNvPr>
            <p:cNvSpPr>
              <a:spLocks/>
            </p:cNvSpPr>
            <p:nvPr/>
          </p:nvSpPr>
          <p:spPr bwMode="auto">
            <a:xfrm>
              <a:off x="11214101" y="4654550"/>
              <a:ext cx="138113" cy="134938"/>
            </a:xfrm>
            <a:custGeom>
              <a:avLst/>
              <a:gdLst>
                <a:gd name="T0" fmla="*/ 9 w 87"/>
                <a:gd name="T1" fmla="*/ 0 h 85"/>
                <a:gd name="T2" fmla="*/ 0 w 87"/>
                <a:gd name="T3" fmla="*/ 81 h 85"/>
                <a:gd name="T4" fmla="*/ 54 w 87"/>
                <a:gd name="T5" fmla="*/ 85 h 85"/>
                <a:gd name="T6" fmla="*/ 87 w 87"/>
                <a:gd name="T7" fmla="*/ 0 h 85"/>
                <a:gd name="T8" fmla="*/ 9 w 87"/>
                <a:gd name="T9" fmla="*/ 0 h 85"/>
                <a:gd name="T10" fmla="*/ 9 w 87"/>
                <a:gd name="T11" fmla="*/ 0 h 85"/>
              </a:gdLst>
              <a:ahLst/>
              <a:cxnLst>
                <a:cxn ang="0">
                  <a:pos x="T0" y="T1"/>
                </a:cxn>
                <a:cxn ang="0">
                  <a:pos x="T2" y="T3"/>
                </a:cxn>
                <a:cxn ang="0">
                  <a:pos x="T4" y="T5"/>
                </a:cxn>
                <a:cxn ang="0">
                  <a:pos x="T6" y="T7"/>
                </a:cxn>
                <a:cxn ang="0">
                  <a:pos x="T8" y="T9"/>
                </a:cxn>
                <a:cxn ang="0">
                  <a:pos x="T10" y="T11"/>
                </a:cxn>
              </a:cxnLst>
              <a:rect l="0" t="0" r="r" b="b"/>
              <a:pathLst>
                <a:path w="87" h="85">
                  <a:moveTo>
                    <a:pt x="9" y="0"/>
                  </a:moveTo>
                  <a:lnTo>
                    <a:pt x="0" y="81"/>
                  </a:lnTo>
                  <a:lnTo>
                    <a:pt x="54" y="85"/>
                  </a:lnTo>
                  <a:lnTo>
                    <a:pt x="87" y="0"/>
                  </a:lnTo>
                  <a:lnTo>
                    <a:pt x="9" y="0"/>
                  </a:lnTo>
                  <a:lnTo>
                    <a:pt x="9" y="0"/>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8" name="Oval 135">
              <a:extLst>
                <a:ext uri="{FF2B5EF4-FFF2-40B4-BE49-F238E27FC236}">
                  <a16:creationId xmlns:a16="http://schemas.microsoft.com/office/drawing/2014/main" id="{7A8D1087-6036-482A-A133-4A2130535179}"/>
                </a:ext>
              </a:extLst>
            </p:cNvPr>
            <p:cNvSpPr>
              <a:spLocks noChangeArrowheads="1"/>
            </p:cNvSpPr>
            <p:nvPr/>
          </p:nvSpPr>
          <p:spPr bwMode="auto">
            <a:xfrm>
              <a:off x="11214101" y="4616450"/>
              <a:ext cx="174625" cy="173038"/>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 name="Freeform 137">
              <a:extLst>
                <a:ext uri="{FF2B5EF4-FFF2-40B4-BE49-F238E27FC236}">
                  <a16:creationId xmlns:a16="http://schemas.microsoft.com/office/drawing/2014/main" id="{B8E115A7-773B-4597-8F54-4D9AB7809B04}"/>
                </a:ext>
              </a:extLst>
            </p:cNvPr>
            <p:cNvSpPr>
              <a:spLocks/>
            </p:cNvSpPr>
            <p:nvPr/>
          </p:nvSpPr>
          <p:spPr bwMode="auto">
            <a:xfrm>
              <a:off x="11260138" y="4594225"/>
              <a:ext cx="131763" cy="188913"/>
            </a:xfrm>
            <a:custGeom>
              <a:avLst/>
              <a:gdLst>
                <a:gd name="T0" fmla="*/ 21 w 37"/>
                <a:gd name="T1" fmla="*/ 29 h 53"/>
                <a:gd name="T2" fmla="*/ 22 w 37"/>
                <a:gd name="T3" fmla="*/ 29 h 53"/>
                <a:gd name="T4" fmla="*/ 23 w 37"/>
                <a:gd name="T5" fmla="*/ 28 h 53"/>
                <a:gd name="T6" fmla="*/ 29 w 37"/>
                <a:gd name="T7" fmla="*/ 28 h 53"/>
                <a:gd name="T8" fmla="*/ 29 w 37"/>
                <a:gd name="T9" fmla="*/ 34 h 53"/>
                <a:gd name="T10" fmla="*/ 24 w 37"/>
                <a:gd name="T11" fmla="*/ 37 h 53"/>
                <a:gd name="T12" fmla="*/ 23 w 37"/>
                <a:gd name="T13" fmla="*/ 52 h 53"/>
                <a:gd name="T14" fmla="*/ 33 w 37"/>
                <a:gd name="T15" fmla="*/ 53 h 53"/>
                <a:gd name="T16" fmla="*/ 35 w 37"/>
                <a:gd name="T17" fmla="*/ 52 h 53"/>
                <a:gd name="T18" fmla="*/ 35 w 37"/>
                <a:gd name="T19" fmla="*/ 51 h 53"/>
                <a:gd name="T20" fmla="*/ 37 w 37"/>
                <a:gd name="T21" fmla="*/ 33 h 53"/>
                <a:gd name="T22" fmla="*/ 34 w 37"/>
                <a:gd name="T23" fmla="*/ 16 h 53"/>
                <a:gd name="T24" fmla="*/ 8 w 37"/>
                <a:gd name="T25" fmla="*/ 6 h 53"/>
                <a:gd name="T26" fmla="*/ 21 w 37"/>
                <a:gd name="T27" fmla="*/ 2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53">
                  <a:moveTo>
                    <a:pt x="21" y="29"/>
                  </a:moveTo>
                  <a:cubicBezTo>
                    <a:pt x="21" y="29"/>
                    <a:pt x="22" y="29"/>
                    <a:pt x="22" y="29"/>
                  </a:cubicBezTo>
                  <a:cubicBezTo>
                    <a:pt x="23" y="29"/>
                    <a:pt x="23" y="28"/>
                    <a:pt x="23" y="28"/>
                  </a:cubicBezTo>
                  <a:cubicBezTo>
                    <a:pt x="24" y="26"/>
                    <a:pt x="27" y="26"/>
                    <a:pt x="29" y="28"/>
                  </a:cubicBezTo>
                  <a:cubicBezTo>
                    <a:pt x="30" y="29"/>
                    <a:pt x="30" y="32"/>
                    <a:pt x="29" y="34"/>
                  </a:cubicBezTo>
                  <a:cubicBezTo>
                    <a:pt x="28" y="35"/>
                    <a:pt x="26" y="36"/>
                    <a:pt x="24" y="37"/>
                  </a:cubicBezTo>
                  <a:cubicBezTo>
                    <a:pt x="23" y="42"/>
                    <a:pt x="22" y="47"/>
                    <a:pt x="23" y="52"/>
                  </a:cubicBezTo>
                  <a:cubicBezTo>
                    <a:pt x="26" y="52"/>
                    <a:pt x="29" y="52"/>
                    <a:pt x="33" y="53"/>
                  </a:cubicBezTo>
                  <a:cubicBezTo>
                    <a:pt x="33" y="53"/>
                    <a:pt x="34" y="53"/>
                    <a:pt x="35" y="52"/>
                  </a:cubicBezTo>
                  <a:cubicBezTo>
                    <a:pt x="35" y="52"/>
                    <a:pt x="35" y="51"/>
                    <a:pt x="35" y="51"/>
                  </a:cubicBezTo>
                  <a:cubicBezTo>
                    <a:pt x="37" y="45"/>
                    <a:pt x="37" y="39"/>
                    <a:pt x="37" y="33"/>
                  </a:cubicBezTo>
                  <a:cubicBezTo>
                    <a:pt x="37" y="27"/>
                    <a:pt x="37" y="21"/>
                    <a:pt x="34" y="16"/>
                  </a:cubicBezTo>
                  <a:cubicBezTo>
                    <a:pt x="30" y="10"/>
                    <a:pt x="15" y="0"/>
                    <a:pt x="8" y="6"/>
                  </a:cubicBezTo>
                  <a:cubicBezTo>
                    <a:pt x="0" y="12"/>
                    <a:pt x="15" y="26"/>
                    <a:pt x="21" y="29"/>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 name="Freeform 138">
              <a:extLst>
                <a:ext uri="{FF2B5EF4-FFF2-40B4-BE49-F238E27FC236}">
                  <a16:creationId xmlns:a16="http://schemas.microsoft.com/office/drawing/2014/main" id="{D6BA0B7B-77A1-4220-88A6-EA62860676E7}"/>
                </a:ext>
              </a:extLst>
            </p:cNvPr>
            <p:cNvSpPr>
              <a:spLocks/>
            </p:cNvSpPr>
            <p:nvPr/>
          </p:nvSpPr>
          <p:spPr bwMode="auto">
            <a:xfrm>
              <a:off x="11202988" y="4605338"/>
              <a:ext cx="100013" cy="88900"/>
            </a:xfrm>
            <a:custGeom>
              <a:avLst/>
              <a:gdLst>
                <a:gd name="T0" fmla="*/ 16 w 28"/>
                <a:gd name="T1" fmla="*/ 17 h 25"/>
                <a:gd name="T2" fmla="*/ 1 w 28"/>
                <a:gd name="T3" fmla="*/ 25 h 25"/>
                <a:gd name="T4" fmla="*/ 8 w 28"/>
                <a:gd name="T5" fmla="*/ 7 h 25"/>
                <a:gd name="T6" fmla="*/ 24 w 28"/>
                <a:gd name="T7" fmla="*/ 2 h 25"/>
                <a:gd name="T8" fmla="*/ 16 w 28"/>
                <a:gd name="T9" fmla="*/ 17 h 25"/>
              </a:gdLst>
              <a:ahLst/>
              <a:cxnLst>
                <a:cxn ang="0">
                  <a:pos x="T0" y="T1"/>
                </a:cxn>
                <a:cxn ang="0">
                  <a:pos x="T2" y="T3"/>
                </a:cxn>
                <a:cxn ang="0">
                  <a:pos x="T4" y="T5"/>
                </a:cxn>
                <a:cxn ang="0">
                  <a:pos x="T6" y="T7"/>
                </a:cxn>
                <a:cxn ang="0">
                  <a:pos x="T8" y="T9"/>
                </a:cxn>
              </a:cxnLst>
              <a:rect l="0" t="0" r="r" b="b"/>
              <a:pathLst>
                <a:path w="28" h="25">
                  <a:moveTo>
                    <a:pt x="16" y="17"/>
                  </a:moveTo>
                  <a:cubicBezTo>
                    <a:pt x="12" y="21"/>
                    <a:pt x="7" y="24"/>
                    <a:pt x="1" y="25"/>
                  </a:cubicBezTo>
                  <a:cubicBezTo>
                    <a:pt x="0" y="18"/>
                    <a:pt x="3" y="12"/>
                    <a:pt x="8" y="7"/>
                  </a:cubicBezTo>
                  <a:cubicBezTo>
                    <a:pt x="11" y="5"/>
                    <a:pt x="20" y="0"/>
                    <a:pt x="24" y="2"/>
                  </a:cubicBezTo>
                  <a:cubicBezTo>
                    <a:pt x="28" y="5"/>
                    <a:pt x="19" y="15"/>
                    <a:pt x="16" y="17"/>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2" name="Freeform 139">
              <a:extLst>
                <a:ext uri="{FF2B5EF4-FFF2-40B4-BE49-F238E27FC236}">
                  <a16:creationId xmlns:a16="http://schemas.microsoft.com/office/drawing/2014/main" id="{C5DDD58C-BE64-41F1-97D1-FF5BFAD680BD}"/>
                </a:ext>
              </a:extLst>
            </p:cNvPr>
            <p:cNvSpPr>
              <a:spLocks/>
            </p:cNvSpPr>
            <p:nvPr/>
          </p:nvSpPr>
          <p:spPr bwMode="auto">
            <a:xfrm>
              <a:off x="10948988" y="5080000"/>
              <a:ext cx="520700" cy="839788"/>
            </a:xfrm>
            <a:custGeom>
              <a:avLst/>
              <a:gdLst>
                <a:gd name="T0" fmla="*/ 297 w 328"/>
                <a:gd name="T1" fmla="*/ 7 h 529"/>
                <a:gd name="T2" fmla="*/ 156 w 328"/>
                <a:gd name="T3" fmla="*/ 0 h 529"/>
                <a:gd name="T4" fmla="*/ 49 w 328"/>
                <a:gd name="T5" fmla="*/ 485 h 529"/>
                <a:gd name="T6" fmla="*/ 0 w 328"/>
                <a:gd name="T7" fmla="*/ 453 h 529"/>
                <a:gd name="T8" fmla="*/ 60 w 328"/>
                <a:gd name="T9" fmla="*/ 529 h 529"/>
                <a:gd name="T10" fmla="*/ 203 w 328"/>
                <a:gd name="T11" fmla="*/ 130 h 529"/>
                <a:gd name="T12" fmla="*/ 201 w 328"/>
                <a:gd name="T13" fmla="*/ 310 h 529"/>
                <a:gd name="T14" fmla="*/ 299 w 328"/>
                <a:gd name="T15" fmla="*/ 440 h 529"/>
                <a:gd name="T16" fmla="*/ 306 w 328"/>
                <a:gd name="T17" fmla="*/ 487 h 529"/>
                <a:gd name="T18" fmla="*/ 308 w 328"/>
                <a:gd name="T19" fmla="*/ 507 h 529"/>
                <a:gd name="T20" fmla="*/ 326 w 328"/>
                <a:gd name="T21" fmla="*/ 505 h 529"/>
                <a:gd name="T22" fmla="*/ 328 w 328"/>
                <a:gd name="T23" fmla="*/ 433 h 529"/>
                <a:gd name="T24" fmla="*/ 252 w 328"/>
                <a:gd name="T25" fmla="*/ 310 h 529"/>
                <a:gd name="T26" fmla="*/ 306 w 328"/>
                <a:gd name="T27" fmla="*/ 107 h 529"/>
                <a:gd name="T28" fmla="*/ 297 w 328"/>
                <a:gd name="T29" fmla="*/ 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8" h="529">
                  <a:moveTo>
                    <a:pt x="297" y="7"/>
                  </a:moveTo>
                  <a:lnTo>
                    <a:pt x="156" y="0"/>
                  </a:lnTo>
                  <a:lnTo>
                    <a:pt x="49" y="485"/>
                  </a:lnTo>
                  <a:lnTo>
                    <a:pt x="0" y="453"/>
                  </a:lnTo>
                  <a:lnTo>
                    <a:pt x="60" y="529"/>
                  </a:lnTo>
                  <a:lnTo>
                    <a:pt x="203" y="130"/>
                  </a:lnTo>
                  <a:lnTo>
                    <a:pt x="201" y="310"/>
                  </a:lnTo>
                  <a:lnTo>
                    <a:pt x="299" y="440"/>
                  </a:lnTo>
                  <a:lnTo>
                    <a:pt x="306" y="487"/>
                  </a:lnTo>
                  <a:lnTo>
                    <a:pt x="308" y="507"/>
                  </a:lnTo>
                  <a:lnTo>
                    <a:pt x="326" y="505"/>
                  </a:lnTo>
                  <a:lnTo>
                    <a:pt x="328" y="433"/>
                  </a:lnTo>
                  <a:lnTo>
                    <a:pt x="252" y="310"/>
                  </a:lnTo>
                  <a:lnTo>
                    <a:pt x="306" y="107"/>
                  </a:lnTo>
                  <a:lnTo>
                    <a:pt x="297" y="7"/>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3" name="Freeform 140">
              <a:extLst>
                <a:ext uri="{FF2B5EF4-FFF2-40B4-BE49-F238E27FC236}">
                  <a16:creationId xmlns:a16="http://schemas.microsoft.com/office/drawing/2014/main" id="{5AFF0BE5-889E-4239-B078-46EF48D8D048}"/>
                </a:ext>
              </a:extLst>
            </p:cNvPr>
            <p:cNvSpPr>
              <a:spLocks/>
            </p:cNvSpPr>
            <p:nvPr/>
          </p:nvSpPr>
          <p:spPr bwMode="auto">
            <a:xfrm>
              <a:off x="10948988" y="5080000"/>
              <a:ext cx="520700" cy="839788"/>
            </a:xfrm>
            <a:custGeom>
              <a:avLst/>
              <a:gdLst>
                <a:gd name="T0" fmla="*/ 297 w 328"/>
                <a:gd name="T1" fmla="*/ 7 h 529"/>
                <a:gd name="T2" fmla="*/ 156 w 328"/>
                <a:gd name="T3" fmla="*/ 0 h 529"/>
                <a:gd name="T4" fmla="*/ 49 w 328"/>
                <a:gd name="T5" fmla="*/ 485 h 529"/>
                <a:gd name="T6" fmla="*/ 0 w 328"/>
                <a:gd name="T7" fmla="*/ 453 h 529"/>
                <a:gd name="T8" fmla="*/ 60 w 328"/>
                <a:gd name="T9" fmla="*/ 529 h 529"/>
                <a:gd name="T10" fmla="*/ 203 w 328"/>
                <a:gd name="T11" fmla="*/ 130 h 529"/>
                <a:gd name="T12" fmla="*/ 201 w 328"/>
                <a:gd name="T13" fmla="*/ 310 h 529"/>
                <a:gd name="T14" fmla="*/ 299 w 328"/>
                <a:gd name="T15" fmla="*/ 440 h 529"/>
                <a:gd name="T16" fmla="*/ 306 w 328"/>
                <a:gd name="T17" fmla="*/ 487 h 529"/>
                <a:gd name="T18" fmla="*/ 308 w 328"/>
                <a:gd name="T19" fmla="*/ 507 h 529"/>
                <a:gd name="T20" fmla="*/ 326 w 328"/>
                <a:gd name="T21" fmla="*/ 505 h 529"/>
                <a:gd name="T22" fmla="*/ 328 w 328"/>
                <a:gd name="T23" fmla="*/ 433 h 529"/>
                <a:gd name="T24" fmla="*/ 252 w 328"/>
                <a:gd name="T25" fmla="*/ 310 h 529"/>
                <a:gd name="T26" fmla="*/ 306 w 328"/>
                <a:gd name="T27" fmla="*/ 107 h 529"/>
                <a:gd name="T28" fmla="*/ 297 w 328"/>
                <a:gd name="T29" fmla="*/ 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8" h="529">
                  <a:moveTo>
                    <a:pt x="297" y="7"/>
                  </a:moveTo>
                  <a:lnTo>
                    <a:pt x="156" y="0"/>
                  </a:lnTo>
                  <a:lnTo>
                    <a:pt x="49" y="485"/>
                  </a:lnTo>
                  <a:lnTo>
                    <a:pt x="0" y="453"/>
                  </a:lnTo>
                  <a:lnTo>
                    <a:pt x="60" y="529"/>
                  </a:lnTo>
                  <a:lnTo>
                    <a:pt x="203" y="130"/>
                  </a:lnTo>
                  <a:lnTo>
                    <a:pt x="201" y="310"/>
                  </a:lnTo>
                  <a:lnTo>
                    <a:pt x="299" y="440"/>
                  </a:lnTo>
                  <a:lnTo>
                    <a:pt x="306" y="487"/>
                  </a:lnTo>
                  <a:lnTo>
                    <a:pt x="308" y="507"/>
                  </a:lnTo>
                  <a:lnTo>
                    <a:pt x="326" y="505"/>
                  </a:lnTo>
                  <a:lnTo>
                    <a:pt x="328" y="433"/>
                  </a:lnTo>
                  <a:lnTo>
                    <a:pt x="252" y="310"/>
                  </a:lnTo>
                  <a:lnTo>
                    <a:pt x="306" y="107"/>
                  </a:lnTo>
                  <a:lnTo>
                    <a:pt x="297"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 name="Freeform 141">
              <a:extLst>
                <a:ext uri="{FF2B5EF4-FFF2-40B4-BE49-F238E27FC236}">
                  <a16:creationId xmlns:a16="http://schemas.microsoft.com/office/drawing/2014/main" id="{0CA46E8B-9D39-4B80-8227-596E3321C999}"/>
                </a:ext>
              </a:extLst>
            </p:cNvPr>
            <p:cNvSpPr>
              <a:spLocks/>
            </p:cNvSpPr>
            <p:nvPr/>
          </p:nvSpPr>
          <p:spPr bwMode="auto">
            <a:xfrm>
              <a:off x="11434763" y="4375150"/>
              <a:ext cx="87313" cy="230188"/>
            </a:xfrm>
            <a:custGeom>
              <a:avLst/>
              <a:gdLst>
                <a:gd name="T0" fmla="*/ 0 w 55"/>
                <a:gd name="T1" fmla="*/ 136 h 145"/>
                <a:gd name="T2" fmla="*/ 31 w 55"/>
                <a:gd name="T3" fmla="*/ 145 h 145"/>
                <a:gd name="T4" fmla="*/ 55 w 55"/>
                <a:gd name="T5" fmla="*/ 4 h 145"/>
                <a:gd name="T6" fmla="*/ 31 w 55"/>
                <a:gd name="T7" fmla="*/ 0 h 145"/>
                <a:gd name="T8" fmla="*/ 0 w 55"/>
                <a:gd name="T9" fmla="*/ 136 h 145"/>
                <a:gd name="T10" fmla="*/ 0 w 55"/>
                <a:gd name="T11" fmla="*/ 136 h 145"/>
              </a:gdLst>
              <a:ahLst/>
              <a:cxnLst>
                <a:cxn ang="0">
                  <a:pos x="T0" y="T1"/>
                </a:cxn>
                <a:cxn ang="0">
                  <a:pos x="T2" y="T3"/>
                </a:cxn>
                <a:cxn ang="0">
                  <a:pos x="T4" y="T5"/>
                </a:cxn>
                <a:cxn ang="0">
                  <a:pos x="T6" y="T7"/>
                </a:cxn>
                <a:cxn ang="0">
                  <a:pos x="T8" y="T9"/>
                </a:cxn>
                <a:cxn ang="0">
                  <a:pos x="T10" y="T11"/>
                </a:cxn>
              </a:cxnLst>
              <a:rect l="0" t="0" r="r" b="b"/>
              <a:pathLst>
                <a:path w="55" h="145">
                  <a:moveTo>
                    <a:pt x="0" y="136"/>
                  </a:moveTo>
                  <a:lnTo>
                    <a:pt x="31" y="145"/>
                  </a:lnTo>
                  <a:lnTo>
                    <a:pt x="55" y="4"/>
                  </a:lnTo>
                  <a:lnTo>
                    <a:pt x="31" y="0"/>
                  </a:lnTo>
                  <a:lnTo>
                    <a:pt x="0" y="136"/>
                  </a:lnTo>
                  <a:lnTo>
                    <a:pt x="0" y="136"/>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 name="Freeform 142">
              <a:extLst>
                <a:ext uri="{FF2B5EF4-FFF2-40B4-BE49-F238E27FC236}">
                  <a16:creationId xmlns:a16="http://schemas.microsoft.com/office/drawing/2014/main" id="{744E3503-EB45-4776-9DBE-378B213BB4B6}"/>
                </a:ext>
              </a:extLst>
            </p:cNvPr>
            <p:cNvSpPr>
              <a:spLocks/>
            </p:cNvSpPr>
            <p:nvPr/>
          </p:nvSpPr>
          <p:spPr bwMode="auto">
            <a:xfrm>
              <a:off x="11050588" y="4381500"/>
              <a:ext cx="103188" cy="203200"/>
            </a:xfrm>
            <a:custGeom>
              <a:avLst/>
              <a:gdLst>
                <a:gd name="T0" fmla="*/ 65 w 65"/>
                <a:gd name="T1" fmla="*/ 112 h 128"/>
                <a:gd name="T2" fmla="*/ 30 w 65"/>
                <a:gd name="T3" fmla="*/ 128 h 128"/>
                <a:gd name="T4" fmla="*/ 0 w 65"/>
                <a:gd name="T5" fmla="*/ 5 h 128"/>
                <a:gd name="T6" fmla="*/ 25 w 65"/>
                <a:gd name="T7" fmla="*/ 0 h 128"/>
                <a:gd name="T8" fmla="*/ 65 w 65"/>
                <a:gd name="T9" fmla="*/ 112 h 128"/>
                <a:gd name="T10" fmla="*/ 65 w 65"/>
                <a:gd name="T11" fmla="*/ 112 h 128"/>
              </a:gdLst>
              <a:ahLst/>
              <a:cxnLst>
                <a:cxn ang="0">
                  <a:pos x="T0" y="T1"/>
                </a:cxn>
                <a:cxn ang="0">
                  <a:pos x="T2" y="T3"/>
                </a:cxn>
                <a:cxn ang="0">
                  <a:pos x="T4" y="T5"/>
                </a:cxn>
                <a:cxn ang="0">
                  <a:pos x="T6" y="T7"/>
                </a:cxn>
                <a:cxn ang="0">
                  <a:pos x="T8" y="T9"/>
                </a:cxn>
                <a:cxn ang="0">
                  <a:pos x="T10" y="T11"/>
                </a:cxn>
              </a:cxnLst>
              <a:rect l="0" t="0" r="r" b="b"/>
              <a:pathLst>
                <a:path w="65" h="128">
                  <a:moveTo>
                    <a:pt x="65" y="112"/>
                  </a:moveTo>
                  <a:lnTo>
                    <a:pt x="30" y="128"/>
                  </a:lnTo>
                  <a:lnTo>
                    <a:pt x="0" y="5"/>
                  </a:lnTo>
                  <a:lnTo>
                    <a:pt x="25" y="0"/>
                  </a:lnTo>
                  <a:lnTo>
                    <a:pt x="65" y="112"/>
                  </a:lnTo>
                  <a:lnTo>
                    <a:pt x="65" y="112"/>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6" name="Freeform 143">
              <a:extLst>
                <a:ext uri="{FF2B5EF4-FFF2-40B4-BE49-F238E27FC236}">
                  <a16:creationId xmlns:a16="http://schemas.microsoft.com/office/drawing/2014/main" id="{96E6E354-FDE7-40DD-A68F-5CFFC9C20AB1}"/>
                </a:ext>
              </a:extLst>
            </p:cNvPr>
            <p:cNvSpPr>
              <a:spLocks/>
            </p:cNvSpPr>
            <p:nvPr/>
          </p:nvSpPr>
          <p:spPr bwMode="auto">
            <a:xfrm>
              <a:off x="11282363" y="4803775"/>
              <a:ext cx="58738" cy="74613"/>
            </a:xfrm>
            <a:custGeom>
              <a:avLst/>
              <a:gdLst>
                <a:gd name="T0" fmla="*/ 37 w 37"/>
                <a:gd name="T1" fmla="*/ 0 h 47"/>
                <a:gd name="T2" fmla="*/ 13 w 37"/>
                <a:gd name="T3" fmla="*/ 47 h 47"/>
                <a:gd name="T4" fmla="*/ 0 w 37"/>
                <a:gd name="T5" fmla="*/ 4 h 47"/>
                <a:gd name="T6" fmla="*/ 37 w 37"/>
                <a:gd name="T7" fmla="*/ 0 h 47"/>
                <a:gd name="T8" fmla="*/ 37 w 37"/>
                <a:gd name="T9" fmla="*/ 0 h 47"/>
              </a:gdLst>
              <a:ahLst/>
              <a:cxnLst>
                <a:cxn ang="0">
                  <a:pos x="T0" y="T1"/>
                </a:cxn>
                <a:cxn ang="0">
                  <a:pos x="T2" y="T3"/>
                </a:cxn>
                <a:cxn ang="0">
                  <a:pos x="T4" y="T5"/>
                </a:cxn>
                <a:cxn ang="0">
                  <a:pos x="T6" y="T7"/>
                </a:cxn>
                <a:cxn ang="0">
                  <a:pos x="T8" y="T9"/>
                </a:cxn>
              </a:cxnLst>
              <a:rect l="0" t="0" r="r" b="b"/>
              <a:pathLst>
                <a:path w="37" h="47">
                  <a:moveTo>
                    <a:pt x="37" y="0"/>
                  </a:moveTo>
                  <a:lnTo>
                    <a:pt x="13" y="47"/>
                  </a:lnTo>
                  <a:lnTo>
                    <a:pt x="0" y="4"/>
                  </a:lnTo>
                  <a:lnTo>
                    <a:pt x="37" y="0"/>
                  </a:lnTo>
                  <a:lnTo>
                    <a:pt x="37" y="0"/>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7" name="Oval 144">
              <a:extLst>
                <a:ext uri="{FF2B5EF4-FFF2-40B4-BE49-F238E27FC236}">
                  <a16:creationId xmlns:a16="http://schemas.microsoft.com/office/drawing/2014/main" id="{B0037182-F54A-46FC-B580-EDF89FD28435}"/>
                </a:ext>
              </a:extLst>
            </p:cNvPr>
            <p:cNvSpPr>
              <a:spLocks noChangeArrowheads="1"/>
            </p:cNvSpPr>
            <p:nvPr/>
          </p:nvSpPr>
          <p:spPr bwMode="auto">
            <a:xfrm>
              <a:off x="11033126" y="4325938"/>
              <a:ext cx="68263" cy="66675"/>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8" name="Oval 145">
              <a:extLst>
                <a:ext uri="{FF2B5EF4-FFF2-40B4-BE49-F238E27FC236}">
                  <a16:creationId xmlns:a16="http://schemas.microsoft.com/office/drawing/2014/main" id="{E4CAA4D8-58E8-4643-8481-93F2A3E84768}"/>
                </a:ext>
              </a:extLst>
            </p:cNvPr>
            <p:cNvSpPr>
              <a:spLocks noChangeArrowheads="1"/>
            </p:cNvSpPr>
            <p:nvPr/>
          </p:nvSpPr>
          <p:spPr bwMode="auto">
            <a:xfrm>
              <a:off x="11472863" y="4329113"/>
              <a:ext cx="66675" cy="6985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 name="Freeform 148">
              <a:extLst>
                <a:ext uri="{FF2B5EF4-FFF2-40B4-BE49-F238E27FC236}">
                  <a16:creationId xmlns:a16="http://schemas.microsoft.com/office/drawing/2014/main" id="{0FA399D8-6834-4649-A3B8-E7A5A0278BF2}"/>
                </a:ext>
              </a:extLst>
            </p:cNvPr>
            <p:cNvSpPr>
              <a:spLocks/>
            </p:cNvSpPr>
            <p:nvPr/>
          </p:nvSpPr>
          <p:spPr bwMode="auto">
            <a:xfrm>
              <a:off x="10733088" y="5891213"/>
              <a:ext cx="1104900" cy="28575"/>
            </a:xfrm>
            <a:custGeom>
              <a:avLst/>
              <a:gdLst>
                <a:gd name="T0" fmla="*/ 308 w 312"/>
                <a:gd name="T1" fmla="*/ 8 h 8"/>
                <a:gd name="T2" fmla="*/ 4 w 312"/>
                <a:gd name="T3" fmla="*/ 8 h 8"/>
                <a:gd name="T4" fmla="*/ 0 w 312"/>
                <a:gd name="T5" fmla="*/ 4 h 8"/>
                <a:gd name="T6" fmla="*/ 4 w 312"/>
                <a:gd name="T7" fmla="*/ 0 h 8"/>
                <a:gd name="T8" fmla="*/ 81 w 312"/>
                <a:gd name="T9" fmla="*/ 0 h 8"/>
                <a:gd name="T10" fmla="*/ 88 w 312"/>
                <a:gd name="T11" fmla="*/ 8 h 8"/>
                <a:gd name="T12" fmla="*/ 91 w 312"/>
                <a:gd name="T13" fmla="*/ 0 h 8"/>
                <a:gd name="T14" fmla="*/ 308 w 312"/>
                <a:gd name="T15" fmla="*/ 0 h 8"/>
                <a:gd name="T16" fmla="*/ 312 w 312"/>
                <a:gd name="T17" fmla="*/ 4 h 8"/>
                <a:gd name="T18" fmla="*/ 308 w 312"/>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8">
                  <a:moveTo>
                    <a:pt x="308" y="8"/>
                  </a:moveTo>
                  <a:cubicBezTo>
                    <a:pt x="4" y="8"/>
                    <a:pt x="4" y="8"/>
                    <a:pt x="4" y="8"/>
                  </a:cubicBezTo>
                  <a:cubicBezTo>
                    <a:pt x="2" y="8"/>
                    <a:pt x="0" y="6"/>
                    <a:pt x="0" y="4"/>
                  </a:cubicBezTo>
                  <a:cubicBezTo>
                    <a:pt x="0" y="1"/>
                    <a:pt x="2" y="0"/>
                    <a:pt x="4" y="0"/>
                  </a:cubicBezTo>
                  <a:cubicBezTo>
                    <a:pt x="81" y="0"/>
                    <a:pt x="81" y="0"/>
                    <a:pt x="81" y="0"/>
                  </a:cubicBezTo>
                  <a:cubicBezTo>
                    <a:pt x="88" y="8"/>
                    <a:pt x="88" y="8"/>
                    <a:pt x="88" y="8"/>
                  </a:cubicBezTo>
                  <a:cubicBezTo>
                    <a:pt x="91" y="0"/>
                    <a:pt x="91" y="0"/>
                    <a:pt x="91"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2" name="Freeform 149">
              <a:extLst>
                <a:ext uri="{FF2B5EF4-FFF2-40B4-BE49-F238E27FC236}">
                  <a16:creationId xmlns:a16="http://schemas.microsoft.com/office/drawing/2014/main" id="{D8E35DBB-9EBE-4305-9AC2-069D6A43E7B7}"/>
                </a:ext>
              </a:extLst>
            </p:cNvPr>
            <p:cNvSpPr>
              <a:spLocks/>
            </p:cNvSpPr>
            <p:nvPr/>
          </p:nvSpPr>
          <p:spPr bwMode="auto">
            <a:xfrm>
              <a:off x="11018838" y="5891213"/>
              <a:ext cx="36513" cy="28575"/>
            </a:xfrm>
            <a:custGeom>
              <a:avLst/>
              <a:gdLst>
                <a:gd name="T0" fmla="*/ 16 w 23"/>
                <a:gd name="T1" fmla="*/ 18 h 18"/>
                <a:gd name="T2" fmla="*/ 0 w 23"/>
                <a:gd name="T3" fmla="*/ 0 h 18"/>
                <a:gd name="T4" fmla="*/ 23 w 23"/>
                <a:gd name="T5" fmla="*/ 0 h 18"/>
                <a:gd name="T6" fmla="*/ 16 w 23"/>
                <a:gd name="T7" fmla="*/ 18 h 18"/>
              </a:gdLst>
              <a:ahLst/>
              <a:cxnLst>
                <a:cxn ang="0">
                  <a:pos x="T0" y="T1"/>
                </a:cxn>
                <a:cxn ang="0">
                  <a:pos x="T2" y="T3"/>
                </a:cxn>
                <a:cxn ang="0">
                  <a:pos x="T4" y="T5"/>
                </a:cxn>
                <a:cxn ang="0">
                  <a:pos x="T6" y="T7"/>
                </a:cxn>
              </a:cxnLst>
              <a:rect l="0" t="0" r="r" b="b"/>
              <a:pathLst>
                <a:path w="23" h="18">
                  <a:moveTo>
                    <a:pt x="16" y="18"/>
                  </a:moveTo>
                  <a:lnTo>
                    <a:pt x="0" y="0"/>
                  </a:lnTo>
                  <a:lnTo>
                    <a:pt x="23" y="0"/>
                  </a:lnTo>
                  <a:lnTo>
                    <a:pt x="16" y="18"/>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 name="Freeform 150">
              <a:extLst>
                <a:ext uri="{FF2B5EF4-FFF2-40B4-BE49-F238E27FC236}">
                  <a16:creationId xmlns:a16="http://schemas.microsoft.com/office/drawing/2014/main" id="{3DF36139-6535-478C-9845-8D4E194E70A7}"/>
                </a:ext>
              </a:extLst>
            </p:cNvPr>
            <p:cNvSpPr>
              <a:spLocks/>
            </p:cNvSpPr>
            <p:nvPr/>
          </p:nvSpPr>
          <p:spPr bwMode="auto">
            <a:xfrm>
              <a:off x="11018838" y="5891213"/>
              <a:ext cx="36513" cy="28575"/>
            </a:xfrm>
            <a:custGeom>
              <a:avLst/>
              <a:gdLst>
                <a:gd name="T0" fmla="*/ 16 w 23"/>
                <a:gd name="T1" fmla="*/ 18 h 18"/>
                <a:gd name="T2" fmla="*/ 0 w 23"/>
                <a:gd name="T3" fmla="*/ 0 h 18"/>
                <a:gd name="T4" fmla="*/ 23 w 23"/>
                <a:gd name="T5" fmla="*/ 0 h 18"/>
                <a:gd name="T6" fmla="*/ 16 w 23"/>
                <a:gd name="T7" fmla="*/ 18 h 18"/>
              </a:gdLst>
              <a:ahLst/>
              <a:cxnLst>
                <a:cxn ang="0">
                  <a:pos x="T0" y="T1"/>
                </a:cxn>
                <a:cxn ang="0">
                  <a:pos x="T2" y="T3"/>
                </a:cxn>
                <a:cxn ang="0">
                  <a:pos x="T4" y="T5"/>
                </a:cxn>
                <a:cxn ang="0">
                  <a:pos x="T6" y="T7"/>
                </a:cxn>
              </a:cxnLst>
              <a:rect l="0" t="0" r="r" b="b"/>
              <a:pathLst>
                <a:path w="23" h="18">
                  <a:moveTo>
                    <a:pt x="16" y="18"/>
                  </a:moveTo>
                  <a:lnTo>
                    <a:pt x="0" y="0"/>
                  </a:lnTo>
                  <a:lnTo>
                    <a:pt x="23" y="0"/>
                  </a:lnTo>
                  <a:lnTo>
                    <a:pt x="16"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4" name="Freeform 151">
              <a:extLst>
                <a:ext uri="{FF2B5EF4-FFF2-40B4-BE49-F238E27FC236}">
                  <a16:creationId xmlns:a16="http://schemas.microsoft.com/office/drawing/2014/main" id="{28A82CC8-E9F6-4132-B972-845E793ADD85}"/>
                </a:ext>
              </a:extLst>
            </p:cNvPr>
            <p:cNvSpPr>
              <a:spLocks/>
            </p:cNvSpPr>
            <p:nvPr/>
          </p:nvSpPr>
          <p:spPr bwMode="auto">
            <a:xfrm>
              <a:off x="9286876" y="4892675"/>
              <a:ext cx="1104900" cy="28575"/>
            </a:xfrm>
            <a:custGeom>
              <a:avLst/>
              <a:gdLst>
                <a:gd name="T0" fmla="*/ 308 w 312"/>
                <a:gd name="T1" fmla="*/ 8 h 8"/>
                <a:gd name="T2" fmla="*/ 4 w 312"/>
                <a:gd name="T3" fmla="*/ 8 h 8"/>
                <a:gd name="T4" fmla="*/ 0 w 312"/>
                <a:gd name="T5" fmla="*/ 4 h 8"/>
                <a:gd name="T6" fmla="*/ 4 w 312"/>
                <a:gd name="T7" fmla="*/ 0 h 8"/>
                <a:gd name="T8" fmla="*/ 60 w 312"/>
                <a:gd name="T9" fmla="*/ 0 h 8"/>
                <a:gd name="T10" fmla="*/ 59 w 312"/>
                <a:gd name="T11" fmla="*/ 4 h 8"/>
                <a:gd name="T12" fmla="*/ 63 w 312"/>
                <a:gd name="T13" fmla="*/ 5 h 8"/>
                <a:gd name="T14" fmla="*/ 64 w 312"/>
                <a:gd name="T15" fmla="*/ 0 h 8"/>
                <a:gd name="T16" fmla="*/ 157 w 312"/>
                <a:gd name="T17" fmla="*/ 0 h 8"/>
                <a:gd name="T18" fmla="*/ 157 w 312"/>
                <a:gd name="T19" fmla="*/ 4 h 8"/>
                <a:gd name="T20" fmla="*/ 161 w 312"/>
                <a:gd name="T21" fmla="*/ 5 h 8"/>
                <a:gd name="T22" fmla="*/ 161 w 312"/>
                <a:gd name="T23" fmla="*/ 0 h 8"/>
                <a:gd name="T24" fmla="*/ 167 w 312"/>
                <a:gd name="T25" fmla="*/ 0 h 8"/>
                <a:gd name="T26" fmla="*/ 168 w 312"/>
                <a:gd name="T27" fmla="*/ 5 h 8"/>
                <a:gd name="T28" fmla="*/ 172 w 312"/>
                <a:gd name="T29" fmla="*/ 4 h 8"/>
                <a:gd name="T30" fmla="*/ 171 w 312"/>
                <a:gd name="T31" fmla="*/ 0 h 8"/>
                <a:gd name="T32" fmla="*/ 265 w 312"/>
                <a:gd name="T33" fmla="*/ 0 h 8"/>
                <a:gd name="T34" fmla="*/ 266 w 312"/>
                <a:gd name="T35" fmla="*/ 5 h 8"/>
                <a:gd name="T36" fmla="*/ 270 w 312"/>
                <a:gd name="T37" fmla="*/ 4 h 8"/>
                <a:gd name="T38" fmla="*/ 269 w 312"/>
                <a:gd name="T39" fmla="*/ 0 h 8"/>
                <a:gd name="T40" fmla="*/ 308 w 312"/>
                <a:gd name="T41" fmla="*/ 0 h 8"/>
                <a:gd name="T42" fmla="*/ 312 w 312"/>
                <a:gd name="T43" fmla="*/ 4 h 8"/>
                <a:gd name="T44" fmla="*/ 308 w 312"/>
                <a:gd name="T4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2" h="8">
                  <a:moveTo>
                    <a:pt x="308" y="8"/>
                  </a:moveTo>
                  <a:cubicBezTo>
                    <a:pt x="4" y="8"/>
                    <a:pt x="4" y="8"/>
                    <a:pt x="4" y="8"/>
                  </a:cubicBezTo>
                  <a:cubicBezTo>
                    <a:pt x="2" y="8"/>
                    <a:pt x="0" y="6"/>
                    <a:pt x="0" y="4"/>
                  </a:cubicBezTo>
                  <a:cubicBezTo>
                    <a:pt x="0" y="1"/>
                    <a:pt x="2" y="0"/>
                    <a:pt x="4" y="0"/>
                  </a:cubicBezTo>
                  <a:cubicBezTo>
                    <a:pt x="60" y="0"/>
                    <a:pt x="60" y="0"/>
                    <a:pt x="60" y="0"/>
                  </a:cubicBezTo>
                  <a:cubicBezTo>
                    <a:pt x="59" y="4"/>
                    <a:pt x="59" y="4"/>
                    <a:pt x="59" y="4"/>
                  </a:cubicBezTo>
                  <a:cubicBezTo>
                    <a:pt x="63" y="5"/>
                    <a:pt x="63" y="5"/>
                    <a:pt x="63" y="5"/>
                  </a:cubicBezTo>
                  <a:cubicBezTo>
                    <a:pt x="64" y="0"/>
                    <a:pt x="64" y="0"/>
                    <a:pt x="64" y="0"/>
                  </a:cubicBezTo>
                  <a:cubicBezTo>
                    <a:pt x="157" y="0"/>
                    <a:pt x="157" y="0"/>
                    <a:pt x="157" y="0"/>
                  </a:cubicBezTo>
                  <a:cubicBezTo>
                    <a:pt x="157" y="4"/>
                    <a:pt x="157" y="4"/>
                    <a:pt x="157" y="4"/>
                  </a:cubicBezTo>
                  <a:cubicBezTo>
                    <a:pt x="161" y="5"/>
                    <a:pt x="161" y="5"/>
                    <a:pt x="161" y="5"/>
                  </a:cubicBezTo>
                  <a:cubicBezTo>
                    <a:pt x="161" y="0"/>
                    <a:pt x="161" y="0"/>
                    <a:pt x="161" y="0"/>
                  </a:cubicBezTo>
                  <a:cubicBezTo>
                    <a:pt x="167" y="0"/>
                    <a:pt x="167" y="0"/>
                    <a:pt x="167" y="0"/>
                  </a:cubicBezTo>
                  <a:cubicBezTo>
                    <a:pt x="168" y="5"/>
                    <a:pt x="168" y="5"/>
                    <a:pt x="168" y="5"/>
                  </a:cubicBezTo>
                  <a:cubicBezTo>
                    <a:pt x="172" y="4"/>
                    <a:pt x="172" y="4"/>
                    <a:pt x="172" y="4"/>
                  </a:cubicBezTo>
                  <a:cubicBezTo>
                    <a:pt x="171" y="0"/>
                    <a:pt x="171" y="0"/>
                    <a:pt x="171" y="0"/>
                  </a:cubicBezTo>
                  <a:cubicBezTo>
                    <a:pt x="265" y="0"/>
                    <a:pt x="265" y="0"/>
                    <a:pt x="265" y="0"/>
                  </a:cubicBezTo>
                  <a:cubicBezTo>
                    <a:pt x="266" y="5"/>
                    <a:pt x="266" y="5"/>
                    <a:pt x="266" y="5"/>
                  </a:cubicBezTo>
                  <a:cubicBezTo>
                    <a:pt x="270" y="4"/>
                    <a:pt x="270" y="4"/>
                    <a:pt x="270" y="4"/>
                  </a:cubicBezTo>
                  <a:cubicBezTo>
                    <a:pt x="269" y="0"/>
                    <a:pt x="269" y="0"/>
                    <a:pt x="269"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5" name="Freeform 152">
              <a:extLst>
                <a:ext uri="{FF2B5EF4-FFF2-40B4-BE49-F238E27FC236}">
                  <a16:creationId xmlns:a16="http://schemas.microsoft.com/office/drawing/2014/main" id="{694B994E-FB40-4CE7-9585-BC326F749B7B}"/>
                </a:ext>
              </a:extLst>
            </p:cNvPr>
            <p:cNvSpPr>
              <a:spLocks/>
            </p:cNvSpPr>
            <p:nvPr/>
          </p:nvSpPr>
          <p:spPr bwMode="auto">
            <a:xfrm>
              <a:off x="10225088" y="4892675"/>
              <a:ext cx="19050" cy="17463"/>
            </a:xfrm>
            <a:custGeom>
              <a:avLst/>
              <a:gdLst>
                <a:gd name="T0" fmla="*/ 3 w 12"/>
                <a:gd name="T1" fmla="*/ 11 h 11"/>
                <a:gd name="T2" fmla="*/ 0 w 12"/>
                <a:gd name="T3" fmla="*/ 0 h 11"/>
                <a:gd name="T4" fmla="*/ 9 w 12"/>
                <a:gd name="T5" fmla="*/ 0 h 11"/>
                <a:gd name="T6" fmla="*/ 12 w 12"/>
                <a:gd name="T7" fmla="*/ 9 h 11"/>
                <a:gd name="T8" fmla="*/ 3 w 12"/>
                <a:gd name="T9" fmla="*/ 11 h 11"/>
              </a:gdLst>
              <a:ahLst/>
              <a:cxnLst>
                <a:cxn ang="0">
                  <a:pos x="T0" y="T1"/>
                </a:cxn>
                <a:cxn ang="0">
                  <a:pos x="T2" y="T3"/>
                </a:cxn>
                <a:cxn ang="0">
                  <a:pos x="T4" y="T5"/>
                </a:cxn>
                <a:cxn ang="0">
                  <a:pos x="T6" y="T7"/>
                </a:cxn>
                <a:cxn ang="0">
                  <a:pos x="T8" y="T9"/>
                </a:cxn>
              </a:cxnLst>
              <a:rect l="0" t="0" r="r" b="b"/>
              <a:pathLst>
                <a:path w="12" h="11">
                  <a:moveTo>
                    <a:pt x="3" y="11"/>
                  </a:moveTo>
                  <a:lnTo>
                    <a:pt x="0" y="0"/>
                  </a:lnTo>
                  <a:lnTo>
                    <a:pt x="9" y="0"/>
                  </a:lnTo>
                  <a:lnTo>
                    <a:pt x="12" y="9"/>
                  </a:lnTo>
                  <a:lnTo>
                    <a:pt x="3" y="11"/>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6" name="Freeform 153">
              <a:extLst>
                <a:ext uri="{FF2B5EF4-FFF2-40B4-BE49-F238E27FC236}">
                  <a16:creationId xmlns:a16="http://schemas.microsoft.com/office/drawing/2014/main" id="{3D8C0167-551B-46F6-A520-82CB935802B0}"/>
                </a:ext>
              </a:extLst>
            </p:cNvPr>
            <p:cNvSpPr>
              <a:spLocks/>
            </p:cNvSpPr>
            <p:nvPr/>
          </p:nvSpPr>
          <p:spPr bwMode="auto">
            <a:xfrm>
              <a:off x="10225088" y="4892675"/>
              <a:ext cx="19050" cy="17463"/>
            </a:xfrm>
            <a:custGeom>
              <a:avLst/>
              <a:gdLst>
                <a:gd name="T0" fmla="*/ 3 w 12"/>
                <a:gd name="T1" fmla="*/ 11 h 11"/>
                <a:gd name="T2" fmla="*/ 0 w 12"/>
                <a:gd name="T3" fmla="*/ 0 h 11"/>
                <a:gd name="T4" fmla="*/ 9 w 12"/>
                <a:gd name="T5" fmla="*/ 0 h 11"/>
                <a:gd name="T6" fmla="*/ 12 w 12"/>
                <a:gd name="T7" fmla="*/ 9 h 11"/>
                <a:gd name="T8" fmla="*/ 3 w 12"/>
                <a:gd name="T9" fmla="*/ 11 h 11"/>
              </a:gdLst>
              <a:ahLst/>
              <a:cxnLst>
                <a:cxn ang="0">
                  <a:pos x="T0" y="T1"/>
                </a:cxn>
                <a:cxn ang="0">
                  <a:pos x="T2" y="T3"/>
                </a:cxn>
                <a:cxn ang="0">
                  <a:pos x="T4" y="T5"/>
                </a:cxn>
                <a:cxn ang="0">
                  <a:pos x="T6" y="T7"/>
                </a:cxn>
                <a:cxn ang="0">
                  <a:pos x="T8" y="T9"/>
                </a:cxn>
              </a:cxnLst>
              <a:rect l="0" t="0" r="r" b="b"/>
              <a:pathLst>
                <a:path w="12" h="11">
                  <a:moveTo>
                    <a:pt x="3" y="11"/>
                  </a:moveTo>
                  <a:lnTo>
                    <a:pt x="0" y="0"/>
                  </a:lnTo>
                  <a:lnTo>
                    <a:pt x="9" y="0"/>
                  </a:lnTo>
                  <a:lnTo>
                    <a:pt x="12" y="9"/>
                  </a:lnTo>
                  <a:lnTo>
                    <a:pt x="3"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7" name="Freeform 154">
              <a:extLst>
                <a:ext uri="{FF2B5EF4-FFF2-40B4-BE49-F238E27FC236}">
                  <a16:creationId xmlns:a16="http://schemas.microsoft.com/office/drawing/2014/main" id="{73C8E328-1048-4508-8A95-B6A31837490A}"/>
                </a:ext>
              </a:extLst>
            </p:cNvPr>
            <p:cNvSpPr>
              <a:spLocks/>
            </p:cNvSpPr>
            <p:nvPr/>
          </p:nvSpPr>
          <p:spPr bwMode="auto">
            <a:xfrm>
              <a:off x="9879013" y="4892675"/>
              <a:ext cx="17463" cy="17463"/>
            </a:xfrm>
            <a:custGeom>
              <a:avLst/>
              <a:gdLst>
                <a:gd name="T0" fmla="*/ 2 w 11"/>
                <a:gd name="T1" fmla="*/ 11 h 11"/>
                <a:gd name="T2" fmla="*/ 0 w 11"/>
                <a:gd name="T3" fmla="*/ 0 h 11"/>
                <a:gd name="T4" fmla="*/ 9 w 11"/>
                <a:gd name="T5" fmla="*/ 0 h 11"/>
                <a:gd name="T6" fmla="*/ 11 w 11"/>
                <a:gd name="T7" fmla="*/ 9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lnTo>
                    <a:pt x="0" y="0"/>
                  </a:lnTo>
                  <a:lnTo>
                    <a:pt x="9" y="0"/>
                  </a:lnTo>
                  <a:lnTo>
                    <a:pt x="11" y="9"/>
                  </a:lnTo>
                  <a:lnTo>
                    <a:pt x="2" y="11"/>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8" name="Freeform 155">
              <a:extLst>
                <a:ext uri="{FF2B5EF4-FFF2-40B4-BE49-F238E27FC236}">
                  <a16:creationId xmlns:a16="http://schemas.microsoft.com/office/drawing/2014/main" id="{448BCA50-5E8B-489F-BFC5-CF4CEDC28458}"/>
                </a:ext>
              </a:extLst>
            </p:cNvPr>
            <p:cNvSpPr>
              <a:spLocks/>
            </p:cNvSpPr>
            <p:nvPr/>
          </p:nvSpPr>
          <p:spPr bwMode="auto">
            <a:xfrm>
              <a:off x="9879013" y="4892675"/>
              <a:ext cx="17463" cy="17463"/>
            </a:xfrm>
            <a:custGeom>
              <a:avLst/>
              <a:gdLst>
                <a:gd name="T0" fmla="*/ 2 w 11"/>
                <a:gd name="T1" fmla="*/ 11 h 11"/>
                <a:gd name="T2" fmla="*/ 0 w 11"/>
                <a:gd name="T3" fmla="*/ 0 h 11"/>
                <a:gd name="T4" fmla="*/ 9 w 11"/>
                <a:gd name="T5" fmla="*/ 0 h 11"/>
                <a:gd name="T6" fmla="*/ 11 w 11"/>
                <a:gd name="T7" fmla="*/ 9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lnTo>
                    <a:pt x="0" y="0"/>
                  </a:lnTo>
                  <a:lnTo>
                    <a:pt x="9" y="0"/>
                  </a:lnTo>
                  <a:lnTo>
                    <a:pt x="11" y="9"/>
                  </a:lnTo>
                  <a:lnTo>
                    <a:pt x="2"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9" name="Freeform 156">
              <a:extLst>
                <a:ext uri="{FF2B5EF4-FFF2-40B4-BE49-F238E27FC236}">
                  <a16:creationId xmlns:a16="http://schemas.microsoft.com/office/drawing/2014/main" id="{C0A816EC-1F72-4F48-BE79-E8E54336A093}"/>
                </a:ext>
              </a:extLst>
            </p:cNvPr>
            <p:cNvSpPr>
              <a:spLocks/>
            </p:cNvSpPr>
            <p:nvPr/>
          </p:nvSpPr>
          <p:spPr bwMode="auto">
            <a:xfrm>
              <a:off x="9496426" y="4892675"/>
              <a:ext cx="17463" cy="17463"/>
            </a:xfrm>
            <a:custGeom>
              <a:avLst/>
              <a:gdLst>
                <a:gd name="T0" fmla="*/ 9 w 11"/>
                <a:gd name="T1" fmla="*/ 11 h 11"/>
                <a:gd name="T2" fmla="*/ 0 w 11"/>
                <a:gd name="T3" fmla="*/ 9 h 11"/>
                <a:gd name="T4" fmla="*/ 2 w 11"/>
                <a:gd name="T5" fmla="*/ 0 h 11"/>
                <a:gd name="T6" fmla="*/ 11 w 11"/>
                <a:gd name="T7" fmla="*/ 0 h 11"/>
                <a:gd name="T8" fmla="*/ 9 w 11"/>
                <a:gd name="T9" fmla="*/ 11 h 11"/>
              </a:gdLst>
              <a:ahLst/>
              <a:cxnLst>
                <a:cxn ang="0">
                  <a:pos x="T0" y="T1"/>
                </a:cxn>
                <a:cxn ang="0">
                  <a:pos x="T2" y="T3"/>
                </a:cxn>
                <a:cxn ang="0">
                  <a:pos x="T4" y="T5"/>
                </a:cxn>
                <a:cxn ang="0">
                  <a:pos x="T6" y="T7"/>
                </a:cxn>
                <a:cxn ang="0">
                  <a:pos x="T8" y="T9"/>
                </a:cxn>
              </a:cxnLst>
              <a:rect l="0" t="0" r="r" b="b"/>
              <a:pathLst>
                <a:path w="11" h="11">
                  <a:moveTo>
                    <a:pt x="9" y="11"/>
                  </a:moveTo>
                  <a:lnTo>
                    <a:pt x="0" y="9"/>
                  </a:lnTo>
                  <a:lnTo>
                    <a:pt x="2" y="0"/>
                  </a:lnTo>
                  <a:lnTo>
                    <a:pt x="11" y="0"/>
                  </a:lnTo>
                  <a:lnTo>
                    <a:pt x="9" y="11"/>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0" name="Freeform 157">
              <a:extLst>
                <a:ext uri="{FF2B5EF4-FFF2-40B4-BE49-F238E27FC236}">
                  <a16:creationId xmlns:a16="http://schemas.microsoft.com/office/drawing/2014/main" id="{5B5F475F-5C55-4407-8C97-335D5EBE9DC5}"/>
                </a:ext>
              </a:extLst>
            </p:cNvPr>
            <p:cNvSpPr>
              <a:spLocks/>
            </p:cNvSpPr>
            <p:nvPr/>
          </p:nvSpPr>
          <p:spPr bwMode="auto">
            <a:xfrm>
              <a:off x="9496426" y="4892675"/>
              <a:ext cx="17463" cy="17463"/>
            </a:xfrm>
            <a:custGeom>
              <a:avLst/>
              <a:gdLst>
                <a:gd name="T0" fmla="*/ 9 w 11"/>
                <a:gd name="T1" fmla="*/ 11 h 11"/>
                <a:gd name="T2" fmla="*/ 0 w 11"/>
                <a:gd name="T3" fmla="*/ 9 h 11"/>
                <a:gd name="T4" fmla="*/ 2 w 11"/>
                <a:gd name="T5" fmla="*/ 0 h 11"/>
                <a:gd name="T6" fmla="*/ 11 w 11"/>
                <a:gd name="T7" fmla="*/ 0 h 11"/>
                <a:gd name="T8" fmla="*/ 9 w 11"/>
                <a:gd name="T9" fmla="*/ 11 h 11"/>
              </a:gdLst>
              <a:ahLst/>
              <a:cxnLst>
                <a:cxn ang="0">
                  <a:pos x="T0" y="T1"/>
                </a:cxn>
                <a:cxn ang="0">
                  <a:pos x="T2" y="T3"/>
                </a:cxn>
                <a:cxn ang="0">
                  <a:pos x="T4" y="T5"/>
                </a:cxn>
                <a:cxn ang="0">
                  <a:pos x="T6" y="T7"/>
                </a:cxn>
                <a:cxn ang="0">
                  <a:pos x="T8" y="T9"/>
                </a:cxn>
              </a:cxnLst>
              <a:rect l="0" t="0" r="r" b="b"/>
              <a:pathLst>
                <a:path w="11" h="11">
                  <a:moveTo>
                    <a:pt x="9" y="11"/>
                  </a:moveTo>
                  <a:lnTo>
                    <a:pt x="0" y="9"/>
                  </a:lnTo>
                  <a:lnTo>
                    <a:pt x="2" y="0"/>
                  </a:lnTo>
                  <a:lnTo>
                    <a:pt x="11" y="0"/>
                  </a:lnTo>
                  <a:lnTo>
                    <a:pt x="9"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1" name="Freeform 158">
              <a:extLst>
                <a:ext uri="{FF2B5EF4-FFF2-40B4-BE49-F238E27FC236}">
                  <a16:creationId xmlns:a16="http://schemas.microsoft.com/office/drawing/2014/main" id="{B3B9DDDF-4351-45F1-9B11-F25634293484}"/>
                </a:ext>
              </a:extLst>
            </p:cNvPr>
            <p:cNvSpPr>
              <a:spLocks/>
            </p:cNvSpPr>
            <p:nvPr/>
          </p:nvSpPr>
          <p:spPr bwMode="auto">
            <a:xfrm>
              <a:off x="9842501" y="4892675"/>
              <a:ext cx="14288" cy="17463"/>
            </a:xfrm>
            <a:custGeom>
              <a:avLst/>
              <a:gdLst>
                <a:gd name="T0" fmla="*/ 9 w 9"/>
                <a:gd name="T1" fmla="*/ 11 h 11"/>
                <a:gd name="T2" fmla="*/ 0 w 9"/>
                <a:gd name="T3" fmla="*/ 9 h 11"/>
                <a:gd name="T4" fmla="*/ 0 w 9"/>
                <a:gd name="T5" fmla="*/ 0 h 11"/>
                <a:gd name="T6" fmla="*/ 9 w 9"/>
                <a:gd name="T7" fmla="*/ 0 h 11"/>
                <a:gd name="T8" fmla="*/ 9 w 9"/>
                <a:gd name="T9" fmla="*/ 11 h 11"/>
              </a:gdLst>
              <a:ahLst/>
              <a:cxnLst>
                <a:cxn ang="0">
                  <a:pos x="T0" y="T1"/>
                </a:cxn>
                <a:cxn ang="0">
                  <a:pos x="T2" y="T3"/>
                </a:cxn>
                <a:cxn ang="0">
                  <a:pos x="T4" y="T5"/>
                </a:cxn>
                <a:cxn ang="0">
                  <a:pos x="T6" y="T7"/>
                </a:cxn>
                <a:cxn ang="0">
                  <a:pos x="T8" y="T9"/>
                </a:cxn>
              </a:cxnLst>
              <a:rect l="0" t="0" r="r" b="b"/>
              <a:pathLst>
                <a:path w="9" h="11">
                  <a:moveTo>
                    <a:pt x="9" y="11"/>
                  </a:moveTo>
                  <a:lnTo>
                    <a:pt x="0" y="9"/>
                  </a:lnTo>
                  <a:lnTo>
                    <a:pt x="0" y="0"/>
                  </a:lnTo>
                  <a:lnTo>
                    <a:pt x="9" y="0"/>
                  </a:lnTo>
                  <a:lnTo>
                    <a:pt x="9" y="11"/>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2" name="Freeform 159">
              <a:extLst>
                <a:ext uri="{FF2B5EF4-FFF2-40B4-BE49-F238E27FC236}">
                  <a16:creationId xmlns:a16="http://schemas.microsoft.com/office/drawing/2014/main" id="{E64DBDD7-E2C7-4773-9430-42BBEB97E3E7}"/>
                </a:ext>
              </a:extLst>
            </p:cNvPr>
            <p:cNvSpPr>
              <a:spLocks/>
            </p:cNvSpPr>
            <p:nvPr/>
          </p:nvSpPr>
          <p:spPr bwMode="auto">
            <a:xfrm>
              <a:off x="9842501" y="4892675"/>
              <a:ext cx="14288" cy="17463"/>
            </a:xfrm>
            <a:custGeom>
              <a:avLst/>
              <a:gdLst>
                <a:gd name="T0" fmla="*/ 9 w 9"/>
                <a:gd name="T1" fmla="*/ 11 h 11"/>
                <a:gd name="T2" fmla="*/ 0 w 9"/>
                <a:gd name="T3" fmla="*/ 9 h 11"/>
                <a:gd name="T4" fmla="*/ 0 w 9"/>
                <a:gd name="T5" fmla="*/ 0 h 11"/>
                <a:gd name="T6" fmla="*/ 9 w 9"/>
                <a:gd name="T7" fmla="*/ 0 h 11"/>
                <a:gd name="T8" fmla="*/ 9 w 9"/>
                <a:gd name="T9" fmla="*/ 11 h 11"/>
              </a:gdLst>
              <a:ahLst/>
              <a:cxnLst>
                <a:cxn ang="0">
                  <a:pos x="T0" y="T1"/>
                </a:cxn>
                <a:cxn ang="0">
                  <a:pos x="T2" y="T3"/>
                </a:cxn>
                <a:cxn ang="0">
                  <a:pos x="T4" y="T5"/>
                </a:cxn>
                <a:cxn ang="0">
                  <a:pos x="T6" y="T7"/>
                </a:cxn>
                <a:cxn ang="0">
                  <a:pos x="T8" y="T9"/>
                </a:cxn>
              </a:cxnLst>
              <a:rect l="0" t="0" r="r" b="b"/>
              <a:pathLst>
                <a:path w="9" h="11">
                  <a:moveTo>
                    <a:pt x="9" y="11"/>
                  </a:moveTo>
                  <a:lnTo>
                    <a:pt x="0" y="9"/>
                  </a:lnTo>
                  <a:lnTo>
                    <a:pt x="0" y="0"/>
                  </a:lnTo>
                  <a:lnTo>
                    <a:pt x="9" y="0"/>
                  </a:lnTo>
                  <a:lnTo>
                    <a:pt x="9"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3" name="Freeform 160">
              <a:extLst>
                <a:ext uri="{FF2B5EF4-FFF2-40B4-BE49-F238E27FC236}">
                  <a16:creationId xmlns:a16="http://schemas.microsoft.com/office/drawing/2014/main" id="{A66D9A05-2DF6-433B-8F76-13E86585AEBD}"/>
                </a:ext>
              </a:extLst>
            </p:cNvPr>
            <p:cNvSpPr>
              <a:spLocks/>
            </p:cNvSpPr>
            <p:nvPr/>
          </p:nvSpPr>
          <p:spPr bwMode="auto">
            <a:xfrm>
              <a:off x="7745413" y="3148013"/>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4" name="Freeform 161">
              <a:extLst>
                <a:ext uri="{FF2B5EF4-FFF2-40B4-BE49-F238E27FC236}">
                  <a16:creationId xmlns:a16="http://schemas.microsoft.com/office/drawing/2014/main" id="{B36A1AAF-2826-48F9-A41F-E1EC9F36F957}"/>
                </a:ext>
              </a:extLst>
            </p:cNvPr>
            <p:cNvSpPr>
              <a:spLocks/>
            </p:cNvSpPr>
            <p:nvPr/>
          </p:nvSpPr>
          <p:spPr bwMode="auto">
            <a:xfrm>
              <a:off x="7781926" y="3705225"/>
              <a:ext cx="477838" cy="885825"/>
            </a:xfrm>
            <a:custGeom>
              <a:avLst/>
              <a:gdLst>
                <a:gd name="T0" fmla="*/ 60 w 301"/>
                <a:gd name="T1" fmla="*/ 558 h 558"/>
                <a:gd name="T2" fmla="*/ 33 w 301"/>
                <a:gd name="T3" fmla="*/ 290 h 558"/>
                <a:gd name="T4" fmla="*/ 0 w 301"/>
                <a:gd name="T5" fmla="*/ 2 h 558"/>
                <a:gd name="T6" fmla="*/ 26 w 301"/>
                <a:gd name="T7" fmla="*/ 0 h 558"/>
                <a:gd name="T8" fmla="*/ 84 w 301"/>
                <a:gd name="T9" fmla="*/ 270 h 558"/>
                <a:gd name="T10" fmla="*/ 178 w 301"/>
                <a:gd name="T11" fmla="*/ 279 h 558"/>
                <a:gd name="T12" fmla="*/ 274 w 301"/>
                <a:gd name="T13" fmla="*/ 2 h 558"/>
                <a:gd name="T14" fmla="*/ 301 w 301"/>
                <a:gd name="T15" fmla="*/ 7 h 558"/>
                <a:gd name="T16" fmla="*/ 229 w 301"/>
                <a:gd name="T17" fmla="*/ 301 h 558"/>
                <a:gd name="T18" fmla="*/ 234 w 301"/>
                <a:gd name="T19" fmla="*/ 549 h 558"/>
                <a:gd name="T20" fmla="*/ 60 w 301"/>
                <a:gd name="T21" fmla="*/ 558 h 558"/>
                <a:gd name="T22" fmla="*/ 60 w 301"/>
                <a:gd name="T2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558">
                  <a:moveTo>
                    <a:pt x="60" y="558"/>
                  </a:moveTo>
                  <a:lnTo>
                    <a:pt x="33" y="290"/>
                  </a:lnTo>
                  <a:lnTo>
                    <a:pt x="0" y="2"/>
                  </a:lnTo>
                  <a:lnTo>
                    <a:pt x="26" y="0"/>
                  </a:lnTo>
                  <a:lnTo>
                    <a:pt x="84" y="270"/>
                  </a:lnTo>
                  <a:lnTo>
                    <a:pt x="178" y="279"/>
                  </a:lnTo>
                  <a:lnTo>
                    <a:pt x="274" y="2"/>
                  </a:lnTo>
                  <a:lnTo>
                    <a:pt x="301" y="7"/>
                  </a:lnTo>
                  <a:lnTo>
                    <a:pt x="229" y="301"/>
                  </a:lnTo>
                  <a:lnTo>
                    <a:pt x="234" y="549"/>
                  </a:lnTo>
                  <a:lnTo>
                    <a:pt x="60" y="558"/>
                  </a:lnTo>
                  <a:lnTo>
                    <a:pt x="60" y="558"/>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5" name="Oval 162">
              <a:extLst>
                <a:ext uri="{FF2B5EF4-FFF2-40B4-BE49-F238E27FC236}">
                  <a16:creationId xmlns:a16="http://schemas.microsoft.com/office/drawing/2014/main" id="{333BA224-5910-46E3-B9BA-1905995A5B76}"/>
                </a:ext>
              </a:extLst>
            </p:cNvPr>
            <p:cNvSpPr>
              <a:spLocks noChangeArrowheads="1"/>
            </p:cNvSpPr>
            <p:nvPr/>
          </p:nvSpPr>
          <p:spPr bwMode="auto">
            <a:xfrm>
              <a:off x="7773988" y="3651250"/>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6" name="Oval 163">
              <a:extLst>
                <a:ext uri="{FF2B5EF4-FFF2-40B4-BE49-F238E27FC236}">
                  <a16:creationId xmlns:a16="http://schemas.microsoft.com/office/drawing/2014/main" id="{3090FC5D-8AB7-445F-8F55-71F3A6071EE4}"/>
                </a:ext>
              </a:extLst>
            </p:cNvPr>
            <p:cNvSpPr>
              <a:spLocks noChangeArrowheads="1"/>
            </p:cNvSpPr>
            <p:nvPr/>
          </p:nvSpPr>
          <p:spPr bwMode="auto">
            <a:xfrm>
              <a:off x="8188326" y="3662363"/>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7" name="Oval 164">
              <a:extLst>
                <a:ext uri="{FF2B5EF4-FFF2-40B4-BE49-F238E27FC236}">
                  <a16:creationId xmlns:a16="http://schemas.microsoft.com/office/drawing/2014/main" id="{66577501-D6DE-465B-AE35-50942F5DFC56}"/>
                </a:ext>
              </a:extLst>
            </p:cNvPr>
            <p:cNvSpPr>
              <a:spLocks noChangeArrowheads="1"/>
            </p:cNvSpPr>
            <p:nvPr/>
          </p:nvSpPr>
          <p:spPr bwMode="auto">
            <a:xfrm>
              <a:off x="7905751" y="3917950"/>
              <a:ext cx="179388" cy="176213"/>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8" name="Oval 165">
              <a:extLst>
                <a:ext uri="{FF2B5EF4-FFF2-40B4-BE49-F238E27FC236}">
                  <a16:creationId xmlns:a16="http://schemas.microsoft.com/office/drawing/2014/main" id="{615D5373-9E9F-40B0-96F4-83A2FC465E3C}"/>
                </a:ext>
              </a:extLst>
            </p:cNvPr>
            <p:cNvSpPr>
              <a:spLocks noChangeArrowheads="1"/>
            </p:cNvSpPr>
            <p:nvPr/>
          </p:nvSpPr>
          <p:spPr bwMode="auto">
            <a:xfrm>
              <a:off x="7905751" y="3932238"/>
              <a:ext cx="179388" cy="176213"/>
            </a:xfrm>
            <a:prstGeom prst="ellipse">
              <a:avLst/>
            </a:pr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9" name="Freeform 166">
              <a:extLst>
                <a:ext uri="{FF2B5EF4-FFF2-40B4-BE49-F238E27FC236}">
                  <a16:creationId xmlns:a16="http://schemas.microsoft.com/office/drawing/2014/main" id="{E8BEC4C7-6954-4FBF-9F94-BB8649689983}"/>
                </a:ext>
              </a:extLst>
            </p:cNvPr>
            <p:cNvSpPr>
              <a:spLocks/>
            </p:cNvSpPr>
            <p:nvPr/>
          </p:nvSpPr>
          <p:spPr bwMode="auto">
            <a:xfrm>
              <a:off x="7869238" y="4510088"/>
              <a:ext cx="284163" cy="736600"/>
            </a:xfrm>
            <a:custGeom>
              <a:avLst/>
              <a:gdLst>
                <a:gd name="T0" fmla="*/ 179 w 179"/>
                <a:gd name="T1" fmla="*/ 42 h 464"/>
                <a:gd name="T2" fmla="*/ 154 w 179"/>
                <a:gd name="T3" fmla="*/ 453 h 464"/>
                <a:gd name="T4" fmla="*/ 125 w 179"/>
                <a:gd name="T5" fmla="*/ 453 h 464"/>
                <a:gd name="T6" fmla="*/ 101 w 179"/>
                <a:gd name="T7" fmla="*/ 47 h 464"/>
                <a:gd name="T8" fmla="*/ 76 w 179"/>
                <a:gd name="T9" fmla="*/ 47 h 464"/>
                <a:gd name="T10" fmla="*/ 61 w 179"/>
                <a:gd name="T11" fmla="*/ 464 h 464"/>
                <a:gd name="T12" fmla="*/ 38 w 179"/>
                <a:gd name="T13" fmla="*/ 464 h 464"/>
                <a:gd name="T14" fmla="*/ 5 w 179"/>
                <a:gd name="T15" fmla="*/ 51 h 464"/>
                <a:gd name="T16" fmla="*/ 0 w 179"/>
                <a:gd name="T17" fmla="*/ 0 h 464"/>
                <a:gd name="T18" fmla="*/ 179 w 179"/>
                <a:gd name="T19" fmla="*/ 2 h 464"/>
                <a:gd name="T20" fmla="*/ 179 w 179"/>
                <a:gd name="T21" fmla="*/ 4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464">
                  <a:moveTo>
                    <a:pt x="179" y="42"/>
                  </a:moveTo>
                  <a:lnTo>
                    <a:pt x="154" y="453"/>
                  </a:lnTo>
                  <a:lnTo>
                    <a:pt x="125" y="453"/>
                  </a:lnTo>
                  <a:lnTo>
                    <a:pt x="101" y="47"/>
                  </a:lnTo>
                  <a:lnTo>
                    <a:pt x="76" y="47"/>
                  </a:lnTo>
                  <a:lnTo>
                    <a:pt x="61" y="464"/>
                  </a:lnTo>
                  <a:lnTo>
                    <a:pt x="38" y="464"/>
                  </a:lnTo>
                  <a:lnTo>
                    <a:pt x="5" y="51"/>
                  </a:lnTo>
                  <a:lnTo>
                    <a:pt x="0" y="0"/>
                  </a:lnTo>
                  <a:lnTo>
                    <a:pt x="179" y="2"/>
                  </a:lnTo>
                  <a:lnTo>
                    <a:pt x="179" y="42"/>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0" name="Freeform 167">
              <a:extLst>
                <a:ext uri="{FF2B5EF4-FFF2-40B4-BE49-F238E27FC236}">
                  <a16:creationId xmlns:a16="http://schemas.microsoft.com/office/drawing/2014/main" id="{C8E40EA4-9FBC-4996-951F-2EAF69242763}"/>
                </a:ext>
              </a:extLst>
            </p:cNvPr>
            <p:cNvSpPr>
              <a:spLocks/>
            </p:cNvSpPr>
            <p:nvPr/>
          </p:nvSpPr>
          <p:spPr bwMode="auto">
            <a:xfrm>
              <a:off x="7869238" y="4510088"/>
              <a:ext cx="284163" cy="736600"/>
            </a:xfrm>
            <a:custGeom>
              <a:avLst/>
              <a:gdLst>
                <a:gd name="T0" fmla="*/ 179 w 179"/>
                <a:gd name="T1" fmla="*/ 42 h 464"/>
                <a:gd name="T2" fmla="*/ 154 w 179"/>
                <a:gd name="T3" fmla="*/ 453 h 464"/>
                <a:gd name="T4" fmla="*/ 125 w 179"/>
                <a:gd name="T5" fmla="*/ 453 h 464"/>
                <a:gd name="T6" fmla="*/ 101 w 179"/>
                <a:gd name="T7" fmla="*/ 47 h 464"/>
                <a:gd name="T8" fmla="*/ 76 w 179"/>
                <a:gd name="T9" fmla="*/ 47 h 464"/>
                <a:gd name="T10" fmla="*/ 61 w 179"/>
                <a:gd name="T11" fmla="*/ 464 h 464"/>
                <a:gd name="T12" fmla="*/ 38 w 179"/>
                <a:gd name="T13" fmla="*/ 464 h 464"/>
                <a:gd name="T14" fmla="*/ 5 w 179"/>
                <a:gd name="T15" fmla="*/ 51 h 464"/>
                <a:gd name="T16" fmla="*/ 0 w 179"/>
                <a:gd name="T17" fmla="*/ 0 h 464"/>
                <a:gd name="T18" fmla="*/ 179 w 179"/>
                <a:gd name="T19" fmla="*/ 2 h 464"/>
                <a:gd name="T20" fmla="*/ 179 w 179"/>
                <a:gd name="T21" fmla="*/ 4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464">
                  <a:moveTo>
                    <a:pt x="179" y="42"/>
                  </a:moveTo>
                  <a:lnTo>
                    <a:pt x="154" y="453"/>
                  </a:lnTo>
                  <a:lnTo>
                    <a:pt x="125" y="453"/>
                  </a:lnTo>
                  <a:lnTo>
                    <a:pt x="101" y="47"/>
                  </a:lnTo>
                  <a:lnTo>
                    <a:pt x="76" y="47"/>
                  </a:lnTo>
                  <a:lnTo>
                    <a:pt x="61" y="464"/>
                  </a:lnTo>
                  <a:lnTo>
                    <a:pt x="38" y="464"/>
                  </a:lnTo>
                  <a:lnTo>
                    <a:pt x="5" y="51"/>
                  </a:lnTo>
                  <a:lnTo>
                    <a:pt x="0" y="0"/>
                  </a:lnTo>
                  <a:lnTo>
                    <a:pt x="179" y="2"/>
                  </a:lnTo>
                  <a:lnTo>
                    <a:pt x="179"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1" name="Freeform 168">
              <a:extLst>
                <a:ext uri="{FF2B5EF4-FFF2-40B4-BE49-F238E27FC236}">
                  <a16:creationId xmlns:a16="http://schemas.microsoft.com/office/drawing/2014/main" id="{A99DB26D-B661-412D-8FB0-27D5015AD4AF}"/>
                </a:ext>
              </a:extLst>
            </p:cNvPr>
            <p:cNvSpPr>
              <a:spLocks/>
            </p:cNvSpPr>
            <p:nvPr/>
          </p:nvSpPr>
          <p:spPr bwMode="auto">
            <a:xfrm>
              <a:off x="8064501" y="5229225"/>
              <a:ext cx="149225" cy="28575"/>
            </a:xfrm>
            <a:custGeom>
              <a:avLst/>
              <a:gdLst>
                <a:gd name="T0" fmla="*/ 31 w 94"/>
                <a:gd name="T1" fmla="*/ 0 h 18"/>
                <a:gd name="T2" fmla="*/ 94 w 94"/>
                <a:gd name="T3" fmla="*/ 9 h 18"/>
                <a:gd name="T4" fmla="*/ 92 w 94"/>
                <a:gd name="T5" fmla="*/ 18 h 18"/>
                <a:gd name="T6" fmla="*/ 0 w 94"/>
                <a:gd name="T7" fmla="*/ 18 h 18"/>
                <a:gd name="T8" fmla="*/ 2 w 94"/>
                <a:gd name="T9" fmla="*/ 0 h 18"/>
                <a:gd name="T10" fmla="*/ 31 w 94"/>
                <a:gd name="T11" fmla="*/ 0 h 18"/>
              </a:gdLst>
              <a:ahLst/>
              <a:cxnLst>
                <a:cxn ang="0">
                  <a:pos x="T0" y="T1"/>
                </a:cxn>
                <a:cxn ang="0">
                  <a:pos x="T2" y="T3"/>
                </a:cxn>
                <a:cxn ang="0">
                  <a:pos x="T4" y="T5"/>
                </a:cxn>
                <a:cxn ang="0">
                  <a:pos x="T6" y="T7"/>
                </a:cxn>
                <a:cxn ang="0">
                  <a:pos x="T8" y="T9"/>
                </a:cxn>
                <a:cxn ang="0">
                  <a:pos x="T10" y="T11"/>
                </a:cxn>
              </a:cxnLst>
              <a:rect l="0" t="0" r="r" b="b"/>
              <a:pathLst>
                <a:path w="94" h="18">
                  <a:moveTo>
                    <a:pt x="31" y="0"/>
                  </a:moveTo>
                  <a:lnTo>
                    <a:pt x="94" y="9"/>
                  </a:lnTo>
                  <a:lnTo>
                    <a:pt x="92" y="18"/>
                  </a:lnTo>
                  <a:lnTo>
                    <a:pt x="0" y="18"/>
                  </a:lnTo>
                  <a:lnTo>
                    <a:pt x="2" y="0"/>
                  </a:lnTo>
                  <a:lnTo>
                    <a:pt x="31"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2" name="Freeform 169">
              <a:extLst>
                <a:ext uri="{FF2B5EF4-FFF2-40B4-BE49-F238E27FC236}">
                  <a16:creationId xmlns:a16="http://schemas.microsoft.com/office/drawing/2014/main" id="{4E1C6DC7-08FE-4043-ABA8-477744DA4876}"/>
                </a:ext>
              </a:extLst>
            </p:cNvPr>
            <p:cNvSpPr>
              <a:spLocks/>
            </p:cNvSpPr>
            <p:nvPr/>
          </p:nvSpPr>
          <p:spPr bwMode="auto">
            <a:xfrm>
              <a:off x="8064501" y="5229225"/>
              <a:ext cx="149225" cy="28575"/>
            </a:xfrm>
            <a:custGeom>
              <a:avLst/>
              <a:gdLst>
                <a:gd name="T0" fmla="*/ 31 w 94"/>
                <a:gd name="T1" fmla="*/ 0 h 18"/>
                <a:gd name="T2" fmla="*/ 94 w 94"/>
                <a:gd name="T3" fmla="*/ 9 h 18"/>
                <a:gd name="T4" fmla="*/ 92 w 94"/>
                <a:gd name="T5" fmla="*/ 18 h 18"/>
                <a:gd name="T6" fmla="*/ 0 w 94"/>
                <a:gd name="T7" fmla="*/ 18 h 18"/>
                <a:gd name="T8" fmla="*/ 2 w 94"/>
                <a:gd name="T9" fmla="*/ 0 h 18"/>
                <a:gd name="T10" fmla="*/ 31 w 94"/>
                <a:gd name="T11" fmla="*/ 0 h 18"/>
              </a:gdLst>
              <a:ahLst/>
              <a:cxnLst>
                <a:cxn ang="0">
                  <a:pos x="T0" y="T1"/>
                </a:cxn>
                <a:cxn ang="0">
                  <a:pos x="T2" y="T3"/>
                </a:cxn>
                <a:cxn ang="0">
                  <a:pos x="T4" y="T5"/>
                </a:cxn>
                <a:cxn ang="0">
                  <a:pos x="T6" y="T7"/>
                </a:cxn>
                <a:cxn ang="0">
                  <a:pos x="T8" y="T9"/>
                </a:cxn>
                <a:cxn ang="0">
                  <a:pos x="T10" y="T11"/>
                </a:cxn>
              </a:cxnLst>
              <a:rect l="0" t="0" r="r" b="b"/>
              <a:pathLst>
                <a:path w="94" h="18">
                  <a:moveTo>
                    <a:pt x="31" y="0"/>
                  </a:moveTo>
                  <a:lnTo>
                    <a:pt x="94" y="9"/>
                  </a:lnTo>
                  <a:lnTo>
                    <a:pt x="92" y="18"/>
                  </a:lnTo>
                  <a:lnTo>
                    <a:pt x="0" y="18"/>
                  </a:lnTo>
                  <a:lnTo>
                    <a:pt x="2" y="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3" name="Freeform 170">
              <a:extLst>
                <a:ext uri="{FF2B5EF4-FFF2-40B4-BE49-F238E27FC236}">
                  <a16:creationId xmlns:a16="http://schemas.microsoft.com/office/drawing/2014/main" id="{3A3E039F-2221-40D3-873B-238BE8D3F79D}"/>
                </a:ext>
              </a:extLst>
            </p:cNvPr>
            <p:cNvSpPr>
              <a:spLocks/>
            </p:cNvSpPr>
            <p:nvPr/>
          </p:nvSpPr>
          <p:spPr bwMode="auto">
            <a:xfrm>
              <a:off x="7827963" y="5246688"/>
              <a:ext cx="138113" cy="25400"/>
            </a:xfrm>
            <a:custGeom>
              <a:avLst/>
              <a:gdLst>
                <a:gd name="T0" fmla="*/ 87 w 87"/>
                <a:gd name="T1" fmla="*/ 0 h 16"/>
                <a:gd name="T2" fmla="*/ 87 w 87"/>
                <a:gd name="T3" fmla="*/ 11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1"/>
                  </a:lnTo>
                  <a:lnTo>
                    <a:pt x="0" y="16"/>
                  </a:lnTo>
                  <a:lnTo>
                    <a:pt x="0" y="4"/>
                  </a:lnTo>
                  <a:lnTo>
                    <a:pt x="64" y="0"/>
                  </a:lnTo>
                  <a:lnTo>
                    <a:pt x="87"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4" name="Freeform 171">
              <a:extLst>
                <a:ext uri="{FF2B5EF4-FFF2-40B4-BE49-F238E27FC236}">
                  <a16:creationId xmlns:a16="http://schemas.microsoft.com/office/drawing/2014/main" id="{A7994A90-C3F6-45A0-B17C-3A2E7335D783}"/>
                </a:ext>
              </a:extLst>
            </p:cNvPr>
            <p:cNvSpPr>
              <a:spLocks/>
            </p:cNvSpPr>
            <p:nvPr/>
          </p:nvSpPr>
          <p:spPr bwMode="auto">
            <a:xfrm>
              <a:off x="7827963" y="5246688"/>
              <a:ext cx="138113" cy="25400"/>
            </a:xfrm>
            <a:custGeom>
              <a:avLst/>
              <a:gdLst>
                <a:gd name="T0" fmla="*/ 87 w 87"/>
                <a:gd name="T1" fmla="*/ 0 h 16"/>
                <a:gd name="T2" fmla="*/ 87 w 87"/>
                <a:gd name="T3" fmla="*/ 11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1"/>
                  </a:lnTo>
                  <a:lnTo>
                    <a:pt x="0" y="16"/>
                  </a:lnTo>
                  <a:lnTo>
                    <a:pt x="0" y="4"/>
                  </a:lnTo>
                  <a:lnTo>
                    <a:pt x="64" y="0"/>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5" name="Freeform 172">
              <a:extLst>
                <a:ext uri="{FF2B5EF4-FFF2-40B4-BE49-F238E27FC236}">
                  <a16:creationId xmlns:a16="http://schemas.microsoft.com/office/drawing/2014/main" id="{2AA24DF6-67ED-4B2C-AB30-03A2D580FB4F}"/>
                </a:ext>
              </a:extLst>
            </p:cNvPr>
            <p:cNvSpPr>
              <a:spLocks/>
            </p:cNvSpPr>
            <p:nvPr/>
          </p:nvSpPr>
          <p:spPr bwMode="auto">
            <a:xfrm>
              <a:off x="7656513" y="5253038"/>
              <a:ext cx="822325" cy="28575"/>
            </a:xfrm>
            <a:custGeom>
              <a:avLst/>
              <a:gdLst>
                <a:gd name="T0" fmla="*/ 228 w 232"/>
                <a:gd name="T1" fmla="*/ 8 h 8"/>
                <a:gd name="T2" fmla="*/ 4 w 232"/>
                <a:gd name="T3" fmla="*/ 8 h 8"/>
                <a:gd name="T4" fmla="*/ 0 w 232"/>
                <a:gd name="T5" fmla="*/ 4 h 8"/>
                <a:gd name="T6" fmla="*/ 4 w 232"/>
                <a:gd name="T7" fmla="*/ 0 h 8"/>
                <a:gd name="T8" fmla="*/ 52 w 232"/>
                <a:gd name="T9" fmla="*/ 0 h 8"/>
                <a:gd name="T10" fmla="*/ 48 w 232"/>
                <a:gd name="T11" fmla="*/ 0 h 8"/>
                <a:gd name="T12" fmla="*/ 48 w 232"/>
                <a:gd name="T13" fmla="*/ 5 h 8"/>
                <a:gd name="T14" fmla="*/ 87 w 232"/>
                <a:gd name="T15" fmla="*/ 3 h 8"/>
                <a:gd name="T16" fmla="*/ 87 w 232"/>
                <a:gd name="T17" fmla="*/ 0 h 8"/>
                <a:gd name="T18" fmla="*/ 115 w 232"/>
                <a:gd name="T19" fmla="*/ 0 h 8"/>
                <a:gd name="T20" fmla="*/ 115 w 232"/>
                <a:gd name="T21" fmla="*/ 1 h 8"/>
                <a:gd name="T22" fmla="*/ 156 w 232"/>
                <a:gd name="T23" fmla="*/ 1 h 8"/>
                <a:gd name="T24" fmla="*/ 156 w 232"/>
                <a:gd name="T25" fmla="*/ 0 h 8"/>
                <a:gd name="T26" fmla="*/ 228 w 232"/>
                <a:gd name="T27" fmla="*/ 0 h 8"/>
                <a:gd name="T28" fmla="*/ 232 w 232"/>
                <a:gd name="T29" fmla="*/ 4 h 8"/>
                <a:gd name="T30" fmla="*/ 228 w 23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8">
                  <a:moveTo>
                    <a:pt x="228" y="8"/>
                  </a:moveTo>
                  <a:cubicBezTo>
                    <a:pt x="4" y="8"/>
                    <a:pt x="4" y="8"/>
                    <a:pt x="4" y="8"/>
                  </a:cubicBezTo>
                  <a:cubicBezTo>
                    <a:pt x="2" y="8"/>
                    <a:pt x="0" y="6"/>
                    <a:pt x="0" y="4"/>
                  </a:cubicBezTo>
                  <a:cubicBezTo>
                    <a:pt x="0" y="1"/>
                    <a:pt x="2" y="0"/>
                    <a:pt x="4" y="0"/>
                  </a:cubicBezTo>
                  <a:cubicBezTo>
                    <a:pt x="52" y="0"/>
                    <a:pt x="52" y="0"/>
                    <a:pt x="52" y="0"/>
                  </a:cubicBezTo>
                  <a:cubicBezTo>
                    <a:pt x="48" y="0"/>
                    <a:pt x="48" y="0"/>
                    <a:pt x="48" y="0"/>
                  </a:cubicBezTo>
                  <a:cubicBezTo>
                    <a:pt x="48" y="5"/>
                    <a:pt x="48" y="5"/>
                    <a:pt x="48" y="5"/>
                  </a:cubicBezTo>
                  <a:cubicBezTo>
                    <a:pt x="87" y="3"/>
                    <a:pt x="87" y="3"/>
                    <a:pt x="87" y="3"/>
                  </a:cubicBezTo>
                  <a:cubicBezTo>
                    <a:pt x="87" y="0"/>
                    <a:pt x="87" y="0"/>
                    <a:pt x="87" y="0"/>
                  </a:cubicBezTo>
                  <a:cubicBezTo>
                    <a:pt x="115" y="0"/>
                    <a:pt x="115" y="0"/>
                    <a:pt x="115" y="0"/>
                  </a:cubicBezTo>
                  <a:cubicBezTo>
                    <a:pt x="115" y="1"/>
                    <a:pt x="115" y="1"/>
                    <a:pt x="115" y="1"/>
                  </a:cubicBezTo>
                  <a:cubicBezTo>
                    <a:pt x="156" y="1"/>
                    <a:pt x="156" y="1"/>
                    <a:pt x="156" y="1"/>
                  </a:cubicBezTo>
                  <a:cubicBezTo>
                    <a:pt x="156" y="0"/>
                    <a:pt x="156" y="0"/>
                    <a:pt x="156" y="0"/>
                  </a:cubicBezTo>
                  <a:cubicBezTo>
                    <a:pt x="228" y="0"/>
                    <a:pt x="228" y="0"/>
                    <a:pt x="228" y="0"/>
                  </a:cubicBezTo>
                  <a:cubicBezTo>
                    <a:pt x="230" y="0"/>
                    <a:pt x="232" y="1"/>
                    <a:pt x="232" y="4"/>
                  </a:cubicBezTo>
                  <a:cubicBezTo>
                    <a:pt x="232" y="6"/>
                    <a:pt x="230" y="8"/>
                    <a:pt x="22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6" name="Rectangle 173">
              <a:extLst>
                <a:ext uri="{FF2B5EF4-FFF2-40B4-BE49-F238E27FC236}">
                  <a16:creationId xmlns:a16="http://schemas.microsoft.com/office/drawing/2014/main" id="{7D44010B-5410-49F7-934B-37FCA501BF7D}"/>
                </a:ext>
              </a:extLst>
            </p:cNvPr>
            <p:cNvSpPr>
              <a:spLocks noChangeArrowheads="1"/>
            </p:cNvSpPr>
            <p:nvPr/>
          </p:nvSpPr>
          <p:spPr bwMode="auto">
            <a:xfrm>
              <a:off x="8064501" y="5253038"/>
              <a:ext cx="146050" cy="4763"/>
            </a:xfrm>
            <a:prstGeom prst="rect">
              <a:avLst/>
            </a:prstGeom>
            <a:solidFill>
              <a:srgbClr val="1C64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7" name="Rectangle 174">
              <a:extLst>
                <a:ext uri="{FF2B5EF4-FFF2-40B4-BE49-F238E27FC236}">
                  <a16:creationId xmlns:a16="http://schemas.microsoft.com/office/drawing/2014/main" id="{D57E7F6D-9FCA-4C7E-AD39-C2D8EE80214F}"/>
                </a:ext>
              </a:extLst>
            </p:cNvPr>
            <p:cNvSpPr>
              <a:spLocks noChangeArrowheads="1"/>
            </p:cNvSpPr>
            <p:nvPr/>
          </p:nvSpPr>
          <p:spPr bwMode="auto">
            <a:xfrm>
              <a:off x="8064501" y="5253038"/>
              <a:ext cx="1460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8" name="Freeform 175">
              <a:extLst>
                <a:ext uri="{FF2B5EF4-FFF2-40B4-BE49-F238E27FC236}">
                  <a16:creationId xmlns:a16="http://schemas.microsoft.com/office/drawing/2014/main" id="{BB3A768A-3913-4D99-8962-2CE582DAAFF8}"/>
                </a:ext>
              </a:extLst>
            </p:cNvPr>
            <p:cNvSpPr>
              <a:spLocks/>
            </p:cNvSpPr>
            <p:nvPr/>
          </p:nvSpPr>
          <p:spPr bwMode="auto">
            <a:xfrm>
              <a:off x="7827963" y="5253038"/>
              <a:ext cx="138113" cy="19050"/>
            </a:xfrm>
            <a:custGeom>
              <a:avLst/>
              <a:gdLst>
                <a:gd name="T0" fmla="*/ 0 w 87"/>
                <a:gd name="T1" fmla="*/ 12 h 12"/>
                <a:gd name="T2" fmla="*/ 0 w 87"/>
                <a:gd name="T3" fmla="*/ 0 h 12"/>
                <a:gd name="T4" fmla="*/ 8 w 87"/>
                <a:gd name="T5" fmla="*/ 0 h 12"/>
                <a:gd name="T6" fmla="*/ 87 w 87"/>
                <a:gd name="T7" fmla="*/ 0 h 12"/>
                <a:gd name="T8" fmla="*/ 87 w 87"/>
                <a:gd name="T9" fmla="*/ 7 h 12"/>
                <a:gd name="T10" fmla="*/ 0 w 87"/>
                <a:gd name="T11" fmla="*/ 12 h 12"/>
              </a:gdLst>
              <a:ahLst/>
              <a:cxnLst>
                <a:cxn ang="0">
                  <a:pos x="T0" y="T1"/>
                </a:cxn>
                <a:cxn ang="0">
                  <a:pos x="T2" y="T3"/>
                </a:cxn>
                <a:cxn ang="0">
                  <a:pos x="T4" y="T5"/>
                </a:cxn>
                <a:cxn ang="0">
                  <a:pos x="T6" y="T7"/>
                </a:cxn>
                <a:cxn ang="0">
                  <a:pos x="T8" y="T9"/>
                </a:cxn>
                <a:cxn ang="0">
                  <a:pos x="T10" y="T11"/>
                </a:cxn>
              </a:cxnLst>
              <a:rect l="0" t="0" r="r" b="b"/>
              <a:pathLst>
                <a:path w="87" h="12">
                  <a:moveTo>
                    <a:pt x="0" y="12"/>
                  </a:moveTo>
                  <a:lnTo>
                    <a:pt x="0" y="0"/>
                  </a:lnTo>
                  <a:lnTo>
                    <a:pt x="8" y="0"/>
                  </a:lnTo>
                  <a:lnTo>
                    <a:pt x="87" y="0"/>
                  </a:lnTo>
                  <a:lnTo>
                    <a:pt x="87" y="7"/>
                  </a:lnTo>
                  <a:lnTo>
                    <a:pt x="0" y="12"/>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9" name="Freeform 176">
              <a:extLst>
                <a:ext uri="{FF2B5EF4-FFF2-40B4-BE49-F238E27FC236}">
                  <a16:creationId xmlns:a16="http://schemas.microsoft.com/office/drawing/2014/main" id="{FF5CB5C0-85F9-467D-ABC9-C5EAF4440748}"/>
                </a:ext>
              </a:extLst>
            </p:cNvPr>
            <p:cNvSpPr>
              <a:spLocks/>
            </p:cNvSpPr>
            <p:nvPr/>
          </p:nvSpPr>
          <p:spPr bwMode="auto">
            <a:xfrm>
              <a:off x="7827963" y="5253038"/>
              <a:ext cx="138113" cy="19050"/>
            </a:xfrm>
            <a:custGeom>
              <a:avLst/>
              <a:gdLst>
                <a:gd name="T0" fmla="*/ 0 w 87"/>
                <a:gd name="T1" fmla="*/ 12 h 12"/>
                <a:gd name="T2" fmla="*/ 0 w 87"/>
                <a:gd name="T3" fmla="*/ 0 h 12"/>
                <a:gd name="T4" fmla="*/ 8 w 87"/>
                <a:gd name="T5" fmla="*/ 0 h 12"/>
                <a:gd name="T6" fmla="*/ 87 w 87"/>
                <a:gd name="T7" fmla="*/ 0 h 12"/>
                <a:gd name="T8" fmla="*/ 87 w 87"/>
                <a:gd name="T9" fmla="*/ 7 h 12"/>
                <a:gd name="T10" fmla="*/ 0 w 87"/>
                <a:gd name="T11" fmla="*/ 12 h 12"/>
              </a:gdLst>
              <a:ahLst/>
              <a:cxnLst>
                <a:cxn ang="0">
                  <a:pos x="T0" y="T1"/>
                </a:cxn>
                <a:cxn ang="0">
                  <a:pos x="T2" y="T3"/>
                </a:cxn>
                <a:cxn ang="0">
                  <a:pos x="T4" y="T5"/>
                </a:cxn>
                <a:cxn ang="0">
                  <a:pos x="T6" y="T7"/>
                </a:cxn>
                <a:cxn ang="0">
                  <a:pos x="T8" y="T9"/>
                </a:cxn>
                <a:cxn ang="0">
                  <a:pos x="T10" y="T11"/>
                </a:cxn>
              </a:cxnLst>
              <a:rect l="0" t="0" r="r" b="b"/>
              <a:pathLst>
                <a:path w="87" h="12">
                  <a:moveTo>
                    <a:pt x="0" y="12"/>
                  </a:moveTo>
                  <a:lnTo>
                    <a:pt x="0" y="0"/>
                  </a:lnTo>
                  <a:lnTo>
                    <a:pt x="8" y="0"/>
                  </a:lnTo>
                  <a:lnTo>
                    <a:pt x="87" y="0"/>
                  </a:lnTo>
                  <a:lnTo>
                    <a:pt x="87" y="7"/>
                  </a:lnTo>
                  <a:lnTo>
                    <a:pt x="0"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0" name="Freeform 177">
              <a:extLst>
                <a:ext uri="{FF2B5EF4-FFF2-40B4-BE49-F238E27FC236}">
                  <a16:creationId xmlns:a16="http://schemas.microsoft.com/office/drawing/2014/main" id="{00672E53-7C7F-4AB2-954D-C493B7A2D4F7}"/>
                </a:ext>
              </a:extLst>
            </p:cNvPr>
            <p:cNvSpPr>
              <a:spLocks/>
            </p:cNvSpPr>
            <p:nvPr/>
          </p:nvSpPr>
          <p:spPr bwMode="auto">
            <a:xfrm>
              <a:off x="8528051" y="5424488"/>
              <a:ext cx="692150" cy="227013"/>
            </a:xfrm>
            <a:custGeom>
              <a:avLst/>
              <a:gdLst>
                <a:gd name="T0" fmla="*/ 195 w 195"/>
                <a:gd name="T1" fmla="*/ 1 h 64"/>
                <a:gd name="T2" fmla="*/ 195 w 195"/>
                <a:gd name="T3" fmla="*/ 2 h 64"/>
                <a:gd name="T4" fmla="*/ 194 w 195"/>
                <a:gd name="T5" fmla="*/ 3 h 64"/>
                <a:gd name="T6" fmla="*/ 193 w 195"/>
                <a:gd name="T7" fmla="*/ 4 h 64"/>
                <a:gd name="T8" fmla="*/ 192 w 195"/>
                <a:gd name="T9" fmla="*/ 4 h 64"/>
                <a:gd name="T10" fmla="*/ 190 w 195"/>
                <a:gd name="T11" fmla="*/ 5 h 64"/>
                <a:gd name="T12" fmla="*/ 189 w 195"/>
                <a:gd name="T13" fmla="*/ 6 h 64"/>
                <a:gd name="T14" fmla="*/ 186 w 195"/>
                <a:gd name="T15" fmla="*/ 7 h 64"/>
                <a:gd name="T16" fmla="*/ 116 w 195"/>
                <a:gd name="T17" fmla="*/ 31 h 64"/>
                <a:gd name="T18" fmla="*/ 109 w 195"/>
                <a:gd name="T19" fmla="*/ 33 h 64"/>
                <a:gd name="T20" fmla="*/ 103 w 195"/>
                <a:gd name="T21" fmla="*/ 34 h 64"/>
                <a:gd name="T22" fmla="*/ 97 w 195"/>
                <a:gd name="T23" fmla="*/ 34 h 64"/>
                <a:gd name="T24" fmla="*/ 91 w 195"/>
                <a:gd name="T25" fmla="*/ 34 h 64"/>
                <a:gd name="T26" fmla="*/ 86 w 195"/>
                <a:gd name="T27" fmla="*/ 33 h 64"/>
                <a:gd name="T28" fmla="*/ 81 w 195"/>
                <a:gd name="T29" fmla="*/ 32 h 64"/>
                <a:gd name="T30" fmla="*/ 76 w 195"/>
                <a:gd name="T31" fmla="*/ 31 h 64"/>
                <a:gd name="T32" fmla="*/ 8 w 195"/>
                <a:gd name="T33" fmla="*/ 7 h 64"/>
                <a:gd name="T34" fmla="*/ 6 w 195"/>
                <a:gd name="T35" fmla="*/ 7 h 64"/>
                <a:gd name="T36" fmla="*/ 5 w 195"/>
                <a:gd name="T37" fmla="*/ 6 h 64"/>
                <a:gd name="T38" fmla="*/ 3 w 195"/>
                <a:gd name="T39" fmla="*/ 5 h 64"/>
                <a:gd name="T40" fmla="*/ 2 w 195"/>
                <a:gd name="T41" fmla="*/ 4 h 64"/>
                <a:gd name="T42" fmla="*/ 1 w 195"/>
                <a:gd name="T43" fmla="*/ 3 h 64"/>
                <a:gd name="T44" fmla="*/ 1 w 195"/>
                <a:gd name="T45" fmla="*/ 2 h 64"/>
                <a:gd name="T46" fmla="*/ 1 w 195"/>
                <a:gd name="T47" fmla="*/ 31 h 64"/>
                <a:gd name="T48" fmla="*/ 1 w 195"/>
                <a:gd name="T49" fmla="*/ 33 h 64"/>
                <a:gd name="T50" fmla="*/ 2 w 195"/>
                <a:gd name="T51" fmla="*/ 34 h 64"/>
                <a:gd name="T52" fmla="*/ 3 w 195"/>
                <a:gd name="T53" fmla="*/ 35 h 64"/>
                <a:gd name="T54" fmla="*/ 4 w 195"/>
                <a:gd name="T55" fmla="*/ 36 h 64"/>
                <a:gd name="T56" fmla="*/ 5 w 195"/>
                <a:gd name="T57" fmla="*/ 36 h 64"/>
                <a:gd name="T58" fmla="*/ 7 w 195"/>
                <a:gd name="T59" fmla="*/ 37 h 64"/>
                <a:gd name="T60" fmla="*/ 9 w 195"/>
                <a:gd name="T61" fmla="*/ 38 h 64"/>
                <a:gd name="T62" fmla="*/ 76 w 195"/>
                <a:gd name="T63" fmla="*/ 61 h 64"/>
                <a:gd name="T64" fmla="*/ 81 w 195"/>
                <a:gd name="T65" fmla="*/ 62 h 64"/>
                <a:gd name="T66" fmla="*/ 81 w 195"/>
                <a:gd name="T67" fmla="*/ 62 h 64"/>
                <a:gd name="T68" fmla="*/ 85 w 195"/>
                <a:gd name="T69" fmla="*/ 63 h 64"/>
                <a:gd name="T70" fmla="*/ 86 w 195"/>
                <a:gd name="T71" fmla="*/ 63 h 64"/>
                <a:gd name="T72" fmla="*/ 88 w 195"/>
                <a:gd name="T73" fmla="*/ 63 h 64"/>
                <a:gd name="T74" fmla="*/ 92 w 195"/>
                <a:gd name="T75" fmla="*/ 64 h 64"/>
                <a:gd name="T76" fmla="*/ 92 w 195"/>
                <a:gd name="T77" fmla="*/ 64 h 64"/>
                <a:gd name="T78" fmla="*/ 95 w 195"/>
                <a:gd name="T79" fmla="*/ 64 h 64"/>
                <a:gd name="T80" fmla="*/ 97 w 195"/>
                <a:gd name="T81" fmla="*/ 64 h 64"/>
                <a:gd name="T82" fmla="*/ 99 w 195"/>
                <a:gd name="T83" fmla="*/ 64 h 64"/>
                <a:gd name="T84" fmla="*/ 103 w 195"/>
                <a:gd name="T85" fmla="*/ 64 h 64"/>
                <a:gd name="T86" fmla="*/ 104 w 195"/>
                <a:gd name="T87" fmla="*/ 63 h 64"/>
                <a:gd name="T88" fmla="*/ 109 w 195"/>
                <a:gd name="T89" fmla="*/ 63 h 64"/>
                <a:gd name="T90" fmla="*/ 113 w 195"/>
                <a:gd name="T91" fmla="*/ 62 h 64"/>
                <a:gd name="T92" fmla="*/ 116 w 195"/>
                <a:gd name="T93" fmla="*/ 61 h 64"/>
                <a:gd name="T94" fmla="*/ 118 w 195"/>
                <a:gd name="T95" fmla="*/ 61 h 64"/>
                <a:gd name="T96" fmla="*/ 188 w 195"/>
                <a:gd name="T97" fmla="*/ 36 h 64"/>
                <a:gd name="T98" fmla="*/ 189 w 195"/>
                <a:gd name="T99" fmla="*/ 36 h 64"/>
                <a:gd name="T100" fmla="*/ 190 w 195"/>
                <a:gd name="T101" fmla="*/ 36 h 64"/>
                <a:gd name="T102" fmla="*/ 191 w 195"/>
                <a:gd name="T103" fmla="*/ 35 h 64"/>
                <a:gd name="T104" fmla="*/ 192 w 195"/>
                <a:gd name="T105" fmla="*/ 35 h 64"/>
                <a:gd name="T106" fmla="*/ 193 w 195"/>
                <a:gd name="T107" fmla="*/ 34 h 64"/>
                <a:gd name="T108" fmla="*/ 193 w 195"/>
                <a:gd name="T109" fmla="*/ 34 h 64"/>
                <a:gd name="T110" fmla="*/ 194 w 195"/>
                <a:gd name="T111" fmla="*/ 33 h 64"/>
                <a:gd name="T112" fmla="*/ 194 w 195"/>
                <a:gd name="T113" fmla="*/ 33 h 64"/>
                <a:gd name="T114" fmla="*/ 195 w 195"/>
                <a:gd name="T115" fmla="*/ 32 h 64"/>
                <a:gd name="T116" fmla="*/ 195 w 195"/>
                <a:gd name="T117" fmla="*/ 31 h 64"/>
                <a:gd name="T118" fmla="*/ 195 w 195"/>
                <a:gd name="T119" fmla="*/ 31 h 64"/>
                <a:gd name="T120" fmla="*/ 195 w 195"/>
                <a:gd name="T121" fmla="*/ 30 h 64"/>
                <a:gd name="T122" fmla="*/ 195 w 195"/>
                <a:gd name="T1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5" h="64">
                  <a:moveTo>
                    <a:pt x="195" y="0"/>
                  </a:moveTo>
                  <a:cubicBezTo>
                    <a:pt x="195" y="1"/>
                    <a:pt x="195" y="1"/>
                    <a:pt x="195" y="1"/>
                  </a:cubicBezTo>
                  <a:cubicBezTo>
                    <a:pt x="195" y="1"/>
                    <a:pt x="195" y="1"/>
                    <a:pt x="195" y="1"/>
                  </a:cubicBezTo>
                  <a:cubicBezTo>
                    <a:pt x="195" y="2"/>
                    <a:pt x="195" y="2"/>
                    <a:pt x="195" y="2"/>
                  </a:cubicBezTo>
                  <a:cubicBezTo>
                    <a:pt x="194" y="2"/>
                    <a:pt x="194" y="2"/>
                    <a:pt x="194" y="2"/>
                  </a:cubicBezTo>
                  <a:cubicBezTo>
                    <a:pt x="194" y="3"/>
                    <a:pt x="194" y="3"/>
                    <a:pt x="194" y="3"/>
                  </a:cubicBezTo>
                  <a:cubicBezTo>
                    <a:pt x="194" y="3"/>
                    <a:pt x="194" y="3"/>
                    <a:pt x="194" y="3"/>
                  </a:cubicBezTo>
                  <a:cubicBezTo>
                    <a:pt x="193" y="4"/>
                    <a:pt x="193" y="4"/>
                    <a:pt x="193" y="4"/>
                  </a:cubicBezTo>
                  <a:cubicBezTo>
                    <a:pt x="193" y="4"/>
                    <a:pt x="193" y="4"/>
                    <a:pt x="193" y="4"/>
                  </a:cubicBezTo>
                  <a:cubicBezTo>
                    <a:pt x="192" y="4"/>
                    <a:pt x="192" y="4"/>
                    <a:pt x="192" y="4"/>
                  </a:cubicBezTo>
                  <a:cubicBezTo>
                    <a:pt x="191" y="5"/>
                    <a:pt x="191" y="5"/>
                    <a:pt x="191" y="5"/>
                  </a:cubicBezTo>
                  <a:cubicBezTo>
                    <a:pt x="191" y="5"/>
                    <a:pt x="191" y="5"/>
                    <a:pt x="190" y="5"/>
                  </a:cubicBezTo>
                  <a:cubicBezTo>
                    <a:pt x="190" y="6"/>
                    <a:pt x="190" y="6"/>
                    <a:pt x="190" y="6"/>
                  </a:cubicBezTo>
                  <a:cubicBezTo>
                    <a:pt x="190" y="6"/>
                    <a:pt x="189" y="6"/>
                    <a:pt x="189" y="6"/>
                  </a:cubicBezTo>
                  <a:cubicBezTo>
                    <a:pt x="188" y="6"/>
                    <a:pt x="188" y="6"/>
                    <a:pt x="188" y="6"/>
                  </a:cubicBezTo>
                  <a:cubicBezTo>
                    <a:pt x="188" y="7"/>
                    <a:pt x="187" y="7"/>
                    <a:pt x="186" y="7"/>
                  </a:cubicBezTo>
                  <a:cubicBezTo>
                    <a:pt x="118" y="31"/>
                    <a:pt x="118" y="31"/>
                    <a:pt x="118" y="31"/>
                  </a:cubicBezTo>
                  <a:cubicBezTo>
                    <a:pt x="117" y="31"/>
                    <a:pt x="117" y="31"/>
                    <a:pt x="116" y="31"/>
                  </a:cubicBezTo>
                  <a:cubicBezTo>
                    <a:pt x="115" y="32"/>
                    <a:pt x="114" y="32"/>
                    <a:pt x="113" y="32"/>
                  </a:cubicBezTo>
                  <a:cubicBezTo>
                    <a:pt x="112" y="32"/>
                    <a:pt x="110" y="33"/>
                    <a:pt x="109" y="33"/>
                  </a:cubicBezTo>
                  <a:cubicBezTo>
                    <a:pt x="108" y="33"/>
                    <a:pt x="107" y="33"/>
                    <a:pt x="106" y="33"/>
                  </a:cubicBezTo>
                  <a:cubicBezTo>
                    <a:pt x="105" y="33"/>
                    <a:pt x="104" y="33"/>
                    <a:pt x="103" y="34"/>
                  </a:cubicBezTo>
                  <a:cubicBezTo>
                    <a:pt x="102" y="34"/>
                    <a:pt x="102" y="34"/>
                    <a:pt x="102" y="34"/>
                  </a:cubicBezTo>
                  <a:cubicBezTo>
                    <a:pt x="101" y="34"/>
                    <a:pt x="99" y="34"/>
                    <a:pt x="97" y="34"/>
                  </a:cubicBezTo>
                  <a:cubicBezTo>
                    <a:pt x="97" y="34"/>
                    <a:pt x="97" y="34"/>
                    <a:pt x="97" y="34"/>
                  </a:cubicBezTo>
                  <a:cubicBezTo>
                    <a:pt x="95" y="34"/>
                    <a:pt x="93" y="34"/>
                    <a:pt x="91" y="34"/>
                  </a:cubicBezTo>
                  <a:cubicBezTo>
                    <a:pt x="91" y="34"/>
                    <a:pt x="91" y="34"/>
                    <a:pt x="91" y="34"/>
                  </a:cubicBezTo>
                  <a:cubicBezTo>
                    <a:pt x="89" y="33"/>
                    <a:pt x="88" y="33"/>
                    <a:pt x="86" y="33"/>
                  </a:cubicBezTo>
                  <a:cubicBezTo>
                    <a:pt x="86" y="33"/>
                    <a:pt x="86" y="33"/>
                    <a:pt x="86" y="33"/>
                  </a:cubicBezTo>
                  <a:cubicBezTo>
                    <a:pt x="84" y="33"/>
                    <a:pt x="82" y="33"/>
                    <a:pt x="81" y="32"/>
                  </a:cubicBezTo>
                  <a:cubicBezTo>
                    <a:pt x="81" y="32"/>
                    <a:pt x="81" y="32"/>
                    <a:pt x="81" y="32"/>
                  </a:cubicBezTo>
                  <a:cubicBezTo>
                    <a:pt x="79" y="32"/>
                    <a:pt x="78" y="31"/>
                    <a:pt x="76" y="31"/>
                  </a:cubicBezTo>
                  <a:cubicBezTo>
                    <a:pt x="9" y="8"/>
                    <a:pt x="9" y="8"/>
                    <a:pt x="9" y="8"/>
                  </a:cubicBezTo>
                  <a:cubicBezTo>
                    <a:pt x="9" y="8"/>
                    <a:pt x="8" y="8"/>
                    <a:pt x="8" y="7"/>
                  </a:cubicBezTo>
                  <a:cubicBezTo>
                    <a:pt x="7" y="7"/>
                    <a:pt x="7" y="7"/>
                    <a:pt x="7" y="7"/>
                  </a:cubicBezTo>
                  <a:cubicBezTo>
                    <a:pt x="6" y="7"/>
                    <a:pt x="6" y="7"/>
                    <a:pt x="6" y="7"/>
                  </a:cubicBezTo>
                  <a:cubicBezTo>
                    <a:pt x="5" y="6"/>
                    <a:pt x="5" y="6"/>
                    <a:pt x="5" y="6"/>
                  </a:cubicBezTo>
                  <a:cubicBezTo>
                    <a:pt x="5" y="6"/>
                    <a:pt x="5" y="6"/>
                    <a:pt x="5" y="6"/>
                  </a:cubicBezTo>
                  <a:cubicBezTo>
                    <a:pt x="4" y="5"/>
                    <a:pt x="4" y="5"/>
                    <a:pt x="4" y="5"/>
                  </a:cubicBezTo>
                  <a:cubicBezTo>
                    <a:pt x="3" y="5"/>
                    <a:pt x="3" y="5"/>
                    <a:pt x="3" y="5"/>
                  </a:cubicBezTo>
                  <a:cubicBezTo>
                    <a:pt x="3" y="5"/>
                    <a:pt x="3" y="5"/>
                    <a:pt x="3" y="5"/>
                  </a:cubicBezTo>
                  <a:cubicBezTo>
                    <a:pt x="2" y="4"/>
                    <a:pt x="2" y="4"/>
                    <a:pt x="2" y="4"/>
                  </a:cubicBezTo>
                  <a:cubicBezTo>
                    <a:pt x="2" y="4"/>
                    <a:pt x="2" y="4"/>
                    <a:pt x="2" y="4"/>
                  </a:cubicBezTo>
                  <a:cubicBezTo>
                    <a:pt x="1" y="3"/>
                    <a:pt x="1" y="3"/>
                    <a:pt x="1" y="3"/>
                  </a:cubicBezTo>
                  <a:cubicBezTo>
                    <a:pt x="1" y="3"/>
                    <a:pt x="1" y="3"/>
                    <a:pt x="1" y="3"/>
                  </a:cubicBezTo>
                  <a:cubicBezTo>
                    <a:pt x="1" y="2"/>
                    <a:pt x="1" y="2"/>
                    <a:pt x="1" y="2"/>
                  </a:cubicBezTo>
                  <a:cubicBezTo>
                    <a:pt x="1" y="2"/>
                    <a:pt x="0" y="1"/>
                    <a:pt x="0" y="1"/>
                  </a:cubicBezTo>
                  <a:cubicBezTo>
                    <a:pt x="1" y="31"/>
                    <a:pt x="1" y="31"/>
                    <a:pt x="1" y="31"/>
                  </a:cubicBezTo>
                  <a:cubicBezTo>
                    <a:pt x="1" y="31"/>
                    <a:pt x="1" y="32"/>
                    <a:pt x="1" y="32"/>
                  </a:cubicBezTo>
                  <a:cubicBezTo>
                    <a:pt x="1" y="33"/>
                    <a:pt x="1" y="33"/>
                    <a:pt x="1" y="33"/>
                  </a:cubicBezTo>
                  <a:cubicBezTo>
                    <a:pt x="1" y="33"/>
                    <a:pt x="1" y="33"/>
                    <a:pt x="1" y="33"/>
                  </a:cubicBezTo>
                  <a:cubicBezTo>
                    <a:pt x="2" y="34"/>
                    <a:pt x="2" y="34"/>
                    <a:pt x="2" y="34"/>
                  </a:cubicBezTo>
                  <a:cubicBezTo>
                    <a:pt x="2" y="34"/>
                    <a:pt x="2" y="34"/>
                    <a:pt x="2" y="34"/>
                  </a:cubicBezTo>
                  <a:cubicBezTo>
                    <a:pt x="3" y="35"/>
                    <a:pt x="3" y="35"/>
                    <a:pt x="3" y="35"/>
                  </a:cubicBezTo>
                  <a:cubicBezTo>
                    <a:pt x="3" y="35"/>
                    <a:pt x="3" y="35"/>
                    <a:pt x="3" y="35"/>
                  </a:cubicBezTo>
                  <a:cubicBezTo>
                    <a:pt x="4" y="36"/>
                    <a:pt x="4" y="36"/>
                    <a:pt x="4" y="36"/>
                  </a:cubicBezTo>
                  <a:cubicBezTo>
                    <a:pt x="5" y="36"/>
                    <a:pt x="5" y="36"/>
                    <a:pt x="5" y="36"/>
                  </a:cubicBezTo>
                  <a:cubicBezTo>
                    <a:pt x="5" y="36"/>
                    <a:pt x="5" y="36"/>
                    <a:pt x="5" y="36"/>
                  </a:cubicBezTo>
                  <a:cubicBezTo>
                    <a:pt x="6" y="37"/>
                    <a:pt x="6" y="37"/>
                    <a:pt x="6" y="37"/>
                  </a:cubicBezTo>
                  <a:cubicBezTo>
                    <a:pt x="6" y="37"/>
                    <a:pt x="7" y="37"/>
                    <a:pt x="7" y="37"/>
                  </a:cubicBezTo>
                  <a:cubicBezTo>
                    <a:pt x="8" y="37"/>
                    <a:pt x="8" y="37"/>
                    <a:pt x="8" y="37"/>
                  </a:cubicBezTo>
                  <a:cubicBezTo>
                    <a:pt x="8" y="38"/>
                    <a:pt x="9" y="38"/>
                    <a:pt x="9" y="38"/>
                  </a:cubicBezTo>
                  <a:cubicBezTo>
                    <a:pt x="9" y="38"/>
                    <a:pt x="9" y="38"/>
                    <a:pt x="9" y="38"/>
                  </a:cubicBezTo>
                  <a:cubicBezTo>
                    <a:pt x="76" y="61"/>
                    <a:pt x="76" y="61"/>
                    <a:pt x="76" y="61"/>
                  </a:cubicBezTo>
                  <a:cubicBezTo>
                    <a:pt x="77" y="61"/>
                    <a:pt x="78" y="61"/>
                    <a:pt x="79" y="62"/>
                  </a:cubicBezTo>
                  <a:cubicBezTo>
                    <a:pt x="79" y="62"/>
                    <a:pt x="80" y="62"/>
                    <a:pt x="81" y="62"/>
                  </a:cubicBezTo>
                  <a:cubicBezTo>
                    <a:pt x="81" y="62"/>
                    <a:pt x="81" y="62"/>
                    <a:pt x="81" y="62"/>
                  </a:cubicBezTo>
                  <a:cubicBezTo>
                    <a:pt x="81" y="62"/>
                    <a:pt x="81" y="62"/>
                    <a:pt x="81" y="62"/>
                  </a:cubicBezTo>
                  <a:cubicBezTo>
                    <a:pt x="82" y="62"/>
                    <a:pt x="82" y="62"/>
                    <a:pt x="83" y="63"/>
                  </a:cubicBezTo>
                  <a:cubicBezTo>
                    <a:pt x="83" y="63"/>
                    <a:pt x="84" y="63"/>
                    <a:pt x="85" y="63"/>
                  </a:cubicBezTo>
                  <a:cubicBezTo>
                    <a:pt x="85" y="63"/>
                    <a:pt x="86" y="63"/>
                    <a:pt x="86" y="63"/>
                  </a:cubicBezTo>
                  <a:cubicBezTo>
                    <a:pt x="86" y="63"/>
                    <a:pt x="86" y="63"/>
                    <a:pt x="86" y="63"/>
                  </a:cubicBezTo>
                  <a:cubicBezTo>
                    <a:pt x="86" y="63"/>
                    <a:pt x="86" y="63"/>
                    <a:pt x="86" y="63"/>
                  </a:cubicBezTo>
                  <a:cubicBezTo>
                    <a:pt x="87" y="63"/>
                    <a:pt x="87" y="63"/>
                    <a:pt x="88" y="63"/>
                  </a:cubicBezTo>
                  <a:cubicBezTo>
                    <a:pt x="89" y="63"/>
                    <a:pt x="89" y="63"/>
                    <a:pt x="90" y="64"/>
                  </a:cubicBezTo>
                  <a:cubicBezTo>
                    <a:pt x="90" y="64"/>
                    <a:pt x="91" y="64"/>
                    <a:pt x="92" y="64"/>
                  </a:cubicBezTo>
                  <a:cubicBezTo>
                    <a:pt x="92" y="64"/>
                    <a:pt x="92" y="64"/>
                    <a:pt x="92" y="64"/>
                  </a:cubicBezTo>
                  <a:cubicBezTo>
                    <a:pt x="92" y="64"/>
                    <a:pt x="92" y="64"/>
                    <a:pt x="92" y="64"/>
                  </a:cubicBezTo>
                  <a:cubicBezTo>
                    <a:pt x="92" y="64"/>
                    <a:pt x="93" y="64"/>
                    <a:pt x="94" y="64"/>
                  </a:cubicBezTo>
                  <a:cubicBezTo>
                    <a:pt x="94" y="64"/>
                    <a:pt x="95" y="64"/>
                    <a:pt x="95" y="64"/>
                  </a:cubicBezTo>
                  <a:cubicBezTo>
                    <a:pt x="96" y="64"/>
                    <a:pt x="97" y="64"/>
                    <a:pt x="97" y="64"/>
                  </a:cubicBezTo>
                  <a:cubicBezTo>
                    <a:pt x="97" y="64"/>
                    <a:pt x="97" y="64"/>
                    <a:pt x="97" y="64"/>
                  </a:cubicBezTo>
                  <a:cubicBezTo>
                    <a:pt x="97" y="64"/>
                    <a:pt x="97" y="64"/>
                    <a:pt x="97" y="64"/>
                  </a:cubicBezTo>
                  <a:cubicBezTo>
                    <a:pt x="98" y="64"/>
                    <a:pt x="99" y="64"/>
                    <a:pt x="99" y="64"/>
                  </a:cubicBezTo>
                  <a:cubicBezTo>
                    <a:pt x="100" y="64"/>
                    <a:pt x="101" y="64"/>
                    <a:pt x="102" y="64"/>
                  </a:cubicBezTo>
                  <a:cubicBezTo>
                    <a:pt x="103" y="64"/>
                    <a:pt x="103" y="64"/>
                    <a:pt x="103" y="64"/>
                  </a:cubicBezTo>
                  <a:cubicBezTo>
                    <a:pt x="103" y="64"/>
                    <a:pt x="103" y="64"/>
                    <a:pt x="103" y="64"/>
                  </a:cubicBezTo>
                  <a:cubicBezTo>
                    <a:pt x="104" y="64"/>
                    <a:pt x="104" y="64"/>
                    <a:pt x="104" y="63"/>
                  </a:cubicBezTo>
                  <a:cubicBezTo>
                    <a:pt x="105" y="63"/>
                    <a:pt x="106" y="63"/>
                    <a:pt x="106" y="63"/>
                  </a:cubicBezTo>
                  <a:cubicBezTo>
                    <a:pt x="107" y="63"/>
                    <a:pt x="108" y="63"/>
                    <a:pt x="109" y="63"/>
                  </a:cubicBezTo>
                  <a:cubicBezTo>
                    <a:pt x="110" y="63"/>
                    <a:pt x="110" y="63"/>
                    <a:pt x="110" y="63"/>
                  </a:cubicBezTo>
                  <a:cubicBezTo>
                    <a:pt x="111" y="63"/>
                    <a:pt x="112" y="62"/>
                    <a:pt x="113" y="62"/>
                  </a:cubicBezTo>
                  <a:cubicBezTo>
                    <a:pt x="113" y="62"/>
                    <a:pt x="113" y="62"/>
                    <a:pt x="113" y="62"/>
                  </a:cubicBezTo>
                  <a:cubicBezTo>
                    <a:pt x="114" y="62"/>
                    <a:pt x="115" y="62"/>
                    <a:pt x="116" y="61"/>
                  </a:cubicBezTo>
                  <a:cubicBezTo>
                    <a:pt x="117" y="61"/>
                    <a:pt x="117" y="61"/>
                    <a:pt x="118" y="61"/>
                  </a:cubicBezTo>
                  <a:cubicBezTo>
                    <a:pt x="118" y="61"/>
                    <a:pt x="118" y="61"/>
                    <a:pt x="118" y="61"/>
                  </a:cubicBezTo>
                  <a:cubicBezTo>
                    <a:pt x="186" y="37"/>
                    <a:pt x="186" y="37"/>
                    <a:pt x="186" y="37"/>
                  </a:cubicBezTo>
                  <a:cubicBezTo>
                    <a:pt x="187" y="37"/>
                    <a:pt x="188" y="37"/>
                    <a:pt x="188" y="36"/>
                  </a:cubicBezTo>
                  <a:cubicBezTo>
                    <a:pt x="188" y="36"/>
                    <a:pt x="188" y="36"/>
                    <a:pt x="188" y="36"/>
                  </a:cubicBezTo>
                  <a:cubicBezTo>
                    <a:pt x="189" y="36"/>
                    <a:pt x="189" y="36"/>
                    <a:pt x="189" y="36"/>
                  </a:cubicBezTo>
                  <a:cubicBezTo>
                    <a:pt x="190" y="36"/>
                    <a:pt x="190" y="36"/>
                    <a:pt x="190" y="36"/>
                  </a:cubicBezTo>
                  <a:cubicBezTo>
                    <a:pt x="190" y="36"/>
                    <a:pt x="190" y="36"/>
                    <a:pt x="190" y="36"/>
                  </a:cubicBezTo>
                  <a:cubicBezTo>
                    <a:pt x="191" y="35"/>
                    <a:pt x="191" y="35"/>
                    <a:pt x="191" y="35"/>
                  </a:cubicBezTo>
                  <a:cubicBezTo>
                    <a:pt x="191" y="35"/>
                    <a:pt x="191" y="35"/>
                    <a:pt x="191" y="35"/>
                  </a:cubicBezTo>
                  <a:cubicBezTo>
                    <a:pt x="192" y="35"/>
                    <a:pt x="192" y="35"/>
                    <a:pt x="192" y="35"/>
                  </a:cubicBezTo>
                  <a:cubicBezTo>
                    <a:pt x="192" y="35"/>
                    <a:pt x="192" y="35"/>
                    <a:pt x="192" y="35"/>
                  </a:cubicBezTo>
                  <a:cubicBezTo>
                    <a:pt x="192" y="34"/>
                    <a:pt x="192" y="34"/>
                    <a:pt x="192" y="34"/>
                  </a:cubicBezTo>
                  <a:cubicBezTo>
                    <a:pt x="193" y="34"/>
                    <a:pt x="193" y="34"/>
                    <a:pt x="193" y="34"/>
                  </a:cubicBezTo>
                  <a:cubicBezTo>
                    <a:pt x="193" y="34"/>
                    <a:pt x="193" y="34"/>
                    <a:pt x="193" y="34"/>
                  </a:cubicBezTo>
                  <a:cubicBezTo>
                    <a:pt x="193" y="34"/>
                    <a:pt x="193" y="34"/>
                    <a:pt x="193" y="34"/>
                  </a:cubicBezTo>
                  <a:cubicBezTo>
                    <a:pt x="194" y="33"/>
                    <a:pt x="194" y="33"/>
                    <a:pt x="194" y="33"/>
                  </a:cubicBezTo>
                  <a:cubicBezTo>
                    <a:pt x="194" y="33"/>
                    <a:pt x="194" y="33"/>
                    <a:pt x="194" y="33"/>
                  </a:cubicBezTo>
                  <a:cubicBezTo>
                    <a:pt x="194" y="33"/>
                    <a:pt x="194" y="33"/>
                    <a:pt x="194" y="33"/>
                  </a:cubicBezTo>
                  <a:cubicBezTo>
                    <a:pt x="194" y="33"/>
                    <a:pt x="194" y="33"/>
                    <a:pt x="194" y="33"/>
                  </a:cubicBezTo>
                  <a:cubicBezTo>
                    <a:pt x="195" y="32"/>
                    <a:pt x="195" y="32"/>
                    <a:pt x="195" y="32"/>
                  </a:cubicBezTo>
                  <a:cubicBezTo>
                    <a:pt x="195" y="32"/>
                    <a:pt x="195" y="32"/>
                    <a:pt x="195" y="32"/>
                  </a:cubicBezTo>
                  <a:cubicBezTo>
                    <a:pt x="195" y="32"/>
                    <a:pt x="195" y="32"/>
                    <a:pt x="195" y="32"/>
                  </a:cubicBezTo>
                  <a:cubicBezTo>
                    <a:pt x="195" y="31"/>
                    <a:pt x="195" y="31"/>
                    <a:pt x="195" y="31"/>
                  </a:cubicBezTo>
                  <a:cubicBezTo>
                    <a:pt x="195" y="31"/>
                    <a:pt x="195" y="31"/>
                    <a:pt x="195" y="31"/>
                  </a:cubicBezTo>
                  <a:cubicBezTo>
                    <a:pt x="195" y="31"/>
                    <a:pt x="195" y="31"/>
                    <a:pt x="195" y="31"/>
                  </a:cubicBezTo>
                  <a:cubicBezTo>
                    <a:pt x="195" y="31"/>
                    <a:pt x="195" y="31"/>
                    <a:pt x="195" y="31"/>
                  </a:cubicBezTo>
                  <a:cubicBezTo>
                    <a:pt x="195" y="30"/>
                    <a:pt x="195" y="30"/>
                    <a:pt x="195" y="30"/>
                  </a:cubicBezTo>
                  <a:cubicBezTo>
                    <a:pt x="195" y="30"/>
                    <a:pt x="195" y="30"/>
                    <a:pt x="195" y="30"/>
                  </a:cubicBezTo>
                  <a:cubicBezTo>
                    <a:pt x="195" y="0"/>
                    <a:pt x="195" y="0"/>
                    <a:pt x="195" y="0"/>
                  </a:cubicBezTo>
                  <a:close/>
                </a:path>
              </a:pathLst>
            </a:custGeom>
            <a:solidFill>
              <a:srgbClr val="9036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1" name="Freeform 178">
              <a:extLst>
                <a:ext uri="{FF2B5EF4-FFF2-40B4-BE49-F238E27FC236}">
                  <a16:creationId xmlns:a16="http://schemas.microsoft.com/office/drawing/2014/main" id="{E829178F-EF54-44E6-A53E-E5F782FA0CDE}"/>
                </a:ext>
              </a:extLst>
            </p:cNvPr>
            <p:cNvSpPr>
              <a:spLocks/>
            </p:cNvSpPr>
            <p:nvPr/>
          </p:nvSpPr>
          <p:spPr bwMode="auto">
            <a:xfrm>
              <a:off x="8518526" y="5303838"/>
              <a:ext cx="711200" cy="244475"/>
            </a:xfrm>
            <a:custGeom>
              <a:avLst/>
              <a:gdLst>
                <a:gd name="T0" fmla="*/ 190 w 201"/>
                <a:gd name="T1" fmla="*/ 27 h 69"/>
                <a:gd name="T2" fmla="*/ 189 w 201"/>
                <a:gd name="T3" fmla="*/ 41 h 69"/>
                <a:gd name="T4" fmla="*/ 121 w 201"/>
                <a:gd name="T5" fmla="*/ 65 h 69"/>
                <a:gd name="T6" fmla="*/ 79 w 201"/>
                <a:gd name="T7" fmla="*/ 65 h 69"/>
                <a:gd name="T8" fmla="*/ 12 w 201"/>
                <a:gd name="T9" fmla="*/ 42 h 69"/>
                <a:gd name="T10" fmla="*/ 12 w 201"/>
                <a:gd name="T11" fmla="*/ 27 h 69"/>
                <a:gd name="T12" fmla="*/ 80 w 201"/>
                <a:gd name="T13" fmla="*/ 4 h 69"/>
                <a:gd name="T14" fmla="*/ 122 w 201"/>
                <a:gd name="T15" fmla="*/ 4 h 69"/>
                <a:gd name="T16" fmla="*/ 190 w 201"/>
                <a:gd name="T1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69">
                  <a:moveTo>
                    <a:pt x="190" y="27"/>
                  </a:moveTo>
                  <a:cubicBezTo>
                    <a:pt x="201" y="31"/>
                    <a:pt x="201" y="37"/>
                    <a:pt x="189" y="41"/>
                  </a:cubicBezTo>
                  <a:cubicBezTo>
                    <a:pt x="121" y="65"/>
                    <a:pt x="121" y="65"/>
                    <a:pt x="121" y="65"/>
                  </a:cubicBezTo>
                  <a:cubicBezTo>
                    <a:pt x="109" y="69"/>
                    <a:pt x="91" y="69"/>
                    <a:pt x="79" y="65"/>
                  </a:cubicBezTo>
                  <a:cubicBezTo>
                    <a:pt x="12" y="42"/>
                    <a:pt x="12" y="42"/>
                    <a:pt x="12" y="42"/>
                  </a:cubicBezTo>
                  <a:cubicBezTo>
                    <a:pt x="0" y="38"/>
                    <a:pt x="1" y="31"/>
                    <a:pt x="12" y="27"/>
                  </a:cubicBezTo>
                  <a:cubicBezTo>
                    <a:pt x="80" y="4"/>
                    <a:pt x="80" y="4"/>
                    <a:pt x="80" y="4"/>
                  </a:cubicBezTo>
                  <a:cubicBezTo>
                    <a:pt x="92" y="0"/>
                    <a:pt x="111" y="0"/>
                    <a:pt x="122" y="4"/>
                  </a:cubicBezTo>
                  <a:cubicBezTo>
                    <a:pt x="190" y="27"/>
                    <a:pt x="190" y="27"/>
                    <a:pt x="190" y="27"/>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2" name="Freeform 179">
              <a:extLst>
                <a:ext uri="{FF2B5EF4-FFF2-40B4-BE49-F238E27FC236}">
                  <a16:creationId xmlns:a16="http://schemas.microsoft.com/office/drawing/2014/main" id="{2C9AA88D-D26E-4E4F-AF54-1FC912D85762}"/>
                </a:ext>
              </a:extLst>
            </p:cNvPr>
            <p:cNvSpPr>
              <a:spLocks/>
            </p:cNvSpPr>
            <p:nvPr/>
          </p:nvSpPr>
          <p:spPr bwMode="auto">
            <a:xfrm>
              <a:off x="9467851" y="5332413"/>
              <a:ext cx="690563" cy="227013"/>
            </a:xfrm>
            <a:custGeom>
              <a:avLst/>
              <a:gdLst>
                <a:gd name="T0" fmla="*/ 194 w 195"/>
                <a:gd name="T1" fmla="*/ 1 h 64"/>
                <a:gd name="T2" fmla="*/ 194 w 195"/>
                <a:gd name="T3" fmla="*/ 2 h 64"/>
                <a:gd name="T4" fmla="*/ 193 w 195"/>
                <a:gd name="T5" fmla="*/ 3 h 64"/>
                <a:gd name="T6" fmla="*/ 192 w 195"/>
                <a:gd name="T7" fmla="*/ 4 h 64"/>
                <a:gd name="T8" fmla="*/ 191 w 195"/>
                <a:gd name="T9" fmla="*/ 5 h 64"/>
                <a:gd name="T10" fmla="*/ 190 w 195"/>
                <a:gd name="T11" fmla="*/ 6 h 64"/>
                <a:gd name="T12" fmla="*/ 188 w 195"/>
                <a:gd name="T13" fmla="*/ 6 h 64"/>
                <a:gd name="T14" fmla="*/ 186 w 195"/>
                <a:gd name="T15" fmla="*/ 7 h 64"/>
                <a:gd name="T16" fmla="*/ 115 w 195"/>
                <a:gd name="T17" fmla="*/ 32 h 64"/>
                <a:gd name="T18" fmla="*/ 108 w 195"/>
                <a:gd name="T19" fmla="*/ 33 h 64"/>
                <a:gd name="T20" fmla="*/ 102 w 195"/>
                <a:gd name="T21" fmla="*/ 34 h 64"/>
                <a:gd name="T22" fmla="*/ 96 w 195"/>
                <a:gd name="T23" fmla="*/ 34 h 64"/>
                <a:gd name="T24" fmla="*/ 91 w 195"/>
                <a:gd name="T25" fmla="*/ 34 h 64"/>
                <a:gd name="T26" fmla="*/ 85 w 195"/>
                <a:gd name="T27" fmla="*/ 33 h 64"/>
                <a:gd name="T28" fmla="*/ 80 w 195"/>
                <a:gd name="T29" fmla="*/ 32 h 64"/>
                <a:gd name="T30" fmla="*/ 76 w 195"/>
                <a:gd name="T31" fmla="*/ 31 h 64"/>
                <a:gd name="T32" fmla="*/ 7 w 195"/>
                <a:gd name="T33" fmla="*/ 8 h 64"/>
                <a:gd name="T34" fmla="*/ 5 w 195"/>
                <a:gd name="T35" fmla="*/ 7 h 64"/>
                <a:gd name="T36" fmla="*/ 4 w 195"/>
                <a:gd name="T37" fmla="*/ 6 h 64"/>
                <a:gd name="T38" fmla="*/ 3 w 195"/>
                <a:gd name="T39" fmla="*/ 5 h 64"/>
                <a:gd name="T40" fmla="*/ 1 w 195"/>
                <a:gd name="T41" fmla="*/ 4 h 64"/>
                <a:gd name="T42" fmla="*/ 1 w 195"/>
                <a:gd name="T43" fmla="*/ 3 h 64"/>
                <a:gd name="T44" fmla="*/ 0 w 195"/>
                <a:gd name="T45" fmla="*/ 2 h 64"/>
                <a:gd name="T46" fmla="*/ 0 w 195"/>
                <a:gd name="T47" fmla="*/ 31 h 64"/>
                <a:gd name="T48" fmla="*/ 1 w 195"/>
                <a:gd name="T49" fmla="*/ 33 h 64"/>
                <a:gd name="T50" fmla="*/ 1 w 195"/>
                <a:gd name="T51" fmla="*/ 34 h 64"/>
                <a:gd name="T52" fmla="*/ 2 w 195"/>
                <a:gd name="T53" fmla="*/ 35 h 64"/>
                <a:gd name="T54" fmla="*/ 3 w 195"/>
                <a:gd name="T55" fmla="*/ 36 h 64"/>
                <a:gd name="T56" fmla="*/ 5 w 195"/>
                <a:gd name="T57" fmla="*/ 37 h 64"/>
                <a:gd name="T58" fmla="*/ 7 w 195"/>
                <a:gd name="T59" fmla="*/ 37 h 64"/>
                <a:gd name="T60" fmla="*/ 9 w 195"/>
                <a:gd name="T61" fmla="*/ 38 h 64"/>
                <a:gd name="T62" fmla="*/ 76 w 195"/>
                <a:gd name="T63" fmla="*/ 61 h 64"/>
                <a:gd name="T64" fmla="*/ 80 w 195"/>
                <a:gd name="T65" fmla="*/ 62 h 64"/>
                <a:gd name="T66" fmla="*/ 80 w 195"/>
                <a:gd name="T67" fmla="*/ 62 h 64"/>
                <a:gd name="T68" fmla="*/ 84 w 195"/>
                <a:gd name="T69" fmla="*/ 63 h 64"/>
                <a:gd name="T70" fmla="*/ 86 w 195"/>
                <a:gd name="T71" fmla="*/ 63 h 64"/>
                <a:gd name="T72" fmla="*/ 87 w 195"/>
                <a:gd name="T73" fmla="*/ 64 h 64"/>
                <a:gd name="T74" fmla="*/ 91 w 195"/>
                <a:gd name="T75" fmla="*/ 64 h 64"/>
                <a:gd name="T76" fmla="*/ 91 w 195"/>
                <a:gd name="T77" fmla="*/ 64 h 64"/>
                <a:gd name="T78" fmla="*/ 95 w 195"/>
                <a:gd name="T79" fmla="*/ 64 h 64"/>
                <a:gd name="T80" fmla="*/ 97 w 195"/>
                <a:gd name="T81" fmla="*/ 64 h 64"/>
                <a:gd name="T82" fmla="*/ 99 w 195"/>
                <a:gd name="T83" fmla="*/ 64 h 64"/>
                <a:gd name="T84" fmla="*/ 102 w 195"/>
                <a:gd name="T85" fmla="*/ 64 h 64"/>
                <a:gd name="T86" fmla="*/ 104 w 195"/>
                <a:gd name="T87" fmla="*/ 64 h 64"/>
                <a:gd name="T88" fmla="*/ 108 w 195"/>
                <a:gd name="T89" fmla="*/ 63 h 64"/>
                <a:gd name="T90" fmla="*/ 112 w 195"/>
                <a:gd name="T91" fmla="*/ 63 h 64"/>
                <a:gd name="T92" fmla="*/ 116 w 195"/>
                <a:gd name="T93" fmla="*/ 62 h 64"/>
                <a:gd name="T94" fmla="*/ 118 w 195"/>
                <a:gd name="T95" fmla="*/ 61 h 64"/>
                <a:gd name="T96" fmla="*/ 188 w 195"/>
                <a:gd name="T97" fmla="*/ 37 h 64"/>
                <a:gd name="T98" fmla="*/ 188 w 195"/>
                <a:gd name="T99" fmla="*/ 36 h 64"/>
                <a:gd name="T100" fmla="*/ 190 w 195"/>
                <a:gd name="T101" fmla="*/ 36 h 64"/>
                <a:gd name="T102" fmla="*/ 191 w 195"/>
                <a:gd name="T103" fmla="*/ 35 h 64"/>
                <a:gd name="T104" fmla="*/ 191 w 195"/>
                <a:gd name="T105" fmla="*/ 35 h 64"/>
                <a:gd name="T106" fmla="*/ 192 w 195"/>
                <a:gd name="T107" fmla="*/ 34 h 64"/>
                <a:gd name="T108" fmla="*/ 193 w 195"/>
                <a:gd name="T109" fmla="*/ 34 h 64"/>
                <a:gd name="T110" fmla="*/ 193 w 195"/>
                <a:gd name="T111" fmla="*/ 33 h 64"/>
                <a:gd name="T112" fmla="*/ 194 w 195"/>
                <a:gd name="T113" fmla="*/ 33 h 64"/>
                <a:gd name="T114" fmla="*/ 194 w 195"/>
                <a:gd name="T115" fmla="*/ 32 h 64"/>
                <a:gd name="T116" fmla="*/ 194 w 195"/>
                <a:gd name="T117" fmla="*/ 31 h 64"/>
                <a:gd name="T118" fmla="*/ 195 w 195"/>
                <a:gd name="T119" fmla="*/ 31 h 64"/>
                <a:gd name="T120" fmla="*/ 195 w 195"/>
                <a:gd name="T121" fmla="*/ 30 h 64"/>
                <a:gd name="T122" fmla="*/ 194 w 195"/>
                <a:gd name="T1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5" h="64">
                  <a:moveTo>
                    <a:pt x="194" y="0"/>
                  </a:moveTo>
                  <a:cubicBezTo>
                    <a:pt x="194" y="1"/>
                    <a:pt x="194" y="1"/>
                    <a:pt x="194" y="1"/>
                  </a:cubicBezTo>
                  <a:cubicBezTo>
                    <a:pt x="194" y="1"/>
                    <a:pt x="194" y="1"/>
                    <a:pt x="194" y="1"/>
                  </a:cubicBezTo>
                  <a:cubicBezTo>
                    <a:pt x="194" y="2"/>
                    <a:pt x="194" y="2"/>
                    <a:pt x="194" y="2"/>
                  </a:cubicBezTo>
                  <a:cubicBezTo>
                    <a:pt x="194" y="2"/>
                    <a:pt x="194" y="2"/>
                    <a:pt x="194" y="2"/>
                  </a:cubicBezTo>
                  <a:cubicBezTo>
                    <a:pt x="193" y="3"/>
                    <a:pt x="193" y="3"/>
                    <a:pt x="193" y="3"/>
                  </a:cubicBezTo>
                  <a:cubicBezTo>
                    <a:pt x="193" y="3"/>
                    <a:pt x="193" y="3"/>
                    <a:pt x="193" y="3"/>
                  </a:cubicBezTo>
                  <a:cubicBezTo>
                    <a:pt x="192" y="4"/>
                    <a:pt x="192" y="4"/>
                    <a:pt x="192" y="4"/>
                  </a:cubicBezTo>
                  <a:cubicBezTo>
                    <a:pt x="192" y="4"/>
                    <a:pt x="192" y="4"/>
                    <a:pt x="192" y="4"/>
                  </a:cubicBezTo>
                  <a:cubicBezTo>
                    <a:pt x="192" y="4"/>
                    <a:pt x="191" y="4"/>
                    <a:pt x="191" y="5"/>
                  </a:cubicBezTo>
                  <a:cubicBezTo>
                    <a:pt x="191" y="5"/>
                    <a:pt x="191" y="5"/>
                    <a:pt x="191" y="5"/>
                  </a:cubicBezTo>
                  <a:cubicBezTo>
                    <a:pt x="190" y="5"/>
                    <a:pt x="190" y="5"/>
                    <a:pt x="190" y="6"/>
                  </a:cubicBezTo>
                  <a:cubicBezTo>
                    <a:pt x="189" y="6"/>
                    <a:pt x="189" y="6"/>
                    <a:pt x="189" y="6"/>
                  </a:cubicBezTo>
                  <a:cubicBezTo>
                    <a:pt x="189" y="6"/>
                    <a:pt x="188" y="6"/>
                    <a:pt x="188" y="6"/>
                  </a:cubicBezTo>
                  <a:cubicBezTo>
                    <a:pt x="188" y="7"/>
                    <a:pt x="188" y="7"/>
                    <a:pt x="188" y="7"/>
                  </a:cubicBezTo>
                  <a:cubicBezTo>
                    <a:pt x="187" y="7"/>
                    <a:pt x="186" y="7"/>
                    <a:pt x="186" y="7"/>
                  </a:cubicBezTo>
                  <a:cubicBezTo>
                    <a:pt x="117" y="31"/>
                    <a:pt x="117" y="31"/>
                    <a:pt x="117" y="31"/>
                  </a:cubicBezTo>
                  <a:cubicBezTo>
                    <a:pt x="117" y="31"/>
                    <a:pt x="116" y="31"/>
                    <a:pt x="115" y="32"/>
                  </a:cubicBezTo>
                  <a:cubicBezTo>
                    <a:pt x="114" y="32"/>
                    <a:pt x="113" y="32"/>
                    <a:pt x="112" y="32"/>
                  </a:cubicBezTo>
                  <a:cubicBezTo>
                    <a:pt x="111" y="33"/>
                    <a:pt x="110" y="33"/>
                    <a:pt x="108" y="33"/>
                  </a:cubicBezTo>
                  <a:cubicBezTo>
                    <a:pt x="107" y="33"/>
                    <a:pt x="106" y="33"/>
                    <a:pt x="106" y="33"/>
                  </a:cubicBezTo>
                  <a:cubicBezTo>
                    <a:pt x="105" y="34"/>
                    <a:pt x="103" y="34"/>
                    <a:pt x="102" y="34"/>
                  </a:cubicBezTo>
                  <a:cubicBezTo>
                    <a:pt x="102" y="34"/>
                    <a:pt x="102" y="34"/>
                    <a:pt x="102" y="34"/>
                  </a:cubicBezTo>
                  <a:cubicBezTo>
                    <a:pt x="100" y="34"/>
                    <a:pt x="98" y="34"/>
                    <a:pt x="96" y="34"/>
                  </a:cubicBezTo>
                  <a:cubicBezTo>
                    <a:pt x="96" y="34"/>
                    <a:pt x="96" y="34"/>
                    <a:pt x="96" y="34"/>
                  </a:cubicBezTo>
                  <a:cubicBezTo>
                    <a:pt x="94" y="34"/>
                    <a:pt x="93" y="34"/>
                    <a:pt x="91" y="34"/>
                  </a:cubicBezTo>
                  <a:cubicBezTo>
                    <a:pt x="91" y="34"/>
                    <a:pt x="91" y="34"/>
                    <a:pt x="91" y="34"/>
                  </a:cubicBezTo>
                  <a:cubicBezTo>
                    <a:pt x="89" y="34"/>
                    <a:pt x="87" y="34"/>
                    <a:pt x="85" y="33"/>
                  </a:cubicBezTo>
                  <a:cubicBezTo>
                    <a:pt x="85" y="33"/>
                    <a:pt x="85" y="33"/>
                    <a:pt x="85" y="33"/>
                  </a:cubicBezTo>
                  <a:cubicBezTo>
                    <a:pt x="83" y="33"/>
                    <a:pt x="82" y="33"/>
                    <a:pt x="80" y="32"/>
                  </a:cubicBezTo>
                  <a:cubicBezTo>
                    <a:pt x="80" y="32"/>
                    <a:pt x="80" y="32"/>
                    <a:pt x="80" y="32"/>
                  </a:cubicBezTo>
                  <a:cubicBezTo>
                    <a:pt x="78" y="32"/>
                    <a:pt x="77" y="32"/>
                    <a:pt x="76" y="31"/>
                  </a:cubicBezTo>
                  <a:cubicBezTo>
                    <a:pt x="8" y="8"/>
                    <a:pt x="8" y="8"/>
                    <a:pt x="8" y="8"/>
                  </a:cubicBezTo>
                  <a:cubicBezTo>
                    <a:pt x="8" y="8"/>
                    <a:pt x="8" y="8"/>
                    <a:pt x="7" y="8"/>
                  </a:cubicBezTo>
                  <a:cubicBezTo>
                    <a:pt x="6" y="7"/>
                    <a:pt x="6" y="7"/>
                    <a:pt x="6" y="7"/>
                  </a:cubicBezTo>
                  <a:cubicBezTo>
                    <a:pt x="5" y="7"/>
                    <a:pt x="5" y="7"/>
                    <a:pt x="5" y="7"/>
                  </a:cubicBezTo>
                  <a:cubicBezTo>
                    <a:pt x="5" y="7"/>
                    <a:pt x="5" y="7"/>
                    <a:pt x="5" y="7"/>
                  </a:cubicBezTo>
                  <a:cubicBezTo>
                    <a:pt x="4" y="6"/>
                    <a:pt x="4" y="6"/>
                    <a:pt x="4" y="6"/>
                  </a:cubicBezTo>
                  <a:cubicBezTo>
                    <a:pt x="3" y="6"/>
                    <a:pt x="3" y="6"/>
                    <a:pt x="3" y="6"/>
                  </a:cubicBezTo>
                  <a:cubicBezTo>
                    <a:pt x="3" y="5"/>
                    <a:pt x="3" y="5"/>
                    <a:pt x="3" y="5"/>
                  </a:cubicBezTo>
                  <a:cubicBezTo>
                    <a:pt x="2" y="5"/>
                    <a:pt x="2" y="5"/>
                    <a:pt x="2" y="5"/>
                  </a:cubicBezTo>
                  <a:cubicBezTo>
                    <a:pt x="1" y="4"/>
                    <a:pt x="1" y="4"/>
                    <a:pt x="1" y="4"/>
                  </a:cubicBezTo>
                  <a:cubicBezTo>
                    <a:pt x="1" y="4"/>
                    <a:pt x="1" y="4"/>
                    <a:pt x="1" y="4"/>
                  </a:cubicBezTo>
                  <a:cubicBezTo>
                    <a:pt x="1" y="3"/>
                    <a:pt x="1" y="3"/>
                    <a:pt x="1" y="3"/>
                  </a:cubicBezTo>
                  <a:cubicBezTo>
                    <a:pt x="0" y="3"/>
                    <a:pt x="0" y="3"/>
                    <a:pt x="0" y="3"/>
                  </a:cubicBezTo>
                  <a:cubicBezTo>
                    <a:pt x="0" y="2"/>
                    <a:pt x="0" y="2"/>
                    <a:pt x="0" y="2"/>
                  </a:cubicBezTo>
                  <a:cubicBezTo>
                    <a:pt x="0" y="2"/>
                    <a:pt x="0" y="2"/>
                    <a:pt x="0" y="1"/>
                  </a:cubicBezTo>
                  <a:cubicBezTo>
                    <a:pt x="0" y="31"/>
                    <a:pt x="0" y="31"/>
                    <a:pt x="0" y="31"/>
                  </a:cubicBezTo>
                  <a:cubicBezTo>
                    <a:pt x="0" y="32"/>
                    <a:pt x="0" y="32"/>
                    <a:pt x="0" y="33"/>
                  </a:cubicBezTo>
                  <a:cubicBezTo>
                    <a:pt x="1" y="33"/>
                    <a:pt x="1" y="33"/>
                    <a:pt x="1" y="33"/>
                  </a:cubicBezTo>
                  <a:cubicBezTo>
                    <a:pt x="1" y="33"/>
                    <a:pt x="1" y="33"/>
                    <a:pt x="1" y="33"/>
                  </a:cubicBezTo>
                  <a:cubicBezTo>
                    <a:pt x="1" y="34"/>
                    <a:pt x="1" y="34"/>
                    <a:pt x="1" y="34"/>
                  </a:cubicBezTo>
                  <a:cubicBezTo>
                    <a:pt x="2" y="34"/>
                    <a:pt x="2" y="34"/>
                    <a:pt x="2" y="34"/>
                  </a:cubicBezTo>
                  <a:cubicBezTo>
                    <a:pt x="2" y="35"/>
                    <a:pt x="2" y="35"/>
                    <a:pt x="2" y="35"/>
                  </a:cubicBezTo>
                  <a:cubicBezTo>
                    <a:pt x="3" y="35"/>
                    <a:pt x="3" y="35"/>
                    <a:pt x="3" y="35"/>
                  </a:cubicBezTo>
                  <a:cubicBezTo>
                    <a:pt x="3" y="36"/>
                    <a:pt x="3" y="36"/>
                    <a:pt x="3" y="36"/>
                  </a:cubicBezTo>
                  <a:cubicBezTo>
                    <a:pt x="4" y="36"/>
                    <a:pt x="4" y="36"/>
                    <a:pt x="4" y="36"/>
                  </a:cubicBezTo>
                  <a:cubicBezTo>
                    <a:pt x="5" y="37"/>
                    <a:pt x="5" y="37"/>
                    <a:pt x="5" y="37"/>
                  </a:cubicBezTo>
                  <a:cubicBezTo>
                    <a:pt x="5" y="37"/>
                    <a:pt x="5" y="37"/>
                    <a:pt x="5" y="37"/>
                  </a:cubicBezTo>
                  <a:cubicBezTo>
                    <a:pt x="6" y="37"/>
                    <a:pt x="6" y="37"/>
                    <a:pt x="7" y="37"/>
                  </a:cubicBezTo>
                  <a:cubicBezTo>
                    <a:pt x="7" y="38"/>
                    <a:pt x="7" y="38"/>
                    <a:pt x="7" y="38"/>
                  </a:cubicBezTo>
                  <a:cubicBezTo>
                    <a:pt x="8" y="38"/>
                    <a:pt x="8" y="38"/>
                    <a:pt x="9" y="38"/>
                  </a:cubicBezTo>
                  <a:cubicBezTo>
                    <a:pt x="9" y="38"/>
                    <a:pt x="9" y="38"/>
                    <a:pt x="9" y="38"/>
                  </a:cubicBezTo>
                  <a:cubicBezTo>
                    <a:pt x="76" y="61"/>
                    <a:pt x="76" y="61"/>
                    <a:pt x="76" y="61"/>
                  </a:cubicBezTo>
                  <a:cubicBezTo>
                    <a:pt x="77" y="61"/>
                    <a:pt x="77" y="62"/>
                    <a:pt x="78" y="62"/>
                  </a:cubicBezTo>
                  <a:cubicBezTo>
                    <a:pt x="79" y="62"/>
                    <a:pt x="79" y="62"/>
                    <a:pt x="80" y="62"/>
                  </a:cubicBezTo>
                  <a:cubicBezTo>
                    <a:pt x="80" y="62"/>
                    <a:pt x="80" y="62"/>
                    <a:pt x="80" y="62"/>
                  </a:cubicBezTo>
                  <a:cubicBezTo>
                    <a:pt x="80" y="62"/>
                    <a:pt x="80" y="62"/>
                    <a:pt x="80" y="62"/>
                  </a:cubicBezTo>
                  <a:cubicBezTo>
                    <a:pt x="81" y="63"/>
                    <a:pt x="82" y="63"/>
                    <a:pt x="82" y="63"/>
                  </a:cubicBezTo>
                  <a:cubicBezTo>
                    <a:pt x="83" y="63"/>
                    <a:pt x="83" y="63"/>
                    <a:pt x="84" y="63"/>
                  </a:cubicBezTo>
                  <a:cubicBezTo>
                    <a:pt x="84" y="63"/>
                    <a:pt x="85" y="63"/>
                    <a:pt x="85" y="63"/>
                  </a:cubicBezTo>
                  <a:cubicBezTo>
                    <a:pt x="86" y="63"/>
                    <a:pt x="86" y="63"/>
                    <a:pt x="86" y="63"/>
                  </a:cubicBezTo>
                  <a:cubicBezTo>
                    <a:pt x="86" y="63"/>
                    <a:pt x="86" y="63"/>
                    <a:pt x="86" y="63"/>
                  </a:cubicBezTo>
                  <a:cubicBezTo>
                    <a:pt x="86" y="63"/>
                    <a:pt x="87" y="64"/>
                    <a:pt x="87" y="64"/>
                  </a:cubicBezTo>
                  <a:cubicBezTo>
                    <a:pt x="88" y="64"/>
                    <a:pt x="89" y="64"/>
                    <a:pt x="89" y="64"/>
                  </a:cubicBezTo>
                  <a:cubicBezTo>
                    <a:pt x="90" y="64"/>
                    <a:pt x="90" y="64"/>
                    <a:pt x="91" y="64"/>
                  </a:cubicBezTo>
                  <a:cubicBezTo>
                    <a:pt x="91" y="64"/>
                    <a:pt x="91" y="64"/>
                    <a:pt x="91" y="64"/>
                  </a:cubicBezTo>
                  <a:cubicBezTo>
                    <a:pt x="91" y="64"/>
                    <a:pt x="91" y="64"/>
                    <a:pt x="91" y="64"/>
                  </a:cubicBezTo>
                  <a:cubicBezTo>
                    <a:pt x="92" y="64"/>
                    <a:pt x="92" y="64"/>
                    <a:pt x="93" y="64"/>
                  </a:cubicBezTo>
                  <a:cubicBezTo>
                    <a:pt x="94" y="64"/>
                    <a:pt x="94" y="64"/>
                    <a:pt x="95" y="64"/>
                  </a:cubicBezTo>
                  <a:cubicBezTo>
                    <a:pt x="95" y="64"/>
                    <a:pt x="96" y="64"/>
                    <a:pt x="97" y="64"/>
                  </a:cubicBezTo>
                  <a:cubicBezTo>
                    <a:pt x="97" y="64"/>
                    <a:pt x="97" y="64"/>
                    <a:pt x="97" y="64"/>
                  </a:cubicBezTo>
                  <a:cubicBezTo>
                    <a:pt x="97" y="64"/>
                    <a:pt x="97" y="64"/>
                    <a:pt x="97" y="64"/>
                  </a:cubicBezTo>
                  <a:cubicBezTo>
                    <a:pt x="97" y="64"/>
                    <a:pt x="98" y="64"/>
                    <a:pt x="99" y="64"/>
                  </a:cubicBezTo>
                  <a:cubicBezTo>
                    <a:pt x="100" y="64"/>
                    <a:pt x="100" y="64"/>
                    <a:pt x="101" y="64"/>
                  </a:cubicBezTo>
                  <a:cubicBezTo>
                    <a:pt x="102" y="64"/>
                    <a:pt x="102" y="64"/>
                    <a:pt x="102" y="64"/>
                  </a:cubicBezTo>
                  <a:cubicBezTo>
                    <a:pt x="103" y="64"/>
                    <a:pt x="103" y="64"/>
                    <a:pt x="103" y="64"/>
                  </a:cubicBezTo>
                  <a:cubicBezTo>
                    <a:pt x="103" y="64"/>
                    <a:pt x="103" y="64"/>
                    <a:pt x="104" y="64"/>
                  </a:cubicBezTo>
                  <a:cubicBezTo>
                    <a:pt x="105" y="64"/>
                    <a:pt x="105" y="64"/>
                    <a:pt x="106" y="63"/>
                  </a:cubicBezTo>
                  <a:cubicBezTo>
                    <a:pt x="107" y="63"/>
                    <a:pt x="108" y="63"/>
                    <a:pt x="108" y="63"/>
                  </a:cubicBezTo>
                  <a:cubicBezTo>
                    <a:pt x="109" y="63"/>
                    <a:pt x="109" y="63"/>
                    <a:pt x="109" y="63"/>
                  </a:cubicBezTo>
                  <a:cubicBezTo>
                    <a:pt x="110" y="63"/>
                    <a:pt x="111" y="63"/>
                    <a:pt x="112" y="63"/>
                  </a:cubicBezTo>
                  <a:cubicBezTo>
                    <a:pt x="112" y="62"/>
                    <a:pt x="112" y="62"/>
                    <a:pt x="112" y="62"/>
                  </a:cubicBezTo>
                  <a:cubicBezTo>
                    <a:pt x="114" y="62"/>
                    <a:pt x="115" y="62"/>
                    <a:pt x="116" y="62"/>
                  </a:cubicBezTo>
                  <a:cubicBezTo>
                    <a:pt x="116" y="61"/>
                    <a:pt x="117" y="61"/>
                    <a:pt x="117" y="61"/>
                  </a:cubicBezTo>
                  <a:cubicBezTo>
                    <a:pt x="118" y="61"/>
                    <a:pt x="118" y="61"/>
                    <a:pt x="118" y="61"/>
                  </a:cubicBezTo>
                  <a:cubicBezTo>
                    <a:pt x="186" y="37"/>
                    <a:pt x="186" y="37"/>
                    <a:pt x="186" y="37"/>
                  </a:cubicBezTo>
                  <a:cubicBezTo>
                    <a:pt x="186" y="37"/>
                    <a:pt x="187" y="37"/>
                    <a:pt x="188" y="37"/>
                  </a:cubicBezTo>
                  <a:cubicBezTo>
                    <a:pt x="188" y="37"/>
                    <a:pt x="188" y="37"/>
                    <a:pt x="188" y="37"/>
                  </a:cubicBezTo>
                  <a:cubicBezTo>
                    <a:pt x="188" y="36"/>
                    <a:pt x="188" y="36"/>
                    <a:pt x="188" y="36"/>
                  </a:cubicBezTo>
                  <a:cubicBezTo>
                    <a:pt x="189" y="36"/>
                    <a:pt x="189" y="36"/>
                    <a:pt x="189" y="36"/>
                  </a:cubicBezTo>
                  <a:cubicBezTo>
                    <a:pt x="190" y="36"/>
                    <a:pt x="190" y="36"/>
                    <a:pt x="190" y="36"/>
                  </a:cubicBezTo>
                  <a:cubicBezTo>
                    <a:pt x="190" y="36"/>
                    <a:pt x="190" y="36"/>
                    <a:pt x="190" y="36"/>
                  </a:cubicBezTo>
                  <a:cubicBezTo>
                    <a:pt x="191" y="35"/>
                    <a:pt x="191" y="35"/>
                    <a:pt x="191" y="35"/>
                  </a:cubicBezTo>
                  <a:cubicBezTo>
                    <a:pt x="191" y="35"/>
                    <a:pt x="191" y="35"/>
                    <a:pt x="191" y="35"/>
                  </a:cubicBezTo>
                  <a:cubicBezTo>
                    <a:pt x="191" y="35"/>
                    <a:pt x="191" y="35"/>
                    <a:pt x="191" y="35"/>
                  </a:cubicBezTo>
                  <a:cubicBezTo>
                    <a:pt x="192" y="35"/>
                    <a:pt x="192" y="35"/>
                    <a:pt x="192" y="35"/>
                  </a:cubicBezTo>
                  <a:cubicBezTo>
                    <a:pt x="192" y="34"/>
                    <a:pt x="192" y="34"/>
                    <a:pt x="192" y="34"/>
                  </a:cubicBezTo>
                  <a:cubicBezTo>
                    <a:pt x="192" y="34"/>
                    <a:pt x="192" y="34"/>
                    <a:pt x="192" y="34"/>
                  </a:cubicBezTo>
                  <a:cubicBezTo>
                    <a:pt x="193" y="34"/>
                    <a:pt x="193" y="34"/>
                    <a:pt x="193" y="34"/>
                  </a:cubicBezTo>
                  <a:cubicBezTo>
                    <a:pt x="193" y="33"/>
                    <a:pt x="193" y="33"/>
                    <a:pt x="193" y="33"/>
                  </a:cubicBezTo>
                  <a:cubicBezTo>
                    <a:pt x="193" y="33"/>
                    <a:pt x="193" y="33"/>
                    <a:pt x="193" y="33"/>
                  </a:cubicBezTo>
                  <a:cubicBezTo>
                    <a:pt x="193" y="33"/>
                    <a:pt x="193" y="33"/>
                    <a:pt x="193" y="33"/>
                  </a:cubicBezTo>
                  <a:cubicBezTo>
                    <a:pt x="194" y="33"/>
                    <a:pt x="194" y="33"/>
                    <a:pt x="194" y="33"/>
                  </a:cubicBezTo>
                  <a:cubicBezTo>
                    <a:pt x="194" y="32"/>
                    <a:pt x="194" y="32"/>
                    <a:pt x="194" y="32"/>
                  </a:cubicBezTo>
                  <a:cubicBezTo>
                    <a:pt x="194" y="32"/>
                    <a:pt x="194" y="32"/>
                    <a:pt x="194" y="32"/>
                  </a:cubicBezTo>
                  <a:cubicBezTo>
                    <a:pt x="194" y="32"/>
                    <a:pt x="194" y="32"/>
                    <a:pt x="194" y="32"/>
                  </a:cubicBezTo>
                  <a:cubicBezTo>
                    <a:pt x="194" y="31"/>
                    <a:pt x="194" y="31"/>
                    <a:pt x="194" y="31"/>
                  </a:cubicBezTo>
                  <a:cubicBezTo>
                    <a:pt x="194" y="31"/>
                    <a:pt x="194" y="31"/>
                    <a:pt x="194" y="31"/>
                  </a:cubicBezTo>
                  <a:cubicBezTo>
                    <a:pt x="195" y="31"/>
                    <a:pt x="195" y="31"/>
                    <a:pt x="195" y="31"/>
                  </a:cubicBezTo>
                  <a:cubicBezTo>
                    <a:pt x="195" y="31"/>
                    <a:pt x="195" y="31"/>
                    <a:pt x="195" y="31"/>
                  </a:cubicBezTo>
                  <a:cubicBezTo>
                    <a:pt x="195" y="30"/>
                    <a:pt x="195" y="30"/>
                    <a:pt x="195" y="30"/>
                  </a:cubicBezTo>
                  <a:cubicBezTo>
                    <a:pt x="195" y="30"/>
                    <a:pt x="195" y="30"/>
                    <a:pt x="195" y="30"/>
                  </a:cubicBezTo>
                  <a:cubicBezTo>
                    <a:pt x="194" y="0"/>
                    <a:pt x="194" y="0"/>
                    <a:pt x="194" y="0"/>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3" name="Freeform 180">
              <a:extLst>
                <a:ext uri="{FF2B5EF4-FFF2-40B4-BE49-F238E27FC236}">
                  <a16:creationId xmlns:a16="http://schemas.microsoft.com/office/drawing/2014/main" id="{6A5FFBC5-298C-4E52-AF2D-86EEEA6E34A4}"/>
                </a:ext>
              </a:extLst>
            </p:cNvPr>
            <p:cNvSpPr>
              <a:spLocks/>
            </p:cNvSpPr>
            <p:nvPr/>
          </p:nvSpPr>
          <p:spPr bwMode="auto">
            <a:xfrm>
              <a:off x="9456738" y="5211763"/>
              <a:ext cx="709613" cy="244475"/>
            </a:xfrm>
            <a:custGeom>
              <a:avLst/>
              <a:gdLst>
                <a:gd name="T0" fmla="*/ 189 w 200"/>
                <a:gd name="T1" fmla="*/ 27 h 69"/>
                <a:gd name="T2" fmla="*/ 189 w 200"/>
                <a:gd name="T3" fmla="*/ 41 h 69"/>
                <a:gd name="T4" fmla="*/ 120 w 200"/>
                <a:gd name="T5" fmla="*/ 65 h 69"/>
                <a:gd name="T6" fmla="*/ 79 w 200"/>
                <a:gd name="T7" fmla="*/ 65 h 69"/>
                <a:gd name="T8" fmla="*/ 11 w 200"/>
                <a:gd name="T9" fmla="*/ 42 h 69"/>
                <a:gd name="T10" fmla="*/ 12 w 200"/>
                <a:gd name="T11" fmla="*/ 28 h 69"/>
                <a:gd name="T12" fmla="*/ 80 w 200"/>
                <a:gd name="T13" fmla="*/ 4 h 69"/>
                <a:gd name="T14" fmla="*/ 122 w 200"/>
                <a:gd name="T15" fmla="*/ 4 h 69"/>
                <a:gd name="T16" fmla="*/ 189 w 200"/>
                <a:gd name="T1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9">
                  <a:moveTo>
                    <a:pt x="189" y="27"/>
                  </a:moveTo>
                  <a:cubicBezTo>
                    <a:pt x="200" y="31"/>
                    <a:pt x="200" y="37"/>
                    <a:pt x="189" y="41"/>
                  </a:cubicBezTo>
                  <a:cubicBezTo>
                    <a:pt x="120" y="65"/>
                    <a:pt x="120" y="65"/>
                    <a:pt x="120" y="65"/>
                  </a:cubicBezTo>
                  <a:cubicBezTo>
                    <a:pt x="109" y="69"/>
                    <a:pt x="90" y="69"/>
                    <a:pt x="79" y="65"/>
                  </a:cubicBezTo>
                  <a:cubicBezTo>
                    <a:pt x="11" y="42"/>
                    <a:pt x="11" y="42"/>
                    <a:pt x="11" y="42"/>
                  </a:cubicBezTo>
                  <a:cubicBezTo>
                    <a:pt x="0" y="38"/>
                    <a:pt x="0" y="32"/>
                    <a:pt x="12" y="28"/>
                  </a:cubicBezTo>
                  <a:cubicBezTo>
                    <a:pt x="80" y="4"/>
                    <a:pt x="80" y="4"/>
                    <a:pt x="80" y="4"/>
                  </a:cubicBezTo>
                  <a:cubicBezTo>
                    <a:pt x="92" y="0"/>
                    <a:pt x="110" y="0"/>
                    <a:pt x="122" y="4"/>
                  </a:cubicBezTo>
                  <a:cubicBezTo>
                    <a:pt x="189" y="27"/>
                    <a:pt x="189" y="27"/>
                    <a:pt x="189" y="27"/>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Shape 236">
            <a:extLst>
              <a:ext uri="{FF2B5EF4-FFF2-40B4-BE49-F238E27FC236}">
                <a16:creationId xmlns:a16="http://schemas.microsoft.com/office/drawing/2014/main" id="{C7062E37-77E6-4AF2-A0D4-6A101D3989FB}"/>
              </a:ext>
            </a:extLst>
          </p:cNvPr>
          <p:cNvSpPr/>
          <p:nvPr/>
        </p:nvSpPr>
        <p:spPr>
          <a:xfrm rot="10800000">
            <a:off x="10163844" y="19881"/>
            <a:ext cx="2038656" cy="1274763"/>
          </a:xfrm>
          <a:custGeom>
            <a:avLst/>
            <a:gdLst>
              <a:gd name="connsiteX0" fmla="*/ 0 w 2038656"/>
              <a:gd name="connsiteY0" fmla="*/ 0 h 1274763"/>
              <a:gd name="connsiteX1" fmla="*/ 2038656 w 2038656"/>
              <a:gd name="connsiteY1" fmla="*/ 0 h 1274763"/>
              <a:gd name="connsiteX2" fmla="*/ 2031240 w 2038656"/>
              <a:gd name="connsiteY2" fmla="*/ 28841 h 1274763"/>
              <a:gd name="connsiteX3" fmla="*/ 337736 w 2038656"/>
              <a:gd name="connsiteY3" fmla="*/ 1274763 h 1274763"/>
              <a:gd name="connsiteX4" fmla="*/ 45724 w 2038656"/>
              <a:gd name="connsiteY4" fmla="*/ 1250833 h 1274763"/>
              <a:gd name="connsiteX5" fmla="*/ 0 w 2038656"/>
              <a:gd name="connsiteY5" fmla="*/ 1241333 h 127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8656" h="1274763">
                <a:moveTo>
                  <a:pt x="0" y="0"/>
                </a:moveTo>
                <a:lnTo>
                  <a:pt x="2038656" y="0"/>
                </a:lnTo>
                <a:lnTo>
                  <a:pt x="2031240" y="28841"/>
                </a:lnTo>
                <a:cubicBezTo>
                  <a:pt x="1806730" y="750665"/>
                  <a:pt x="1133438" y="1274763"/>
                  <a:pt x="337736" y="1274763"/>
                </a:cubicBezTo>
                <a:cubicBezTo>
                  <a:pt x="238273" y="1274763"/>
                  <a:pt x="140723" y="1266574"/>
                  <a:pt x="45724" y="1250833"/>
                </a:cubicBezTo>
                <a:lnTo>
                  <a:pt x="0" y="1241333"/>
                </a:lnTo>
                <a:close/>
              </a:path>
            </a:pathLst>
          </a:cu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2" name="Freeform: Shape 241">
            <a:extLst>
              <a:ext uri="{FF2B5EF4-FFF2-40B4-BE49-F238E27FC236}">
                <a16:creationId xmlns:a16="http://schemas.microsoft.com/office/drawing/2014/main" id="{50FD0BD5-E0C9-48B0-B532-9447131A6E83}"/>
              </a:ext>
            </a:extLst>
          </p:cNvPr>
          <p:cNvSpPr/>
          <p:nvPr/>
        </p:nvSpPr>
        <p:spPr>
          <a:xfrm>
            <a:off x="6057966" y="5602275"/>
            <a:ext cx="2690566" cy="1276250"/>
          </a:xfrm>
          <a:custGeom>
            <a:avLst/>
            <a:gdLst>
              <a:gd name="connsiteX0" fmla="*/ 1345283 w 2690566"/>
              <a:gd name="connsiteY0" fmla="*/ 0 h 1276250"/>
              <a:gd name="connsiteX1" fmla="*/ 2687273 w 2690566"/>
              <a:gd name="connsiteY1" fmla="*/ 1211032 h 1276250"/>
              <a:gd name="connsiteX2" fmla="*/ 2690566 w 2690566"/>
              <a:gd name="connsiteY2" fmla="*/ 1276250 h 1276250"/>
              <a:gd name="connsiteX3" fmla="*/ 0 w 2690566"/>
              <a:gd name="connsiteY3" fmla="*/ 1276250 h 1276250"/>
              <a:gd name="connsiteX4" fmla="*/ 3294 w 2690566"/>
              <a:gd name="connsiteY4" fmla="*/ 1211032 h 1276250"/>
              <a:gd name="connsiteX5" fmla="*/ 1345283 w 2690566"/>
              <a:gd name="connsiteY5" fmla="*/ 0 h 12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566" h="1276250">
                <a:moveTo>
                  <a:pt x="1345283" y="0"/>
                </a:moveTo>
                <a:cubicBezTo>
                  <a:pt x="2043727" y="0"/>
                  <a:pt x="2618193" y="530813"/>
                  <a:pt x="2687273" y="1211032"/>
                </a:cubicBezTo>
                <a:lnTo>
                  <a:pt x="2690566" y="1276250"/>
                </a:lnTo>
                <a:lnTo>
                  <a:pt x="0" y="1276250"/>
                </a:lnTo>
                <a:lnTo>
                  <a:pt x="3294" y="1211032"/>
                </a:lnTo>
                <a:cubicBezTo>
                  <a:pt x="72374" y="530813"/>
                  <a:pt x="646839" y="0"/>
                  <a:pt x="1345283" y="0"/>
                </a:cubicBezTo>
                <a:close/>
              </a:path>
            </a:pathLst>
          </a:custGeom>
          <a:noFill/>
          <a:ln>
            <a:solidFill>
              <a:srgbClr val="205D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8" name="Freeform: Shape 237">
            <a:extLst>
              <a:ext uri="{FF2B5EF4-FFF2-40B4-BE49-F238E27FC236}">
                <a16:creationId xmlns:a16="http://schemas.microsoft.com/office/drawing/2014/main" id="{734F8AF1-AAA1-4FAA-A509-B1137B40980E}"/>
              </a:ext>
            </a:extLst>
          </p:cNvPr>
          <p:cNvSpPr/>
          <p:nvPr/>
        </p:nvSpPr>
        <p:spPr>
          <a:xfrm>
            <a:off x="6009683" y="38960"/>
            <a:ext cx="3044701" cy="1773225"/>
          </a:xfrm>
          <a:custGeom>
            <a:avLst/>
            <a:gdLst>
              <a:gd name="connsiteX0" fmla="*/ 0 w 3044701"/>
              <a:gd name="connsiteY0" fmla="*/ 0 h 1773225"/>
              <a:gd name="connsiteX1" fmla="*/ 3044701 w 3044701"/>
              <a:gd name="connsiteY1" fmla="*/ 0 h 1773225"/>
              <a:gd name="connsiteX2" fmla="*/ 1271476 w 3044701"/>
              <a:gd name="connsiteY2" fmla="*/ 1773225 h 1773225"/>
              <a:gd name="connsiteX3" fmla="*/ 17617 w 3044701"/>
              <a:gd name="connsiteY3" fmla="*/ 1253859 h 1773225"/>
              <a:gd name="connsiteX4" fmla="*/ 0 w 3044701"/>
              <a:gd name="connsiteY4" fmla="*/ 1234476 h 1773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701" h="1773225">
                <a:moveTo>
                  <a:pt x="0" y="0"/>
                </a:moveTo>
                <a:lnTo>
                  <a:pt x="3044701" y="0"/>
                </a:lnTo>
                <a:cubicBezTo>
                  <a:pt x="3044701" y="979325"/>
                  <a:pt x="2250801" y="1773225"/>
                  <a:pt x="1271476" y="1773225"/>
                </a:cubicBezTo>
                <a:cubicBezTo>
                  <a:pt x="781814" y="1773225"/>
                  <a:pt x="338507" y="1574750"/>
                  <a:pt x="17617" y="1253859"/>
                </a:cubicBezTo>
                <a:lnTo>
                  <a:pt x="0" y="1234476"/>
                </a:lnTo>
                <a:close/>
              </a:path>
            </a:pathLst>
          </a:custGeom>
          <a:noFill/>
          <a:ln>
            <a:solidFill>
              <a:srgbClr val="205D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8" name="Freeform: Shape 197">
            <a:extLst>
              <a:ext uri="{FF2B5EF4-FFF2-40B4-BE49-F238E27FC236}">
                <a16:creationId xmlns:a16="http://schemas.microsoft.com/office/drawing/2014/main" id="{5AF5623E-8971-43B1-A360-DF5FBD4C4175}"/>
              </a:ext>
            </a:extLst>
          </p:cNvPr>
          <p:cNvSpPr/>
          <p:nvPr/>
        </p:nvSpPr>
        <p:spPr>
          <a:xfrm rot="10800000">
            <a:off x="10172091" y="5614727"/>
            <a:ext cx="2038656" cy="1274763"/>
          </a:xfrm>
          <a:custGeom>
            <a:avLst/>
            <a:gdLst>
              <a:gd name="connsiteX0" fmla="*/ 0 w 2038656"/>
              <a:gd name="connsiteY0" fmla="*/ 0 h 1274763"/>
              <a:gd name="connsiteX1" fmla="*/ 2038656 w 2038656"/>
              <a:gd name="connsiteY1" fmla="*/ 0 h 1274763"/>
              <a:gd name="connsiteX2" fmla="*/ 2031240 w 2038656"/>
              <a:gd name="connsiteY2" fmla="*/ 28841 h 1274763"/>
              <a:gd name="connsiteX3" fmla="*/ 337736 w 2038656"/>
              <a:gd name="connsiteY3" fmla="*/ 1274763 h 1274763"/>
              <a:gd name="connsiteX4" fmla="*/ 45724 w 2038656"/>
              <a:gd name="connsiteY4" fmla="*/ 1250833 h 1274763"/>
              <a:gd name="connsiteX5" fmla="*/ 0 w 2038656"/>
              <a:gd name="connsiteY5" fmla="*/ 1241333 h 127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8656" h="1274763">
                <a:moveTo>
                  <a:pt x="0" y="0"/>
                </a:moveTo>
                <a:lnTo>
                  <a:pt x="2038656" y="0"/>
                </a:lnTo>
                <a:lnTo>
                  <a:pt x="2031240" y="28841"/>
                </a:lnTo>
                <a:cubicBezTo>
                  <a:pt x="1806730" y="750665"/>
                  <a:pt x="1133438" y="1274763"/>
                  <a:pt x="337736" y="1274763"/>
                </a:cubicBezTo>
                <a:cubicBezTo>
                  <a:pt x="238273" y="1274763"/>
                  <a:pt x="140723" y="1266574"/>
                  <a:pt x="45724" y="1250833"/>
                </a:cubicBezTo>
                <a:lnTo>
                  <a:pt x="0" y="1241333"/>
                </a:lnTo>
                <a:close/>
              </a:path>
            </a:pathLst>
          </a:cu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0" name="TextBox 199">
            <a:extLst>
              <a:ext uri="{FF2B5EF4-FFF2-40B4-BE49-F238E27FC236}">
                <a16:creationId xmlns:a16="http://schemas.microsoft.com/office/drawing/2014/main" id="{B6DD19B9-BA41-4EDA-B9A7-3FD61FFE23C3}"/>
              </a:ext>
            </a:extLst>
          </p:cNvPr>
          <p:cNvSpPr txBox="1"/>
          <p:nvPr/>
        </p:nvSpPr>
        <p:spPr>
          <a:xfrm>
            <a:off x="6354367" y="1772042"/>
            <a:ext cx="4618433" cy="3785652"/>
          </a:xfrm>
          <a:prstGeom prst="rect">
            <a:avLst/>
          </a:prstGeom>
          <a:noFill/>
        </p:spPr>
        <p:txBody>
          <a:bodyPr wrap="square">
            <a:spAutoFit/>
          </a:bodyPr>
          <a:lstStyle/>
          <a:p>
            <a:r>
              <a:rPr lang="en-US" sz="8000" b="1" dirty="0" smtClean="0">
                <a:solidFill>
                  <a:schemeClr val="bg1"/>
                </a:solidFill>
                <a:latin typeface="Century Gothic" panose="020B0502020202020204" pitchFamily="34" charset="0"/>
              </a:rPr>
              <a:t>Software</a:t>
            </a:r>
          </a:p>
          <a:p>
            <a:r>
              <a:rPr lang="en-US" sz="8000" b="1" dirty="0" smtClean="0">
                <a:solidFill>
                  <a:schemeClr val="bg1"/>
                </a:solidFill>
                <a:latin typeface="Century Gothic" panose="020B0502020202020204" pitchFamily="34" charset="0"/>
              </a:rPr>
              <a:t>Project VI</a:t>
            </a:r>
            <a:endParaRPr lang="en-US" sz="80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532005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85F5B8A4-D7BF-4D29-A02C-FEE90CCF908B}"/>
              </a:ext>
            </a:extLst>
          </p:cNvPr>
          <p:cNvSpPr/>
          <p:nvPr/>
        </p:nvSpPr>
        <p:spPr>
          <a:xfrm>
            <a:off x="1" y="0"/>
            <a:ext cx="5869613" cy="6858002"/>
          </a:xfrm>
          <a:custGeom>
            <a:avLst/>
            <a:gdLst>
              <a:gd name="connsiteX0" fmla="*/ 2714525 w 6066008"/>
              <a:gd name="connsiteY0" fmla="*/ 0 h 6858002"/>
              <a:gd name="connsiteX1" fmla="*/ 3778532 w 6066008"/>
              <a:gd name="connsiteY1" fmla="*/ 0 h 6858002"/>
              <a:gd name="connsiteX2" fmla="*/ 3820714 w 6066008"/>
              <a:gd name="connsiteY2" fmla="*/ 20793 h 6858002"/>
              <a:gd name="connsiteX3" fmla="*/ 4516362 w 6066008"/>
              <a:gd name="connsiteY3" fmla="*/ 1131063 h 6858002"/>
              <a:gd name="connsiteX4" fmla="*/ 4522651 w 6066008"/>
              <a:gd name="connsiteY4" fmla="*/ 1268002 h 6858002"/>
              <a:gd name="connsiteX5" fmla="*/ 4627033 w 6066008"/>
              <a:gd name="connsiteY5" fmla="*/ 1297512 h 6858002"/>
              <a:gd name="connsiteX6" fmla="*/ 6066008 w 6066008"/>
              <a:gd name="connsiteY6" fmla="*/ 3448013 h 6858002"/>
              <a:gd name="connsiteX7" fmla="*/ 4627033 w 6066008"/>
              <a:gd name="connsiteY7" fmla="*/ 5598514 h 6858002"/>
              <a:gd name="connsiteX8" fmla="*/ 4522651 w 6066008"/>
              <a:gd name="connsiteY8" fmla="*/ 5628023 h 6858002"/>
              <a:gd name="connsiteX9" fmla="*/ 4516362 w 6066008"/>
              <a:gd name="connsiteY9" fmla="*/ 5764962 h 6858002"/>
              <a:gd name="connsiteX10" fmla="*/ 3921493 w 6066008"/>
              <a:gd name="connsiteY10" fmla="*/ 6812858 h 6858002"/>
              <a:gd name="connsiteX11" fmla="*/ 3848551 w 6066008"/>
              <a:gd name="connsiteY11" fmla="*/ 6858002 h 6858002"/>
              <a:gd name="connsiteX12" fmla="*/ 0 w 6066008"/>
              <a:gd name="connsiteY12" fmla="*/ 6858002 h 6858002"/>
              <a:gd name="connsiteX13" fmla="*/ 0 w 6066008"/>
              <a:gd name="connsiteY13" fmla="*/ 690 h 6858002"/>
              <a:gd name="connsiteX14" fmla="*/ 2713222 w 6066008"/>
              <a:gd name="connsiteY14" fmla="*/ 69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66008" h="6858002">
                <a:moveTo>
                  <a:pt x="2714525" y="0"/>
                </a:moveTo>
                <a:lnTo>
                  <a:pt x="3778532" y="0"/>
                </a:lnTo>
                <a:lnTo>
                  <a:pt x="3820714" y="20793"/>
                </a:lnTo>
                <a:cubicBezTo>
                  <a:pt x="4200447" y="231449"/>
                  <a:pt x="4471422" y="644521"/>
                  <a:pt x="4516362" y="1131063"/>
                </a:cubicBezTo>
                <a:lnTo>
                  <a:pt x="4522651" y="1268002"/>
                </a:lnTo>
                <a:lnTo>
                  <a:pt x="4627033" y="1297512"/>
                </a:lnTo>
                <a:cubicBezTo>
                  <a:pt x="5460702" y="1582607"/>
                  <a:pt x="6066008" y="2437590"/>
                  <a:pt x="6066008" y="3448013"/>
                </a:cubicBezTo>
                <a:cubicBezTo>
                  <a:pt x="6066008" y="4458437"/>
                  <a:pt x="5460702" y="5313419"/>
                  <a:pt x="4627033" y="5598514"/>
                </a:cubicBezTo>
                <a:lnTo>
                  <a:pt x="4522651" y="5628023"/>
                </a:lnTo>
                <a:lnTo>
                  <a:pt x="4516362" y="5764962"/>
                </a:lnTo>
                <a:cubicBezTo>
                  <a:pt x="4475508" y="6207273"/>
                  <a:pt x="4247847" y="6588864"/>
                  <a:pt x="3921493" y="6812858"/>
                </a:cubicBezTo>
                <a:lnTo>
                  <a:pt x="3848551" y="6858002"/>
                </a:lnTo>
                <a:lnTo>
                  <a:pt x="0" y="6858002"/>
                </a:lnTo>
                <a:lnTo>
                  <a:pt x="0" y="690"/>
                </a:lnTo>
                <a:lnTo>
                  <a:pt x="2713222" y="690"/>
                </a:lnTo>
                <a:close/>
              </a:path>
            </a:pathLst>
          </a:custGeom>
          <a:solidFill>
            <a:srgbClr val="F15F5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4FEF4E9-0EE7-4214-A3EF-FDACC5CE00BE}"/>
              </a:ext>
            </a:extLst>
          </p:cNvPr>
          <p:cNvSpPr txBox="1"/>
          <p:nvPr/>
        </p:nvSpPr>
        <p:spPr>
          <a:xfrm>
            <a:off x="587606" y="2098516"/>
            <a:ext cx="4448851" cy="2708434"/>
          </a:xfrm>
          <a:prstGeom prst="rect">
            <a:avLst/>
          </a:prstGeom>
          <a:noFill/>
        </p:spPr>
        <p:txBody>
          <a:bodyPr wrap="square" lIns="0" tIns="0" rIns="0" bIns="0" rtlCol="0">
            <a:spAutoFit/>
          </a:bodyPr>
          <a:lstStyle/>
          <a:p>
            <a:r>
              <a:rPr lang="en-US" sz="8800" b="1" dirty="0">
                <a:solidFill>
                  <a:schemeClr val="bg1"/>
                </a:solidFill>
                <a:latin typeface="Century Gothic" panose="020B0502020202020204" pitchFamily="34" charset="0"/>
              </a:rPr>
              <a:t>THANK</a:t>
            </a:r>
          </a:p>
          <a:p>
            <a:r>
              <a:rPr lang="en-US" sz="8800" b="1" dirty="0">
                <a:solidFill>
                  <a:schemeClr val="bg1"/>
                </a:solidFill>
                <a:latin typeface="Century Gothic" panose="020B0502020202020204" pitchFamily="34" charset="0"/>
              </a:rPr>
              <a:t>YOU</a:t>
            </a:r>
          </a:p>
        </p:txBody>
      </p:sp>
      <p:grpSp>
        <p:nvGrpSpPr>
          <p:cNvPr id="1175" name="Group 1174">
            <a:extLst>
              <a:ext uri="{FF2B5EF4-FFF2-40B4-BE49-F238E27FC236}">
                <a16:creationId xmlns:a16="http://schemas.microsoft.com/office/drawing/2014/main" id="{156CDDC8-BE1D-47EA-AC8A-DC9811D585FC}"/>
              </a:ext>
            </a:extLst>
          </p:cNvPr>
          <p:cNvGrpSpPr/>
          <p:nvPr/>
        </p:nvGrpSpPr>
        <p:grpSpPr>
          <a:xfrm>
            <a:off x="5707452" y="876300"/>
            <a:ext cx="6148382" cy="5253038"/>
            <a:chOff x="6180138" y="1085850"/>
            <a:chExt cx="5657850" cy="4833938"/>
          </a:xfrm>
        </p:grpSpPr>
        <p:sp>
          <p:nvSpPr>
            <p:cNvPr id="1070" name="Freeform 77">
              <a:extLst>
                <a:ext uri="{FF2B5EF4-FFF2-40B4-BE49-F238E27FC236}">
                  <a16:creationId xmlns:a16="http://schemas.microsoft.com/office/drawing/2014/main" id="{6772DB08-6755-48B6-ACFB-B985FE63F491}"/>
                </a:ext>
              </a:extLst>
            </p:cNvPr>
            <p:cNvSpPr>
              <a:spLocks noEditPoints="1"/>
            </p:cNvSpPr>
            <p:nvPr/>
          </p:nvSpPr>
          <p:spPr bwMode="auto">
            <a:xfrm>
              <a:off x="9991726" y="4240213"/>
              <a:ext cx="1501775" cy="28575"/>
            </a:xfrm>
            <a:custGeom>
              <a:avLst/>
              <a:gdLst>
                <a:gd name="T0" fmla="*/ 420 w 424"/>
                <a:gd name="T1" fmla="*/ 8 h 8"/>
                <a:gd name="T2" fmla="*/ 41 w 424"/>
                <a:gd name="T3" fmla="*/ 8 h 8"/>
                <a:gd name="T4" fmla="*/ 39 w 424"/>
                <a:gd name="T5" fmla="*/ 0 h 8"/>
                <a:gd name="T6" fmla="*/ 118 w 424"/>
                <a:gd name="T7" fmla="*/ 0 h 8"/>
                <a:gd name="T8" fmla="*/ 118 w 424"/>
                <a:gd name="T9" fmla="*/ 3 h 8"/>
                <a:gd name="T10" fmla="*/ 157 w 424"/>
                <a:gd name="T11" fmla="*/ 2 h 8"/>
                <a:gd name="T12" fmla="*/ 157 w 424"/>
                <a:gd name="T13" fmla="*/ 0 h 8"/>
                <a:gd name="T14" fmla="*/ 420 w 424"/>
                <a:gd name="T15" fmla="*/ 0 h 8"/>
                <a:gd name="T16" fmla="*/ 424 w 424"/>
                <a:gd name="T17" fmla="*/ 4 h 8"/>
                <a:gd name="T18" fmla="*/ 420 w 424"/>
                <a:gd name="T19" fmla="*/ 8 h 8"/>
                <a:gd name="T20" fmla="*/ 37 w 424"/>
                <a:gd name="T21" fmla="*/ 8 h 8"/>
                <a:gd name="T22" fmla="*/ 4 w 424"/>
                <a:gd name="T23" fmla="*/ 8 h 8"/>
                <a:gd name="T24" fmla="*/ 0 w 424"/>
                <a:gd name="T25" fmla="*/ 4 h 8"/>
                <a:gd name="T26" fmla="*/ 4 w 424"/>
                <a:gd name="T27" fmla="*/ 0 h 8"/>
                <a:gd name="T28" fmla="*/ 35 w 424"/>
                <a:gd name="T29" fmla="*/ 0 h 8"/>
                <a:gd name="T30" fmla="*/ 37 w 424"/>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4" h="8">
                  <a:moveTo>
                    <a:pt x="420" y="8"/>
                  </a:moveTo>
                  <a:cubicBezTo>
                    <a:pt x="41" y="8"/>
                    <a:pt x="41" y="8"/>
                    <a:pt x="41" y="8"/>
                  </a:cubicBezTo>
                  <a:cubicBezTo>
                    <a:pt x="39" y="0"/>
                    <a:pt x="39" y="0"/>
                    <a:pt x="39" y="0"/>
                  </a:cubicBezTo>
                  <a:cubicBezTo>
                    <a:pt x="118" y="0"/>
                    <a:pt x="118" y="0"/>
                    <a:pt x="118" y="0"/>
                  </a:cubicBezTo>
                  <a:cubicBezTo>
                    <a:pt x="118" y="3"/>
                    <a:pt x="118" y="3"/>
                    <a:pt x="118" y="3"/>
                  </a:cubicBezTo>
                  <a:cubicBezTo>
                    <a:pt x="157" y="2"/>
                    <a:pt x="157" y="2"/>
                    <a:pt x="157" y="2"/>
                  </a:cubicBezTo>
                  <a:cubicBezTo>
                    <a:pt x="157" y="0"/>
                    <a:pt x="157" y="0"/>
                    <a:pt x="157" y="0"/>
                  </a:cubicBezTo>
                  <a:cubicBezTo>
                    <a:pt x="420" y="0"/>
                    <a:pt x="420" y="0"/>
                    <a:pt x="420" y="0"/>
                  </a:cubicBezTo>
                  <a:cubicBezTo>
                    <a:pt x="422" y="0"/>
                    <a:pt x="424" y="1"/>
                    <a:pt x="424" y="4"/>
                  </a:cubicBezTo>
                  <a:cubicBezTo>
                    <a:pt x="424" y="6"/>
                    <a:pt x="422" y="8"/>
                    <a:pt x="420" y="8"/>
                  </a:cubicBezTo>
                  <a:moveTo>
                    <a:pt x="37" y="8"/>
                  </a:moveTo>
                  <a:cubicBezTo>
                    <a:pt x="4" y="8"/>
                    <a:pt x="4" y="8"/>
                    <a:pt x="4" y="8"/>
                  </a:cubicBezTo>
                  <a:cubicBezTo>
                    <a:pt x="2" y="8"/>
                    <a:pt x="0" y="6"/>
                    <a:pt x="0" y="4"/>
                  </a:cubicBezTo>
                  <a:cubicBezTo>
                    <a:pt x="0" y="1"/>
                    <a:pt x="2" y="0"/>
                    <a:pt x="4" y="0"/>
                  </a:cubicBezTo>
                  <a:cubicBezTo>
                    <a:pt x="35" y="0"/>
                    <a:pt x="35" y="0"/>
                    <a:pt x="35" y="0"/>
                  </a:cubicBezTo>
                  <a:cubicBezTo>
                    <a:pt x="37" y="8"/>
                    <a:pt x="37" y="8"/>
                    <a:pt x="37"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74" name="Group 1173">
              <a:extLst>
                <a:ext uri="{FF2B5EF4-FFF2-40B4-BE49-F238E27FC236}">
                  <a16:creationId xmlns:a16="http://schemas.microsoft.com/office/drawing/2014/main" id="{F3FBECF4-43D0-455F-84E2-55976757B250}"/>
                </a:ext>
              </a:extLst>
            </p:cNvPr>
            <p:cNvGrpSpPr/>
            <p:nvPr/>
          </p:nvGrpSpPr>
          <p:grpSpPr>
            <a:xfrm>
              <a:off x="11018838" y="3843338"/>
              <a:ext cx="549275" cy="549275"/>
              <a:chOff x="11018838" y="3843338"/>
              <a:chExt cx="549275" cy="549275"/>
            </a:xfrm>
          </p:grpSpPr>
          <p:sp>
            <p:nvSpPr>
              <p:cNvPr id="1129" name="Freeform 136">
                <a:extLst>
                  <a:ext uri="{FF2B5EF4-FFF2-40B4-BE49-F238E27FC236}">
                    <a16:creationId xmlns:a16="http://schemas.microsoft.com/office/drawing/2014/main" id="{548D22BF-75EE-44B4-8D5C-A96735A0AB39}"/>
                  </a:ext>
                </a:extLst>
              </p:cNvPr>
              <p:cNvSpPr>
                <a:spLocks/>
              </p:cNvSpPr>
              <p:nvPr/>
            </p:nvSpPr>
            <p:spPr bwMode="auto">
              <a:xfrm>
                <a:off x="11018838" y="3843338"/>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 name="Oval 146">
                <a:extLst>
                  <a:ext uri="{FF2B5EF4-FFF2-40B4-BE49-F238E27FC236}">
                    <a16:creationId xmlns:a16="http://schemas.microsoft.com/office/drawing/2014/main" id="{6A7073C8-4498-4C7F-BFFD-013FB2FBF8AF}"/>
                  </a:ext>
                </a:extLst>
              </p:cNvPr>
              <p:cNvSpPr>
                <a:spLocks noChangeArrowheads="1"/>
              </p:cNvSpPr>
              <p:nvPr/>
            </p:nvSpPr>
            <p:spPr bwMode="auto">
              <a:xfrm>
                <a:off x="11222038" y="3952875"/>
                <a:ext cx="141288" cy="14605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 name="Freeform 147">
                <a:extLst>
                  <a:ext uri="{FF2B5EF4-FFF2-40B4-BE49-F238E27FC236}">
                    <a16:creationId xmlns:a16="http://schemas.microsoft.com/office/drawing/2014/main" id="{427AEF8B-021E-400E-B657-BF3BC4BDD2C3}"/>
                  </a:ext>
                </a:extLst>
              </p:cNvPr>
              <p:cNvSpPr>
                <a:spLocks/>
              </p:cNvSpPr>
              <p:nvPr/>
            </p:nvSpPr>
            <p:spPr bwMode="auto">
              <a:xfrm>
                <a:off x="11156951" y="4108450"/>
                <a:ext cx="277813" cy="134938"/>
              </a:xfrm>
              <a:custGeom>
                <a:avLst/>
                <a:gdLst>
                  <a:gd name="T0" fmla="*/ 78 w 78"/>
                  <a:gd name="T1" fmla="*/ 38 h 38"/>
                  <a:gd name="T2" fmla="*/ 39 w 78"/>
                  <a:gd name="T3" fmla="*/ 0 h 38"/>
                  <a:gd name="T4" fmla="*/ 0 w 78"/>
                  <a:gd name="T5" fmla="*/ 38 h 38"/>
                  <a:gd name="T6" fmla="*/ 78 w 78"/>
                  <a:gd name="T7" fmla="*/ 38 h 38"/>
                </a:gdLst>
                <a:ahLst/>
                <a:cxnLst>
                  <a:cxn ang="0">
                    <a:pos x="T0" y="T1"/>
                  </a:cxn>
                  <a:cxn ang="0">
                    <a:pos x="T2" y="T3"/>
                  </a:cxn>
                  <a:cxn ang="0">
                    <a:pos x="T4" y="T5"/>
                  </a:cxn>
                  <a:cxn ang="0">
                    <a:pos x="T6" y="T7"/>
                  </a:cxn>
                </a:cxnLst>
                <a:rect l="0" t="0" r="r" b="b"/>
                <a:pathLst>
                  <a:path w="78" h="38">
                    <a:moveTo>
                      <a:pt x="78" y="38"/>
                    </a:moveTo>
                    <a:cubicBezTo>
                      <a:pt x="77" y="17"/>
                      <a:pt x="60" y="0"/>
                      <a:pt x="39" y="0"/>
                    </a:cubicBezTo>
                    <a:cubicBezTo>
                      <a:pt x="18" y="0"/>
                      <a:pt x="0" y="17"/>
                      <a:pt x="0" y="38"/>
                    </a:cubicBezTo>
                    <a:cubicBezTo>
                      <a:pt x="78" y="38"/>
                      <a:pt x="78" y="38"/>
                      <a:pt x="78" y="38"/>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Freeform 5">
              <a:extLst>
                <a:ext uri="{FF2B5EF4-FFF2-40B4-BE49-F238E27FC236}">
                  <a16:creationId xmlns:a16="http://schemas.microsoft.com/office/drawing/2014/main" id="{1077B7C9-033D-4A2A-BB0C-2785BB63A6B8}"/>
                </a:ext>
              </a:extLst>
            </p:cNvPr>
            <p:cNvSpPr>
              <a:spLocks/>
            </p:cNvSpPr>
            <p:nvPr/>
          </p:nvSpPr>
          <p:spPr bwMode="auto">
            <a:xfrm>
              <a:off x="6700838" y="4395788"/>
              <a:ext cx="155575" cy="396875"/>
            </a:xfrm>
            <a:custGeom>
              <a:avLst/>
              <a:gdLst>
                <a:gd name="T0" fmla="*/ 67 w 98"/>
                <a:gd name="T1" fmla="*/ 0 h 250"/>
                <a:gd name="T2" fmla="*/ 58 w 98"/>
                <a:gd name="T3" fmla="*/ 83 h 250"/>
                <a:gd name="T4" fmla="*/ 0 w 98"/>
                <a:gd name="T5" fmla="*/ 232 h 250"/>
                <a:gd name="T6" fmla="*/ 51 w 98"/>
                <a:gd name="T7" fmla="*/ 250 h 250"/>
                <a:gd name="T8" fmla="*/ 94 w 98"/>
                <a:gd name="T9" fmla="*/ 92 h 250"/>
                <a:gd name="T10" fmla="*/ 98 w 98"/>
                <a:gd name="T11" fmla="*/ 2 h 250"/>
                <a:gd name="T12" fmla="*/ 67 w 98"/>
                <a:gd name="T13" fmla="*/ 0 h 250"/>
                <a:gd name="T14" fmla="*/ 67 w 98"/>
                <a:gd name="T15" fmla="*/ 0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250">
                  <a:moveTo>
                    <a:pt x="67" y="0"/>
                  </a:moveTo>
                  <a:lnTo>
                    <a:pt x="58" y="83"/>
                  </a:lnTo>
                  <a:lnTo>
                    <a:pt x="0" y="232"/>
                  </a:lnTo>
                  <a:lnTo>
                    <a:pt x="51" y="250"/>
                  </a:lnTo>
                  <a:lnTo>
                    <a:pt x="94" y="92"/>
                  </a:lnTo>
                  <a:lnTo>
                    <a:pt x="98" y="2"/>
                  </a:lnTo>
                  <a:lnTo>
                    <a:pt x="67" y="0"/>
                  </a:lnTo>
                  <a:lnTo>
                    <a:pt x="67" y="0"/>
                  </a:lnTo>
                  <a:close/>
                </a:path>
              </a:pathLst>
            </a:custGeom>
            <a:solidFill>
              <a:srgbClr val="ED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D18E737B-EBEA-4C44-9413-AC8370B197F1}"/>
                </a:ext>
              </a:extLst>
            </p:cNvPr>
            <p:cNvSpPr>
              <a:spLocks/>
            </p:cNvSpPr>
            <p:nvPr/>
          </p:nvSpPr>
          <p:spPr bwMode="auto">
            <a:xfrm>
              <a:off x="6637338" y="5041900"/>
              <a:ext cx="152400" cy="757238"/>
            </a:xfrm>
            <a:custGeom>
              <a:avLst/>
              <a:gdLst>
                <a:gd name="T0" fmla="*/ 93 w 96"/>
                <a:gd name="T1" fmla="*/ 477 h 477"/>
                <a:gd name="T2" fmla="*/ 0 w 96"/>
                <a:gd name="T3" fmla="*/ 477 h 477"/>
                <a:gd name="T4" fmla="*/ 9 w 96"/>
                <a:gd name="T5" fmla="*/ 256 h 477"/>
                <a:gd name="T6" fmla="*/ 0 w 96"/>
                <a:gd name="T7" fmla="*/ 163 h 477"/>
                <a:gd name="T8" fmla="*/ 73 w 96"/>
                <a:gd name="T9" fmla="*/ 0 h 477"/>
                <a:gd name="T10" fmla="*/ 96 w 96"/>
                <a:gd name="T11" fmla="*/ 2 h 477"/>
                <a:gd name="T12" fmla="*/ 67 w 96"/>
                <a:gd name="T13" fmla="*/ 256 h 477"/>
                <a:gd name="T14" fmla="*/ 33 w 96"/>
                <a:gd name="T15" fmla="*/ 462 h 477"/>
                <a:gd name="T16" fmla="*/ 93 w 96"/>
                <a:gd name="T17" fmla="*/ 471 h 477"/>
                <a:gd name="T18" fmla="*/ 93 w 96"/>
                <a:gd name="T1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77">
                  <a:moveTo>
                    <a:pt x="93" y="477"/>
                  </a:moveTo>
                  <a:lnTo>
                    <a:pt x="0" y="477"/>
                  </a:lnTo>
                  <a:lnTo>
                    <a:pt x="9" y="256"/>
                  </a:lnTo>
                  <a:lnTo>
                    <a:pt x="0" y="163"/>
                  </a:lnTo>
                  <a:lnTo>
                    <a:pt x="73" y="0"/>
                  </a:lnTo>
                  <a:lnTo>
                    <a:pt x="96" y="2"/>
                  </a:lnTo>
                  <a:lnTo>
                    <a:pt x="67" y="256"/>
                  </a:lnTo>
                  <a:lnTo>
                    <a:pt x="33" y="462"/>
                  </a:lnTo>
                  <a:lnTo>
                    <a:pt x="93" y="471"/>
                  </a:lnTo>
                  <a:lnTo>
                    <a:pt x="93" y="477"/>
                  </a:lnTo>
                  <a:close/>
                </a:path>
              </a:pathLst>
            </a:custGeom>
            <a:solidFill>
              <a:srgbClr val="195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07E7C28B-3CC8-4140-A7CF-4FDE98A64CCE}"/>
                </a:ext>
              </a:extLst>
            </p:cNvPr>
            <p:cNvSpPr>
              <a:spLocks/>
            </p:cNvSpPr>
            <p:nvPr/>
          </p:nvSpPr>
          <p:spPr bwMode="auto">
            <a:xfrm>
              <a:off x="6637338" y="5041900"/>
              <a:ext cx="152400" cy="757238"/>
            </a:xfrm>
            <a:custGeom>
              <a:avLst/>
              <a:gdLst>
                <a:gd name="T0" fmla="*/ 93 w 96"/>
                <a:gd name="T1" fmla="*/ 477 h 477"/>
                <a:gd name="T2" fmla="*/ 0 w 96"/>
                <a:gd name="T3" fmla="*/ 477 h 477"/>
                <a:gd name="T4" fmla="*/ 9 w 96"/>
                <a:gd name="T5" fmla="*/ 256 h 477"/>
                <a:gd name="T6" fmla="*/ 0 w 96"/>
                <a:gd name="T7" fmla="*/ 163 h 477"/>
                <a:gd name="T8" fmla="*/ 73 w 96"/>
                <a:gd name="T9" fmla="*/ 0 h 477"/>
                <a:gd name="T10" fmla="*/ 96 w 96"/>
                <a:gd name="T11" fmla="*/ 2 h 477"/>
                <a:gd name="T12" fmla="*/ 67 w 96"/>
                <a:gd name="T13" fmla="*/ 256 h 477"/>
                <a:gd name="T14" fmla="*/ 33 w 96"/>
                <a:gd name="T15" fmla="*/ 462 h 477"/>
                <a:gd name="T16" fmla="*/ 93 w 96"/>
                <a:gd name="T17" fmla="*/ 471 h 477"/>
                <a:gd name="T18" fmla="*/ 93 w 96"/>
                <a:gd name="T1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77">
                  <a:moveTo>
                    <a:pt x="93" y="477"/>
                  </a:moveTo>
                  <a:lnTo>
                    <a:pt x="0" y="477"/>
                  </a:lnTo>
                  <a:lnTo>
                    <a:pt x="9" y="256"/>
                  </a:lnTo>
                  <a:lnTo>
                    <a:pt x="0" y="163"/>
                  </a:lnTo>
                  <a:lnTo>
                    <a:pt x="73" y="0"/>
                  </a:lnTo>
                  <a:lnTo>
                    <a:pt x="96" y="2"/>
                  </a:lnTo>
                  <a:lnTo>
                    <a:pt x="67" y="256"/>
                  </a:lnTo>
                  <a:lnTo>
                    <a:pt x="33" y="462"/>
                  </a:lnTo>
                  <a:lnTo>
                    <a:pt x="93" y="471"/>
                  </a:lnTo>
                  <a:lnTo>
                    <a:pt x="93" y="4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DA30A050-00F6-4A22-A8FC-87975AE778DA}"/>
                </a:ext>
              </a:extLst>
            </p:cNvPr>
            <p:cNvSpPr>
              <a:spLocks/>
            </p:cNvSpPr>
            <p:nvPr/>
          </p:nvSpPr>
          <p:spPr bwMode="auto">
            <a:xfrm>
              <a:off x="6310313" y="5022850"/>
              <a:ext cx="442913" cy="784225"/>
            </a:xfrm>
            <a:custGeom>
              <a:avLst/>
              <a:gdLst>
                <a:gd name="T0" fmla="*/ 159 w 279"/>
                <a:gd name="T1" fmla="*/ 0 h 494"/>
                <a:gd name="T2" fmla="*/ 139 w 279"/>
                <a:gd name="T3" fmla="*/ 226 h 494"/>
                <a:gd name="T4" fmla="*/ 0 w 279"/>
                <a:gd name="T5" fmla="*/ 409 h 494"/>
                <a:gd name="T6" fmla="*/ 18 w 279"/>
                <a:gd name="T7" fmla="*/ 494 h 494"/>
                <a:gd name="T8" fmla="*/ 58 w 279"/>
                <a:gd name="T9" fmla="*/ 494 h 494"/>
                <a:gd name="T10" fmla="*/ 34 w 279"/>
                <a:gd name="T11" fmla="*/ 476 h 494"/>
                <a:gd name="T12" fmla="*/ 29 w 279"/>
                <a:gd name="T13" fmla="*/ 420 h 494"/>
                <a:gd name="T14" fmla="*/ 161 w 279"/>
                <a:gd name="T15" fmla="*/ 273 h 494"/>
                <a:gd name="T16" fmla="*/ 279 w 279"/>
                <a:gd name="T17" fmla="*/ 9 h 494"/>
                <a:gd name="T18" fmla="*/ 159 w 279"/>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4">
                  <a:moveTo>
                    <a:pt x="159" y="0"/>
                  </a:moveTo>
                  <a:lnTo>
                    <a:pt x="139" y="226"/>
                  </a:lnTo>
                  <a:lnTo>
                    <a:pt x="0" y="409"/>
                  </a:lnTo>
                  <a:lnTo>
                    <a:pt x="18" y="494"/>
                  </a:lnTo>
                  <a:lnTo>
                    <a:pt x="58" y="494"/>
                  </a:lnTo>
                  <a:lnTo>
                    <a:pt x="34" y="476"/>
                  </a:lnTo>
                  <a:lnTo>
                    <a:pt x="29" y="420"/>
                  </a:lnTo>
                  <a:lnTo>
                    <a:pt x="161" y="273"/>
                  </a:lnTo>
                  <a:lnTo>
                    <a:pt x="279" y="9"/>
                  </a:lnTo>
                  <a:lnTo>
                    <a:pt x="159"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51F81C2F-DF0B-4457-AEC6-4D59FBDD8B65}"/>
                </a:ext>
              </a:extLst>
            </p:cNvPr>
            <p:cNvSpPr>
              <a:spLocks/>
            </p:cNvSpPr>
            <p:nvPr/>
          </p:nvSpPr>
          <p:spPr bwMode="auto">
            <a:xfrm>
              <a:off x="6310313" y="5022850"/>
              <a:ext cx="442913" cy="784225"/>
            </a:xfrm>
            <a:custGeom>
              <a:avLst/>
              <a:gdLst>
                <a:gd name="T0" fmla="*/ 159 w 279"/>
                <a:gd name="T1" fmla="*/ 0 h 494"/>
                <a:gd name="T2" fmla="*/ 139 w 279"/>
                <a:gd name="T3" fmla="*/ 226 h 494"/>
                <a:gd name="T4" fmla="*/ 0 w 279"/>
                <a:gd name="T5" fmla="*/ 409 h 494"/>
                <a:gd name="T6" fmla="*/ 18 w 279"/>
                <a:gd name="T7" fmla="*/ 494 h 494"/>
                <a:gd name="T8" fmla="*/ 58 w 279"/>
                <a:gd name="T9" fmla="*/ 494 h 494"/>
                <a:gd name="T10" fmla="*/ 34 w 279"/>
                <a:gd name="T11" fmla="*/ 476 h 494"/>
                <a:gd name="T12" fmla="*/ 29 w 279"/>
                <a:gd name="T13" fmla="*/ 420 h 494"/>
                <a:gd name="T14" fmla="*/ 161 w 279"/>
                <a:gd name="T15" fmla="*/ 273 h 494"/>
                <a:gd name="T16" fmla="*/ 279 w 279"/>
                <a:gd name="T17" fmla="*/ 9 h 494"/>
                <a:gd name="T18" fmla="*/ 159 w 279"/>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4">
                  <a:moveTo>
                    <a:pt x="159" y="0"/>
                  </a:moveTo>
                  <a:lnTo>
                    <a:pt x="139" y="226"/>
                  </a:lnTo>
                  <a:lnTo>
                    <a:pt x="0" y="409"/>
                  </a:lnTo>
                  <a:lnTo>
                    <a:pt x="18" y="494"/>
                  </a:lnTo>
                  <a:lnTo>
                    <a:pt x="58" y="494"/>
                  </a:lnTo>
                  <a:lnTo>
                    <a:pt x="34" y="476"/>
                  </a:lnTo>
                  <a:lnTo>
                    <a:pt x="29" y="420"/>
                  </a:lnTo>
                  <a:lnTo>
                    <a:pt x="161" y="273"/>
                  </a:lnTo>
                  <a:lnTo>
                    <a:pt x="279" y="9"/>
                  </a:lnTo>
                  <a:lnTo>
                    <a:pt x="1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4AC3DF0E-0E21-4253-8595-F4CAD06E5D6E}"/>
                </a:ext>
              </a:extLst>
            </p:cNvPr>
            <p:cNvSpPr>
              <a:spLocks/>
            </p:cNvSpPr>
            <p:nvPr/>
          </p:nvSpPr>
          <p:spPr bwMode="auto">
            <a:xfrm>
              <a:off x="6807201" y="4265613"/>
              <a:ext cx="49213" cy="133350"/>
            </a:xfrm>
            <a:custGeom>
              <a:avLst/>
              <a:gdLst>
                <a:gd name="T0" fmla="*/ 31 w 31"/>
                <a:gd name="T1" fmla="*/ 84 h 84"/>
                <a:gd name="T2" fmla="*/ 31 w 31"/>
                <a:gd name="T3" fmla="*/ 2 h 84"/>
                <a:gd name="T4" fmla="*/ 13 w 31"/>
                <a:gd name="T5" fmla="*/ 0 h 84"/>
                <a:gd name="T6" fmla="*/ 0 w 31"/>
                <a:gd name="T7" fmla="*/ 82 h 84"/>
                <a:gd name="T8" fmla="*/ 31 w 31"/>
                <a:gd name="T9" fmla="*/ 84 h 84"/>
                <a:gd name="T10" fmla="*/ 31 w 31"/>
                <a:gd name="T11" fmla="*/ 84 h 84"/>
              </a:gdLst>
              <a:ahLst/>
              <a:cxnLst>
                <a:cxn ang="0">
                  <a:pos x="T0" y="T1"/>
                </a:cxn>
                <a:cxn ang="0">
                  <a:pos x="T2" y="T3"/>
                </a:cxn>
                <a:cxn ang="0">
                  <a:pos x="T4" y="T5"/>
                </a:cxn>
                <a:cxn ang="0">
                  <a:pos x="T6" y="T7"/>
                </a:cxn>
                <a:cxn ang="0">
                  <a:pos x="T8" y="T9"/>
                </a:cxn>
                <a:cxn ang="0">
                  <a:pos x="T10" y="T11"/>
                </a:cxn>
              </a:cxnLst>
              <a:rect l="0" t="0" r="r" b="b"/>
              <a:pathLst>
                <a:path w="31" h="84">
                  <a:moveTo>
                    <a:pt x="31" y="84"/>
                  </a:moveTo>
                  <a:lnTo>
                    <a:pt x="31" y="2"/>
                  </a:lnTo>
                  <a:lnTo>
                    <a:pt x="13" y="0"/>
                  </a:lnTo>
                  <a:lnTo>
                    <a:pt x="0" y="82"/>
                  </a:lnTo>
                  <a:lnTo>
                    <a:pt x="31" y="84"/>
                  </a:lnTo>
                  <a:lnTo>
                    <a:pt x="31" y="84"/>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77F8DAFE-8723-4272-B6CF-6F246FE6F24C}"/>
                </a:ext>
              </a:extLst>
            </p:cNvPr>
            <p:cNvSpPr>
              <a:spLocks/>
            </p:cNvSpPr>
            <p:nvPr/>
          </p:nvSpPr>
          <p:spPr bwMode="auto">
            <a:xfrm>
              <a:off x="6586538" y="4510088"/>
              <a:ext cx="209550" cy="219075"/>
            </a:xfrm>
            <a:custGeom>
              <a:avLst/>
              <a:gdLst>
                <a:gd name="T0" fmla="*/ 3 w 59"/>
                <a:gd name="T1" fmla="*/ 21 h 62"/>
                <a:gd name="T2" fmla="*/ 21 w 59"/>
                <a:gd name="T3" fmla="*/ 59 h 62"/>
                <a:gd name="T4" fmla="*/ 56 w 59"/>
                <a:gd name="T5" fmla="*/ 35 h 62"/>
                <a:gd name="T6" fmla="*/ 33 w 59"/>
                <a:gd name="T7" fmla="*/ 2 h 62"/>
                <a:gd name="T8" fmla="*/ 3 w 59"/>
                <a:gd name="T9" fmla="*/ 21 h 62"/>
              </a:gdLst>
              <a:ahLst/>
              <a:cxnLst>
                <a:cxn ang="0">
                  <a:pos x="T0" y="T1"/>
                </a:cxn>
                <a:cxn ang="0">
                  <a:pos x="T2" y="T3"/>
                </a:cxn>
                <a:cxn ang="0">
                  <a:pos x="T4" y="T5"/>
                </a:cxn>
                <a:cxn ang="0">
                  <a:pos x="T6" y="T7"/>
                </a:cxn>
                <a:cxn ang="0">
                  <a:pos x="T8" y="T9"/>
                </a:cxn>
              </a:cxnLst>
              <a:rect l="0" t="0" r="r" b="b"/>
              <a:pathLst>
                <a:path w="59" h="62">
                  <a:moveTo>
                    <a:pt x="3" y="21"/>
                  </a:moveTo>
                  <a:cubicBezTo>
                    <a:pt x="0" y="35"/>
                    <a:pt x="0" y="55"/>
                    <a:pt x="21" y="59"/>
                  </a:cubicBezTo>
                  <a:cubicBezTo>
                    <a:pt x="41" y="62"/>
                    <a:pt x="53" y="49"/>
                    <a:pt x="56" y="35"/>
                  </a:cubicBezTo>
                  <a:cubicBezTo>
                    <a:pt x="59" y="22"/>
                    <a:pt x="54" y="5"/>
                    <a:pt x="33" y="2"/>
                  </a:cubicBezTo>
                  <a:cubicBezTo>
                    <a:pt x="19" y="0"/>
                    <a:pt x="5" y="10"/>
                    <a:pt x="3" y="21"/>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F62F4C1E-C72F-4DFF-8A8B-467064F9B85A}"/>
                </a:ext>
              </a:extLst>
            </p:cNvPr>
            <p:cNvSpPr>
              <a:spLocks/>
            </p:cNvSpPr>
            <p:nvPr/>
          </p:nvSpPr>
          <p:spPr bwMode="auto">
            <a:xfrm>
              <a:off x="6580188" y="4505325"/>
              <a:ext cx="134938" cy="209550"/>
            </a:xfrm>
            <a:custGeom>
              <a:avLst/>
              <a:gdLst>
                <a:gd name="T0" fmla="*/ 20 w 38"/>
                <a:gd name="T1" fmla="*/ 59 h 59"/>
                <a:gd name="T2" fmla="*/ 2 w 38"/>
                <a:gd name="T3" fmla="*/ 27 h 59"/>
                <a:gd name="T4" fmla="*/ 35 w 38"/>
                <a:gd name="T5" fmla="*/ 3 h 59"/>
                <a:gd name="T6" fmla="*/ 37 w 38"/>
                <a:gd name="T7" fmla="*/ 4 h 59"/>
                <a:gd name="T8" fmla="*/ 37 w 38"/>
                <a:gd name="T9" fmla="*/ 10 h 59"/>
                <a:gd name="T10" fmla="*/ 22 w 38"/>
                <a:gd name="T11" fmla="*/ 24 h 59"/>
                <a:gd name="T12" fmla="*/ 20 w 38"/>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38" h="59">
                  <a:moveTo>
                    <a:pt x="20" y="59"/>
                  </a:moveTo>
                  <a:cubicBezTo>
                    <a:pt x="5" y="55"/>
                    <a:pt x="0" y="41"/>
                    <a:pt x="2" y="27"/>
                  </a:cubicBezTo>
                  <a:cubicBezTo>
                    <a:pt x="4" y="9"/>
                    <a:pt x="22" y="0"/>
                    <a:pt x="35" y="3"/>
                  </a:cubicBezTo>
                  <a:cubicBezTo>
                    <a:pt x="36" y="3"/>
                    <a:pt x="37" y="3"/>
                    <a:pt x="37" y="4"/>
                  </a:cubicBezTo>
                  <a:cubicBezTo>
                    <a:pt x="38" y="6"/>
                    <a:pt x="38" y="8"/>
                    <a:pt x="37" y="10"/>
                  </a:cubicBezTo>
                  <a:cubicBezTo>
                    <a:pt x="35" y="16"/>
                    <a:pt x="29" y="22"/>
                    <a:pt x="22" y="24"/>
                  </a:cubicBezTo>
                  <a:cubicBezTo>
                    <a:pt x="22" y="24"/>
                    <a:pt x="18" y="54"/>
                    <a:pt x="20" y="59"/>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0C124EB7-59AC-4BEE-B5BA-29D66A306A1E}"/>
                </a:ext>
              </a:extLst>
            </p:cNvPr>
            <p:cNvSpPr>
              <a:spLocks/>
            </p:cNvSpPr>
            <p:nvPr/>
          </p:nvSpPr>
          <p:spPr bwMode="auto">
            <a:xfrm>
              <a:off x="6600826" y="4597400"/>
              <a:ext cx="74613" cy="65088"/>
            </a:xfrm>
            <a:custGeom>
              <a:avLst/>
              <a:gdLst>
                <a:gd name="T0" fmla="*/ 12 w 21"/>
                <a:gd name="T1" fmla="*/ 0 h 18"/>
                <a:gd name="T2" fmla="*/ 6 w 21"/>
                <a:gd name="T3" fmla="*/ 1 h 18"/>
                <a:gd name="T4" fmla="*/ 8 w 21"/>
                <a:gd name="T5" fmla="*/ 16 h 18"/>
                <a:gd name="T6" fmla="*/ 13 w 21"/>
                <a:gd name="T7" fmla="*/ 18 h 18"/>
                <a:gd name="T8" fmla="*/ 18 w 21"/>
                <a:gd name="T9" fmla="*/ 17 h 18"/>
                <a:gd name="T10" fmla="*/ 20 w 21"/>
                <a:gd name="T11" fmla="*/ 13 h 18"/>
                <a:gd name="T12" fmla="*/ 20 w 21"/>
                <a:gd name="T13" fmla="*/ 8 h 18"/>
                <a:gd name="T14" fmla="*/ 12 w 21"/>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8">
                  <a:moveTo>
                    <a:pt x="12" y="0"/>
                  </a:moveTo>
                  <a:cubicBezTo>
                    <a:pt x="10" y="0"/>
                    <a:pt x="8" y="0"/>
                    <a:pt x="6" y="1"/>
                  </a:cubicBezTo>
                  <a:cubicBezTo>
                    <a:pt x="0" y="5"/>
                    <a:pt x="2" y="13"/>
                    <a:pt x="8" y="16"/>
                  </a:cubicBezTo>
                  <a:cubicBezTo>
                    <a:pt x="9" y="17"/>
                    <a:pt x="11" y="18"/>
                    <a:pt x="13" y="18"/>
                  </a:cubicBezTo>
                  <a:cubicBezTo>
                    <a:pt x="15" y="18"/>
                    <a:pt x="16" y="18"/>
                    <a:pt x="18" y="17"/>
                  </a:cubicBezTo>
                  <a:cubicBezTo>
                    <a:pt x="19" y="16"/>
                    <a:pt x="20" y="15"/>
                    <a:pt x="20" y="13"/>
                  </a:cubicBezTo>
                  <a:cubicBezTo>
                    <a:pt x="21" y="12"/>
                    <a:pt x="20" y="10"/>
                    <a:pt x="20" y="8"/>
                  </a:cubicBezTo>
                  <a:cubicBezTo>
                    <a:pt x="19" y="5"/>
                    <a:pt x="16" y="1"/>
                    <a:pt x="12"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A0ED9B04-C3DC-4AC6-B4AB-4CEB6279ADB3}"/>
                </a:ext>
              </a:extLst>
            </p:cNvPr>
            <p:cNvSpPr>
              <a:spLocks/>
            </p:cNvSpPr>
            <p:nvPr/>
          </p:nvSpPr>
          <p:spPr bwMode="auto">
            <a:xfrm>
              <a:off x="6718301" y="4524375"/>
              <a:ext cx="60325" cy="73025"/>
            </a:xfrm>
            <a:custGeom>
              <a:avLst/>
              <a:gdLst>
                <a:gd name="T0" fmla="*/ 1 w 17"/>
                <a:gd name="T1" fmla="*/ 13 h 21"/>
                <a:gd name="T2" fmla="*/ 12 w 17"/>
                <a:gd name="T3" fmla="*/ 19 h 21"/>
                <a:gd name="T4" fmla="*/ 15 w 17"/>
                <a:gd name="T5" fmla="*/ 8 h 21"/>
                <a:gd name="T6" fmla="*/ 5 w 17"/>
                <a:gd name="T7" fmla="*/ 1 h 21"/>
                <a:gd name="T8" fmla="*/ 1 w 17"/>
                <a:gd name="T9" fmla="*/ 13 h 21"/>
              </a:gdLst>
              <a:ahLst/>
              <a:cxnLst>
                <a:cxn ang="0">
                  <a:pos x="T0" y="T1"/>
                </a:cxn>
                <a:cxn ang="0">
                  <a:pos x="T2" y="T3"/>
                </a:cxn>
                <a:cxn ang="0">
                  <a:pos x="T4" y="T5"/>
                </a:cxn>
                <a:cxn ang="0">
                  <a:pos x="T6" y="T7"/>
                </a:cxn>
                <a:cxn ang="0">
                  <a:pos x="T8" y="T9"/>
                </a:cxn>
              </a:cxnLst>
              <a:rect l="0" t="0" r="r" b="b"/>
              <a:pathLst>
                <a:path w="17" h="21">
                  <a:moveTo>
                    <a:pt x="1" y="13"/>
                  </a:moveTo>
                  <a:cubicBezTo>
                    <a:pt x="3" y="18"/>
                    <a:pt x="8" y="21"/>
                    <a:pt x="12" y="19"/>
                  </a:cubicBezTo>
                  <a:cubicBezTo>
                    <a:pt x="15" y="18"/>
                    <a:pt x="17" y="13"/>
                    <a:pt x="15" y="8"/>
                  </a:cubicBezTo>
                  <a:cubicBezTo>
                    <a:pt x="13" y="3"/>
                    <a:pt x="9" y="0"/>
                    <a:pt x="5" y="1"/>
                  </a:cubicBezTo>
                  <a:cubicBezTo>
                    <a:pt x="1" y="3"/>
                    <a:pt x="0" y="8"/>
                    <a:pt x="1" y="13"/>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15">
              <a:extLst>
                <a:ext uri="{FF2B5EF4-FFF2-40B4-BE49-F238E27FC236}">
                  <a16:creationId xmlns:a16="http://schemas.microsoft.com/office/drawing/2014/main" id="{A07E5D95-5E7B-4A61-9D33-8A52DA2AA354}"/>
                </a:ext>
              </a:extLst>
            </p:cNvPr>
            <p:cNvSpPr>
              <a:spLocks noChangeArrowheads="1"/>
            </p:cNvSpPr>
            <p:nvPr/>
          </p:nvSpPr>
          <p:spPr bwMode="auto">
            <a:xfrm>
              <a:off x="6813551" y="4219575"/>
              <a:ext cx="60325" cy="60325"/>
            </a:xfrm>
            <a:prstGeom prst="ellipse">
              <a:avLst/>
            </a:prstGeom>
            <a:solidFill>
              <a:srgbClr val="9A51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562B6B26-0BF0-4425-AF53-BC9534D744D0}"/>
                </a:ext>
              </a:extLst>
            </p:cNvPr>
            <p:cNvSpPr>
              <a:spLocks/>
            </p:cNvSpPr>
            <p:nvPr/>
          </p:nvSpPr>
          <p:spPr bwMode="auto">
            <a:xfrm>
              <a:off x="6551613" y="4449763"/>
              <a:ext cx="414338" cy="623888"/>
            </a:xfrm>
            <a:custGeom>
              <a:avLst/>
              <a:gdLst>
                <a:gd name="T0" fmla="*/ 113 w 117"/>
                <a:gd name="T1" fmla="*/ 0 h 176"/>
                <a:gd name="T2" fmla="*/ 101 w 117"/>
                <a:gd name="T3" fmla="*/ 5 h 176"/>
                <a:gd name="T4" fmla="*/ 75 w 117"/>
                <a:gd name="T5" fmla="*/ 45 h 176"/>
                <a:gd name="T6" fmla="*/ 51 w 117"/>
                <a:gd name="T7" fmla="*/ 68 h 176"/>
                <a:gd name="T8" fmla="*/ 22 w 117"/>
                <a:gd name="T9" fmla="*/ 88 h 176"/>
                <a:gd name="T10" fmla="*/ 0 w 117"/>
                <a:gd name="T11" fmla="*/ 169 h 176"/>
                <a:gd name="T12" fmla="*/ 68 w 117"/>
                <a:gd name="T13" fmla="*/ 176 h 176"/>
                <a:gd name="T14" fmla="*/ 71 w 117"/>
                <a:gd name="T15" fmla="*/ 86 h 176"/>
                <a:gd name="T16" fmla="*/ 96 w 117"/>
                <a:gd name="T17" fmla="*/ 54 h 176"/>
                <a:gd name="T18" fmla="*/ 117 w 117"/>
                <a:gd name="T19" fmla="*/ 9 h 176"/>
                <a:gd name="T20" fmla="*/ 113 w 117"/>
                <a:gd name="T2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76">
                  <a:moveTo>
                    <a:pt x="113" y="0"/>
                  </a:moveTo>
                  <a:cubicBezTo>
                    <a:pt x="101" y="5"/>
                    <a:pt x="101" y="5"/>
                    <a:pt x="101" y="5"/>
                  </a:cubicBezTo>
                  <a:cubicBezTo>
                    <a:pt x="95" y="20"/>
                    <a:pt x="87" y="33"/>
                    <a:pt x="75" y="45"/>
                  </a:cubicBezTo>
                  <a:cubicBezTo>
                    <a:pt x="51" y="68"/>
                    <a:pt x="51" y="68"/>
                    <a:pt x="51" y="68"/>
                  </a:cubicBezTo>
                  <a:cubicBezTo>
                    <a:pt x="22" y="88"/>
                    <a:pt x="22" y="88"/>
                    <a:pt x="22" y="88"/>
                  </a:cubicBezTo>
                  <a:cubicBezTo>
                    <a:pt x="0" y="169"/>
                    <a:pt x="0" y="169"/>
                    <a:pt x="0" y="169"/>
                  </a:cubicBezTo>
                  <a:cubicBezTo>
                    <a:pt x="68" y="176"/>
                    <a:pt x="68" y="176"/>
                    <a:pt x="68" y="176"/>
                  </a:cubicBezTo>
                  <a:cubicBezTo>
                    <a:pt x="71" y="86"/>
                    <a:pt x="71" y="86"/>
                    <a:pt x="71" y="86"/>
                  </a:cubicBezTo>
                  <a:cubicBezTo>
                    <a:pt x="96" y="54"/>
                    <a:pt x="96" y="54"/>
                    <a:pt x="96" y="54"/>
                  </a:cubicBezTo>
                  <a:cubicBezTo>
                    <a:pt x="107" y="41"/>
                    <a:pt x="114" y="26"/>
                    <a:pt x="117" y="9"/>
                  </a:cubicBezTo>
                  <a:cubicBezTo>
                    <a:pt x="113" y="0"/>
                    <a:pt x="113" y="0"/>
                    <a:pt x="113"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97EDEC9D-410B-4B08-A813-FF0EC6A72ECB}"/>
                </a:ext>
              </a:extLst>
            </p:cNvPr>
            <p:cNvSpPr>
              <a:spLocks/>
            </p:cNvSpPr>
            <p:nvPr/>
          </p:nvSpPr>
          <p:spPr bwMode="auto">
            <a:xfrm>
              <a:off x="6626226" y="3729038"/>
              <a:ext cx="549275" cy="550863"/>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18">
              <a:extLst>
                <a:ext uri="{FF2B5EF4-FFF2-40B4-BE49-F238E27FC236}">
                  <a16:creationId xmlns:a16="http://schemas.microsoft.com/office/drawing/2014/main" id="{0C8A5D26-A003-4443-BFF0-16D6FEC973A5}"/>
                </a:ext>
              </a:extLst>
            </p:cNvPr>
            <p:cNvSpPr>
              <a:spLocks noChangeArrowheads="1"/>
            </p:cNvSpPr>
            <p:nvPr/>
          </p:nvSpPr>
          <p:spPr bwMode="auto">
            <a:xfrm>
              <a:off x="6962776" y="4240213"/>
              <a:ext cx="60325" cy="60325"/>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2A385FB0-43CC-4FDA-9DEC-520D4C02761E}"/>
                </a:ext>
              </a:extLst>
            </p:cNvPr>
            <p:cNvSpPr>
              <a:spLocks/>
            </p:cNvSpPr>
            <p:nvPr/>
          </p:nvSpPr>
          <p:spPr bwMode="auto">
            <a:xfrm>
              <a:off x="6902451" y="4275138"/>
              <a:ext cx="109538" cy="227013"/>
            </a:xfrm>
            <a:custGeom>
              <a:avLst/>
              <a:gdLst>
                <a:gd name="T0" fmla="*/ 0 w 69"/>
                <a:gd name="T1" fmla="*/ 130 h 143"/>
                <a:gd name="T2" fmla="*/ 38 w 69"/>
                <a:gd name="T3" fmla="*/ 143 h 143"/>
                <a:gd name="T4" fmla="*/ 69 w 69"/>
                <a:gd name="T5" fmla="*/ 5 h 143"/>
                <a:gd name="T6" fmla="*/ 47 w 69"/>
                <a:gd name="T7" fmla="*/ 0 h 143"/>
                <a:gd name="T8" fmla="*/ 0 w 69"/>
                <a:gd name="T9" fmla="*/ 130 h 143"/>
                <a:gd name="T10" fmla="*/ 0 w 69"/>
                <a:gd name="T11" fmla="*/ 130 h 143"/>
              </a:gdLst>
              <a:ahLst/>
              <a:cxnLst>
                <a:cxn ang="0">
                  <a:pos x="T0" y="T1"/>
                </a:cxn>
                <a:cxn ang="0">
                  <a:pos x="T2" y="T3"/>
                </a:cxn>
                <a:cxn ang="0">
                  <a:pos x="T4" y="T5"/>
                </a:cxn>
                <a:cxn ang="0">
                  <a:pos x="T6" y="T7"/>
                </a:cxn>
                <a:cxn ang="0">
                  <a:pos x="T8" y="T9"/>
                </a:cxn>
                <a:cxn ang="0">
                  <a:pos x="T10" y="T11"/>
                </a:cxn>
              </a:cxnLst>
              <a:rect l="0" t="0" r="r" b="b"/>
              <a:pathLst>
                <a:path w="69" h="143">
                  <a:moveTo>
                    <a:pt x="0" y="130"/>
                  </a:moveTo>
                  <a:lnTo>
                    <a:pt x="38" y="143"/>
                  </a:lnTo>
                  <a:lnTo>
                    <a:pt x="69" y="5"/>
                  </a:lnTo>
                  <a:lnTo>
                    <a:pt x="47" y="0"/>
                  </a:lnTo>
                  <a:lnTo>
                    <a:pt x="0" y="130"/>
                  </a:lnTo>
                  <a:lnTo>
                    <a:pt x="0" y="130"/>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25C4C503-1237-4496-A7B4-A6A12D07AA14}"/>
                </a:ext>
              </a:extLst>
            </p:cNvPr>
            <p:cNvSpPr>
              <a:spLocks/>
            </p:cNvSpPr>
            <p:nvPr/>
          </p:nvSpPr>
          <p:spPr bwMode="auto">
            <a:xfrm>
              <a:off x="6753226" y="3797300"/>
              <a:ext cx="280988" cy="422275"/>
            </a:xfrm>
            <a:custGeom>
              <a:avLst/>
              <a:gdLst>
                <a:gd name="T0" fmla="*/ 79 w 79"/>
                <a:gd name="T1" fmla="*/ 39 h 119"/>
                <a:gd name="T2" fmla="*/ 39 w 79"/>
                <a:gd name="T3" fmla="*/ 119 h 119"/>
                <a:gd name="T4" fmla="*/ 0 w 79"/>
                <a:gd name="T5" fmla="*/ 39 h 119"/>
                <a:gd name="T6" fmla="*/ 39 w 79"/>
                <a:gd name="T7" fmla="*/ 0 h 119"/>
                <a:gd name="T8" fmla="*/ 79 w 79"/>
                <a:gd name="T9" fmla="*/ 39 h 119"/>
              </a:gdLst>
              <a:ahLst/>
              <a:cxnLst>
                <a:cxn ang="0">
                  <a:pos x="T0" y="T1"/>
                </a:cxn>
                <a:cxn ang="0">
                  <a:pos x="T2" y="T3"/>
                </a:cxn>
                <a:cxn ang="0">
                  <a:pos x="T4" y="T5"/>
                </a:cxn>
                <a:cxn ang="0">
                  <a:pos x="T6" y="T7"/>
                </a:cxn>
                <a:cxn ang="0">
                  <a:pos x="T8" y="T9"/>
                </a:cxn>
              </a:cxnLst>
              <a:rect l="0" t="0" r="r" b="b"/>
              <a:pathLst>
                <a:path w="79" h="119">
                  <a:moveTo>
                    <a:pt x="79" y="39"/>
                  </a:moveTo>
                  <a:cubicBezTo>
                    <a:pt x="79" y="61"/>
                    <a:pt x="39" y="119"/>
                    <a:pt x="39" y="119"/>
                  </a:cubicBezTo>
                  <a:cubicBezTo>
                    <a:pt x="39" y="119"/>
                    <a:pt x="0" y="61"/>
                    <a:pt x="0" y="39"/>
                  </a:cubicBezTo>
                  <a:cubicBezTo>
                    <a:pt x="0" y="18"/>
                    <a:pt x="18" y="0"/>
                    <a:pt x="39" y="0"/>
                  </a:cubicBezTo>
                  <a:cubicBezTo>
                    <a:pt x="61" y="0"/>
                    <a:pt x="79" y="18"/>
                    <a:pt x="79" y="39"/>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21">
              <a:extLst>
                <a:ext uri="{FF2B5EF4-FFF2-40B4-BE49-F238E27FC236}">
                  <a16:creationId xmlns:a16="http://schemas.microsoft.com/office/drawing/2014/main" id="{8087873B-C000-47D8-8C7C-8BA0A390BA9A}"/>
                </a:ext>
              </a:extLst>
            </p:cNvPr>
            <p:cNvSpPr>
              <a:spLocks noChangeArrowheads="1"/>
            </p:cNvSpPr>
            <p:nvPr/>
          </p:nvSpPr>
          <p:spPr bwMode="auto">
            <a:xfrm>
              <a:off x="6827838" y="3857625"/>
              <a:ext cx="131763" cy="134938"/>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8C28BD7-ED88-4F4C-A05E-C9B20E405F88}"/>
                </a:ext>
              </a:extLst>
            </p:cNvPr>
            <p:cNvSpPr>
              <a:spLocks/>
            </p:cNvSpPr>
            <p:nvPr/>
          </p:nvSpPr>
          <p:spPr bwMode="auto">
            <a:xfrm>
              <a:off x="6180138" y="5799138"/>
              <a:ext cx="1104900" cy="28575"/>
            </a:xfrm>
            <a:custGeom>
              <a:avLst/>
              <a:gdLst>
                <a:gd name="T0" fmla="*/ 308 w 312"/>
                <a:gd name="T1" fmla="*/ 8 h 8"/>
                <a:gd name="T2" fmla="*/ 4 w 312"/>
                <a:gd name="T3" fmla="*/ 8 h 8"/>
                <a:gd name="T4" fmla="*/ 0 w 312"/>
                <a:gd name="T5" fmla="*/ 4 h 8"/>
                <a:gd name="T6" fmla="*/ 4 w 312"/>
                <a:gd name="T7" fmla="*/ 0 h 8"/>
                <a:gd name="T8" fmla="*/ 44 w 312"/>
                <a:gd name="T9" fmla="*/ 0 h 8"/>
                <a:gd name="T10" fmla="*/ 45 w 312"/>
                <a:gd name="T11" fmla="*/ 2 h 8"/>
                <a:gd name="T12" fmla="*/ 63 w 312"/>
                <a:gd name="T13" fmla="*/ 2 h 8"/>
                <a:gd name="T14" fmla="*/ 60 w 312"/>
                <a:gd name="T15" fmla="*/ 0 h 8"/>
                <a:gd name="T16" fmla="*/ 129 w 312"/>
                <a:gd name="T17" fmla="*/ 0 h 8"/>
                <a:gd name="T18" fmla="*/ 129 w 312"/>
                <a:gd name="T19" fmla="*/ 4 h 8"/>
                <a:gd name="T20" fmla="*/ 169 w 312"/>
                <a:gd name="T21" fmla="*/ 4 h 8"/>
                <a:gd name="T22" fmla="*/ 171 w 312"/>
                <a:gd name="T23" fmla="*/ 0 h 8"/>
                <a:gd name="T24" fmla="*/ 308 w 312"/>
                <a:gd name="T25" fmla="*/ 0 h 8"/>
                <a:gd name="T26" fmla="*/ 312 w 312"/>
                <a:gd name="T27" fmla="*/ 4 h 8"/>
                <a:gd name="T28" fmla="*/ 308 w 312"/>
                <a:gd name="T2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8">
                  <a:moveTo>
                    <a:pt x="308" y="8"/>
                  </a:moveTo>
                  <a:cubicBezTo>
                    <a:pt x="4" y="8"/>
                    <a:pt x="4" y="8"/>
                    <a:pt x="4" y="8"/>
                  </a:cubicBezTo>
                  <a:cubicBezTo>
                    <a:pt x="2" y="8"/>
                    <a:pt x="0" y="6"/>
                    <a:pt x="0" y="4"/>
                  </a:cubicBezTo>
                  <a:cubicBezTo>
                    <a:pt x="0" y="1"/>
                    <a:pt x="2" y="0"/>
                    <a:pt x="4" y="0"/>
                  </a:cubicBezTo>
                  <a:cubicBezTo>
                    <a:pt x="44" y="0"/>
                    <a:pt x="44" y="0"/>
                    <a:pt x="44" y="0"/>
                  </a:cubicBezTo>
                  <a:cubicBezTo>
                    <a:pt x="45" y="2"/>
                    <a:pt x="45" y="2"/>
                    <a:pt x="45" y="2"/>
                  </a:cubicBezTo>
                  <a:cubicBezTo>
                    <a:pt x="63" y="2"/>
                    <a:pt x="63" y="2"/>
                    <a:pt x="63" y="2"/>
                  </a:cubicBezTo>
                  <a:cubicBezTo>
                    <a:pt x="60" y="0"/>
                    <a:pt x="60" y="0"/>
                    <a:pt x="60" y="0"/>
                  </a:cubicBezTo>
                  <a:cubicBezTo>
                    <a:pt x="129" y="0"/>
                    <a:pt x="129" y="0"/>
                    <a:pt x="129" y="0"/>
                  </a:cubicBezTo>
                  <a:cubicBezTo>
                    <a:pt x="129" y="4"/>
                    <a:pt x="129" y="4"/>
                    <a:pt x="129" y="4"/>
                  </a:cubicBezTo>
                  <a:cubicBezTo>
                    <a:pt x="169" y="4"/>
                    <a:pt x="169" y="4"/>
                    <a:pt x="169" y="4"/>
                  </a:cubicBezTo>
                  <a:cubicBezTo>
                    <a:pt x="171" y="0"/>
                    <a:pt x="171" y="0"/>
                    <a:pt x="171"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47" name="Picture 23">
              <a:extLst>
                <a:ext uri="{FF2B5EF4-FFF2-40B4-BE49-F238E27FC236}">
                  <a16:creationId xmlns:a16="http://schemas.microsoft.com/office/drawing/2014/main" id="{E2C9D5E9-8FAE-4F56-9232-5F17B76B2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051" y="5789613"/>
              <a:ext cx="1873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24">
              <a:extLst>
                <a:ext uri="{FF2B5EF4-FFF2-40B4-BE49-F238E27FC236}">
                  <a16:creationId xmlns:a16="http://schemas.microsoft.com/office/drawing/2014/main" id="{CFA2B48A-9BE1-491F-AC38-C4B1DDCB6587}"/>
                </a:ext>
              </a:extLst>
            </p:cNvPr>
            <p:cNvSpPr>
              <a:spLocks/>
            </p:cNvSpPr>
            <p:nvPr/>
          </p:nvSpPr>
          <p:spPr bwMode="auto">
            <a:xfrm>
              <a:off x="6335713" y="5799138"/>
              <a:ext cx="66675" cy="7938"/>
            </a:xfrm>
            <a:custGeom>
              <a:avLst/>
              <a:gdLst>
                <a:gd name="T0" fmla="*/ 42 w 42"/>
                <a:gd name="T1" fmla="*/ 5 h 5"/>
                <a:gd name="T2" fmla="*/ 2 w 42"/>
                <a:gd name="T3" fmla="*/ 5 h 5"/>
                <a:gd name="T4" fmla="*/ 0 w 42"/>
                <a:gd name="T5" fmla="*/ 0 h 5"/>
                <a:gd name="T6" fmla="*/ 36 w 42"/>
                <a:gd name="T7" fmla="*/ 0 h 5"/>
                <a:gd name="T8" fmla="*/ 42 w 42"/>
                <a:gd name="T9" fmla="*/ 5 h 5"/>
              </a:gdLst>
              <a:ahLst/>
              <a:cxnLst>
                <a:cxn ang="0">
                  <a:pos x="T0" y="T1"/>
                </a:cxn>
                <a:cxn ang="0">
                  <a:pos x="T2" y="T3"/>
                </a:cxn>
                <a:cxn ang="0">
                  <a:pos x="T4" y="T5"/>
                </a:cxn>
                <a:cxn ang="0">
                  <a:pos x="T6" y="T7"/>
                </a:cxn>
                <a:cxn ang="0">
                  <a:pos x="T8" y="T9"/>
                </a:cxn>
              </a:cxnLst>
              <a:rect l="0" t="0" r="r" b="b"/>
              <a:pathLst>
                <a:path w="42" h="5">
                  <a:moveTo>
                    <a:pt x="42" y="5"/>
                  </a:moveTo>
                  <a:lnTo>
                    <a:pt x="2" y="5"/>
                  </a:lnTo>
                  <a:lnTo>
                    <a:pt x="0" y="0"/>
                  </a:lnTo>
                  <a:lnTo>
                    <a:pt x="36" y="0"/>
                  </a:lnTo>
                  <a:lnTo>
                    <a:pt x="42" y="5"/>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5">
              <a:extLst>
                <a:ext uri="{FF2B5EF4-FFF2-40B4-BE49-F238E27FC236}">
                  <a16:creationId xmlns:a16="http://schemas.microsoft.com/office/drawing/2014/main" id="{156F5311-EA4E-49F4-ADDD-B4BC6A4670DE}"/>
                </a:ext>
              </a:extLst>
            </p:cNvPr>
            <p:cNvSpPr>
              <a:spLocks/>
            </p:cNvSpPr>
            <p:nvPr/>
          </p:nvSpPr>
          <p:spPr bwMode="auto">
            <a:xfrm>
              <a:off x="6335713" y="5799138"/>
              <a:ext cx="66675" cy="7938"/>
            </a:xfrm>
            <a:custGeom>
              <a:avLst/>
              <a:gdLst>
                <a:gd name="T0" fmla="*/ 42 w 42"/>
                <a:gd name="T1" fmla="*/ 5 h 5"/>
                <a:gd name="T2" fmla="*/ 2 w 42"/>
                <a:gd name="T3" fmla="*/ 5 h 5"/>
                <a:gd name="T4" fmla="*/ 0 w 42"/>
                <a:gd name="T5" fmla="*/ 0 h 5"/>
                <a:gd name="T6" fmla="*/ 36 w 42"/>
                <a:gd name="T7" fmla="*/ 0 h 5"/>
                <a:gd name="T8" fmla="*/ 42 w 42"/>
                <a:gd name="T9" fmla="*/ 5 h 5"/>
              </a:gdLst>
              <a:ahLst/>
              <a:cxnLst>
                <a:cxn ang="0">
                  <a:pos x="T0" y="T1"/>
                </a:cxn>
                <a:cxn ang="0">
                  <a:pos x="T2" y="T3"/>
                </a:cxn>
                <a:cxn ang="0">
                  <a:pos x="T4" y="T5"/>
                </a:cxn>
                <a:cxn ang="0">
                  <a:pos x="T6" y="T7"/>
                </a:cxn>
                <a:cxn ang="0">
                  <a:pos x="T8" y="T9"/>
                </a:cxn>
              </a:cxnLst>
              <a:rect l="0" t="0" r="r" b="b"/>
              <a:pathLst>
                <a:path w="42" h="5">
                  <a:moveTo>
                    <a:pt x="42" y="5"/>
                  </a:moveTo>
                  <a:lnTo>
                    <a:pt x="2" y="5"/>
                  </a:lnTo>
                  <a:lnTo>
                    <a:pt x="0" y="0"/>
                  </a:lnTo>
                  <a:lnTo>
                    <a:pt x="36" y="0"/>
                  </a:lnTo>
                  <a:lnTo>
                    <a:pt x="4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6">
              <a:extLst>
                <a:ext uri="{FF2B5EF4-FFF2-40B4-BE49-F238E27FC236}">
                  <a16:creationId xmlns:a16="http://schemas.microsoft.com/office/drawing/2014/main" id="{AAE3EB43-D323-4004-BD36-FEE13ADE09D0}"/>
                </a:ext>
              </a:extLst>
            </p:cNvPr>
            <p:cNvSpPr>
              <a:spLocks/>
            </p:cNvSpPr>
            <p:nvPr/>
          </p:nvSpPr>
          <p:spPr bwMode="auto">
            <a:xfrm>
              <a:off x="8256588" y="1744663"/>
              <a:ext cx="1433513" cy="3090863"/>
            </a:xfrm>
            <a:custGeom>
              <a:avLst/>
              <a:gdLst>
                <a:gd name="T0" fmla="*/ 370 w 405"/>
                <a:gd name="T1" fmla="*/ 0 h 872"/>
                <a:gd name="T2" fmla="*/ 34 w 405"/>
                <a:gd name="T3" fmla="*/ 0 h 872"/>
                <a:gd name="T4" fmla="*/ 0 w 405"/>
                <a:gd name="T5" fmla="*/ 34 h 872"/>
                <a:gd name="T6" fmla="*/ 0 w 405"/>
                <a:gd name="T7" fmla="*/ 837 h 872"/>
                <a:gd name="T8" fmla="*/ 34 w 405"/>
                <a:gd name="T9" fmla="*/ 872 h 872"/>
                <a:gd name="T10" fmla="*/ 370 w 405"/>
                <a:gd name="T11" fmla="*/ 872 h 872"/>
                <a:gd name="T12" fmla="*/ 405 w 405"/>
                <a:gd name="T13" fmla="*/ 837 h 872"/>
                <a:gd name="T14" fmla="*/ 405 w 405"/>
                <a:gd name="T15" fmla="*/ 34 h 872"/>
                <a:gd name="T16" fmla="*/ 370 w 405"/>
                <a:gd name="T17" fmla="*/ 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872">
                  <a:moveTo>
                    <a:pt x="370" y="0"/>
                  </a:moveTo>
                  <a:cubicBezTo>
                    <a:pt x="34" y="0"/>
                    <a:pt x="34" y="0"/>
                    <a:pt x="34" y="0"/>
                  </a:cubicBezTo>
                  <a:cubicBezTo>
                    <a:pt x="15" y="0"/>
                    <a:pt x="0" y="15"/>
                    <a:pt x="0" y="34"/>
                  </a:cubicBezTo>
                  <a:cubicBezTo>
                    <a:pt x="0" y="837"/>
                    <a:pt x="0" y="837"/>
                    <a:pt x="0" y="837"/>
                  </a:cubicBezTo>
                  <a:cubicBezTo>
                    <a:pt x="0" y="856"/>
                    <a:pt x="15" y="872"/>
                    <a:pt x="34" y="872"/>
                  </a:cubicBezTo>
                  <a:cubicBezTo>
                    <a:pt x="370" y="872"/>
                    <a:pt x="370" y="872"/>
                    <a:pt x="370" y="872"/>
                  </a:cubicBezTo>
                  <a:cubicBezTo>
                    <a:pt x="389" y="872"/>
                    <a:pt x="405" y="856"/>
                    <a:pt x="405" y="837"/>
                  </a:cubicBezTo>
                  <a:cubicBezTo>
                    <a:pt x="405" y="34"/>
                    <a:pt x="405" y="34"/>
                    <a:pt x="405" y="34"/>
                  </a:cubicBezTo>
                  <a:cubicBezTo>
                    <a:pt x="405" y="15"/>
                    <a:pt x="389" y="0"/>
                    <a:pt x="370" y="0"/>
                  </a:cubicBezTo>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7">
              <a:extLst>
                <a:ext uri="{FF2B5EF4-FFF2-40B4-BE49-F238E27FC236}">
                  <a16:creationId xmlns:a16="http://schemas.microsoft.com/office/drawing/2014/main" id="{0CCDA2C0-E440-4506-8B7B-D7FDD88E3BD5}"/>
                </a:ext>
              </a:extLst>
            </p:cNvPr>
            <p:cNvSpPr>
              <a:spLocks/>
            </p:cNvSpPr>
            <p:nvPr/>
          </p:nvSpPr>
          <p:spPr bwMode="auto">
            <a:xfrm>
              <a:off x="8256588" y="1744663"/>
              <a:ext cx="1433513" cy="244475"/>
            </a:xfrm>
            <a:custGeom>
              <a:avLst/>
              <a:gdLst>
                <a:gd name="T0" fmla="*/ 370 w 405"/>
                <a:gd name="T1" fmla="*/ 0 h 69"/>
                <a:gd name="T2" fmla="*/ 34 w 405"/>
                <a:gd name="T3" fmla="*/ 0 h 69"/>
                <a:gd name="T4" fmla="*/ 0 w 405"/>
                <a:gd name="T5" fmla="*/ 34 h 69"/>
                <a:gd name="T6" fmla="*/ 0 w 405"/>
                <a:gd name="T7" fmla="*/ 69 h 69"/>
                <a:gd name="T8" fmla="*/ 405 w 405"/>
                <a:gd name="T9" fmla="*/ 69 h 69"/>
                <a:gd name="T10" fmla="*/ 405 w 405"/>
                <a:gd name="T11" fmla="*/ 34 h 69"/>
                <a:gd name="T12" fmla="*/ 370 w 405"/>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405" h="69">
                  <a:moveTo>
                    <a:pt x="370" y="0"/>
                  </a:moveTo>
                  <a:cubicBezTo>
                    <a:pt x="34" y="0"/>
                    <a:pt x="34" y="0"/>
                    <a:pt x="34" y="0"/>
                  </a:cubicBezTo>
                  <a:cubicBezTo>
                    <a:pt x="15" y="0"/>
                    <a:pt x="0" y="15"/>
                    <a:pt x="0" y="34"/>
                  </a:cubicBezTo>
                  <a:cubicBezTo>
                    <a:pt x="0" y="69"/>
                    <a:pt x="0" y="69"/>
                    <a:pt x="0" y="69"/>
                  </a:cubicBezTo>
                  <a:cubicBezTo>
                    <a:pt x="405" y="69"/>
                    <a:pt x="405" y="69"/>
                    <a:pt x="405" y="69"/>
                  </a:cubicBezTo>
                  <a:cubicBezTo>
                    <a:pt x="405" y="34"/>
                    <a:pt x="405" y="34"/>
                    <a:pt x="405" y="34"/>
                  </a:cubicBezTo>
                  <a:cubicBezTo>
                    <a:pt x="405" y="15"/>
                    <a:pt x="389" y="0"/>
                    <a:pt x="370" y="0"/>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8">
              <a:extLst>
                <a:ext uri="{FF2B5EF4-FFF2-40B4-BE49-F238E27FC236}">
                  <a16:creationId xmlns:a16="http://schemas.microsoft.com/office/drawing/2014/main" id="{5BF2BD8F-B645-458F-90AF-D5DC611E0DF5}"/>
                </a:ext>
              </a:extLst>
            </p:cNvPr>
            <p:cNvSpPr>
              <a:spLocks/>
            </p:cNvSpPr>
            <p:nvPr/>
          </p:nvSpPr>
          <p:spPr bwMode="auto">
            <a:xfrm>
              <a:off x="8256588" y="4556125"/>
              <a:ext cx="1433513" cy="279400"/>
            </a:xfrm>
            <a:custGeom>
              <a:avLst/>
              <a:gdLst>
                <a:gd name="T0" fmla="*/ 0 w 405"/>
                <a:gd name="T1" fmla="*/ 0 h 79"/>
                <a:gd name="T2" fmla="*/ 0 w 405"/>
                <a:gd name="T3" fmla="*/ 44 h 79"/>
                <a:gd name="T4" fmla="*/ 34 w 405"/>
                <a:gd name="T5" fmla="*/ 79 h 79"/>
                <a:gd name="T6" fmla="*/ 370 w 405"/>
                <a:gd name="T7" fmla="*/ 79 h 79"/>
                <a:gd name="T8" fmla="*/ 405 w 405"/>
                <a:gd name="T9" fmla="*/ 44 h 79"/>
                <a:gd name="T10" fmla="*/ 405 w 405"/>
                <a:gd name="T11" fmla="*/ 0 h 79"/>
                <a:gd name="T12" fmla="*/ 0 w 405"/>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05" h="79">
                  <a:moveTo>
                    <a:pt x="0" y="0"/>
                  </a:moveTo>
                  <a:cubicBezTo>
                    <a:pt x="0" y="44"/>
                    <a:pt x="0" y="44"/>
                    <a:pt x="0" y="44"/>
                  </a:cubicBezTo>
                  <a:cubicBezTo>
                    <a:pt x="0" y="63"/>
                    <a:pt x="15" y="79"/>
                    <a:pt x="34" y="79"/>
                  </a:cubicBezTo>
                  <a:cubicBezTo>
                    <a:pt x="370" y="79"/>
                    <a:pt x="370" y="79"/>
                    <a:pt x="370" y="79"/>
                  </a:cubicBezTo>
                  <a:cubicBezTo>
                    <a:pt x="389" y="79"/>
                    <a:pt x="405" y="63"/>
                    <a:pt x="405" y="44"/>
                  </a:cubicBezTo>
                  <a:cubicBezTo>
                    <a:pt x="405" y="0"/>
                    <a:pt x="405" y="0"/>
                    <a:pt x="405" y="0"/>
                  </a:cubicBezTo>
                  <a:cubicBezTo>
                    <a:pt x="0" y="0"/>
                    <a:pt x="0" y="0"/>
                    <a:pt x="0" y="0"/>
                  </a:cubicBezTo>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9">
              <a:extLst>
                <a:ext uri="{FF2B5EF4-FFF2-40B4-BE49-F238E27FC236}">
                  <a16:creationId xmlns:a16="http://schemas.microsoft.com/office/drawing/2014/main" id="{063B0F6E-4E31-4D1C-8BBB-04453D60BC1E}"/>
                </a:ext>
              </a:extLst>
            </p:cNvPr>
            <p:cNvSpPr>
              <a:spLocks/>
            </p:cNvSpPr>
            <p:nvPr/>
          </p:nvSpPr>
          <p:spPr bwMode="auto">
            <a:xfrm>
              <a:off x="9021763" y="2071688"/>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0">
              <a:extLst>
                <a:ext uri="{FF2B5EF4-FFF2-40B4-BE49-F238E27FC236}">
                  <a16:creationId xmlns:a16="http://schemas.microsoft.com/office/drawing/2014/main" id="{B55B143E-A55D-4807-AB59-F298C5ABE6F6}"/>
                </a:ext>
              </a:extLst>
            </p:cNvPr>
            <p:cNvSpPr>
              <a:spLocks/>
            </p:cNvSpPr>
            <p:nvPr/>
          </p:nvSpPr>
          <p:spPr bwMode="auto">
            <a:xfrm>
              <a:off x="9021763" y="3736975"/>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1">
              <a:extLst>
                <a:ext uri="{FF2B5EF4-FFF2-40B4-BE49-F238E27FC236}">
                  <a16:creationId xmlns:a16="http://schemas.microsoft.com/office/drawing/2014/main" id="{E333D092-4682-4644-9572-0764950D1563}"/>
                </a:ext>
              </a:extLst>
            </p:cNvPr>
            <p:cNvSpPr>
              <a:spLocks/>
            </p:cNvSpPr>
            <p:nvPr/>
          </p:nvSpPr>
          <p:spPr bwMode="auto">
            <a:xfrm>
              <a:off x="8372476" y="3736975"/>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Freeform 32">
              <a:extLst>
                <a:ext uri="{FF2B5EF4-FFF2-40B4-BE49-F238E27FC236}">
                  <a16:creationId xmlns:a16="http://schemas.microsoft.com/office/drawing/2014/main" id="{5A54886C-E45E-4A25-988F-2291F3E9B0A3}"/>
                </a:ext>
              </a:extLst>
            </p:cNvPr>
            <p:cNvSpPr>
              <a:spLocks noEditPoints="1"/>
            </p:cNvSpPr>
            <p:nvPr/>
          </p:nvSpPr>
          <p:spPr bwMode="auto">
            <a:xfrm>
              <a:off x="8234363" y="4835525"/>
              <a:ext cx="1573213" cy="28575"/>
            </a:xfrm>
            <a:custGeom>
              <a:avLst/>
              <a:gdLst>
                <a:gd name="T0" fmla="*/ 440 w 444"/>
                <a:gd name="T1" fmla="*/ 8 h 8"/>
                <a:gd name="T2" fmla="*/ 362 w 444"/>
                <a:gd name="T3" fmla="*/ 8 h 8"/>
                <a:gd name="T4" fmla="*/ 364 w 444"/>
                <a:gd name="T5" fmla="*/ 0 h 8"/>
                <a:gd name="T6" fmla="*/ 376 w 444"/>
                <a:gd name="T7" fmla="*/ 0 h 8"/>
                <a:gd name="T8" fmla="*/ 378 w 444"/>
                <a:gd name="T9" fmla="*/ 0 h 8"/>
                <a:gd name="T10" fmla="*/ 440 w 444"/>
                <a:gd name="T11" fmla="*/ 0 h 8"/>
                <a:gd name="T12" fmla="*/ 444 w 444"/>
                <a:gd name="T13" fmla="*/ 4 h 8"/>
                <a:gd name="T14" fmla="*/ 440 w 444"/>
                <a:gd name="T15" fmla="*/ 8 h 8"/>
                <a:gd name="T16" fmla="*/ 358 w 444"/>
                <a:gd name="T17" fmla="*/ 8 h 8"/>
                <a:gd name="T18" fmla="*/ 4 w 444"/>
                <a:gd name="T19" fmla="*/ 8 h 8"/>
                <a:gd name="T20" fmla="*/ 0 w 444"/>
                <a:gd name="T21" fmla="*/ 4 h 8"/>
                <a:gd name="T22" fmla="*/ 4 w 444"/>
                <a:gd name="T23" fmla="*/ 0 h 8"/>
                <a:gd name="T24" fmla="*/ 39 w 444"/>
                <a:gd name="T25" fmla="*/ 0 h 8"/>
                <a:gd name="T26" fmla="*/ 40 w 444"/>
                <a:gd name="T27" fmla="*/ 0 h 8"/>
                <a:gd name="T28" fmla="*/ 359 w 444"/>
                <a:gd name="T29" fmla="*/ 0 h 8"/>
                <a:gd name="T30" fmla="*/ 358 w 444"/>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4" h="8">
                  <a:moveTo>
                    <a:pt x="440" y="8"/>
                  </a:moveTo>
                  <a:cubicBezTo>
                    <a:pt x="362" y="8"/>
                    <a:pt x="362" y="8"/>
                    <a:pt x="362" y="8"/>
                  </a:cubicBezTo>
                  <a:cubicBezTo>
                    <a:pt x="364" y="0"/>
                    <a:pt x="364" y="0"/>
                    <a:pt x="364" y="0"/>
                  </a:cubicBezTo>
                  <a:cubicBezTo>
                    <a:pt x="376" y="0"/>
                    <a:pt x="376" y="0"/>
                    <a:pt x="376" y="0"/>
                  </a:cubicBezTo>
                  <a:cubicBezTo>
                    <a:pt x="377" y="0"/>
                    <a:pt x="377" y="0"/>
                    <a:pt x="378" y="0"/>
                  </a:cubicBezTo>
                  <a:cubicBezTo>
                    <a:pt x="440" y="0"/>
                    <a:pt x="440" y="0"/>
                    <a:pt x="440" y="0"/>
                  </a:cubicBezTo>
                  <a:cubicBezTo>
                    <a:pt x="443" y="0"/>
                    <a:pt x="444" y="1"/>
                    <a:pt x="444" y="4"/>
                  </a:cubicBezTo>
                  <a:cubicBezTo>
                    <a:pt x="444" y="6"/>
                    <a:pt x="443" y="8"/>
                    <a:pt x="440" y="8"/>
                  </a:cubicBezTo>
                  <a:moveTo>
                    <a:pt x="358" y="8"/>
                  </a:moveTo>
                  <a:cubicBezTo>
                    <a:pt x="4" y="8"/>
                    <a:pt x="4" y="8"/>
                    <a:pt x="4" y="8"/>
                  </a:cubicBezTo>
                  <a:cubicBezTo>
                    <a:pt x="2" y="8"/>
                    <a:pt x="0" y="6"/>
                    <a:pt x="0" y="4"/>
                  </a:cubicBezTo>
                  <a:cubicBezTo>
                    <a:pt x="0" y="1"/>
                    <a:pt x="2" y="0"/>
                    <a:pt x="4" y="0"/>
                  </a:cubicBezTo>
                  <a:cubicBezTo>
                    <a:pt x="39" y="0"/>
                    <a:pt x="39" y="0"/>
                    <a:pt x="39" y="0"/>
                  </a:cubicBezTo>
                  <a:cubicBezTo>
                    <a:pt x="39" y="0"/>
                    <a:pt x="40" y="0"/>
                    <a:pt x="40" y="0"/>
                  </a:cubicBezTo>
                  <a:cubicBezTo>
                    <a:pt x="359" y="0"/>
                    <a:pt x="359" y="0"/>
                    <a:pt x="359" y="0"/>
                  </a:cubicBezTo>
                  <a:cubicBezTo>
                    <a:pt x="358" y="8"/>
                    <a:pt x="358" y="8"/>
                    <a:pt x="35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Freeform 33">
              <a:extLst>
                <a:ext uri="{FF2B5EF4-FFF2-40B4-BE49-F238E27FC236}">
                  <a16:creationId xmlns:a16="http://schemas.microsoft.com/office/drawing/2014/main" id="{E0496D5B-82B5-4BDB-A95B-CACBFCF16E59}"/>
                </a:ext>
              </a:extLst>
            </p:cNvPr>
            <p:cNvSpPr>
              <a:spLocks noEditPoints="1"/>
            </p:cNvSpPr>
            <p:nvPr/>
          </p:nvSpPr>
          <p:spPr bwMode="auto">
            <a:xfrm>
              <a:off x="8372476" y="4835525"/>
              <a:ext cx="1201738" cy="0"/>
            </a:xfrm>
            <a:custGeom>
              <a:avLst/>
              <a:gdLst>
                <a:gd name="T0" fmla="*/ 337 w 339"/>
                <a:gd name="T1" fmla="*/ 325 w 339"/>
                <a:gd name="T2" fmla="*/ 325 w 339"/>
                <a:gd name="T3" fmla="*/ 339 w 339"/>
                <a:gd name="T4" fmla="*/ 337 w 339"/>
                <a:gd name="T5" fmla="*/ 320 w 339"/>
                <a:gd name="T6" fmla="*/ 1 w 339"/>
                <a:gd name="T7" fmla="*/ 0 w 339"/>
                <a:gd name="T8" fmla="*/ 320 w 339"/>
                <a:gd name="T9" fmla="*/ 320 w 33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339">
                  <a:moveTo>
                    <a:pt x="337" y="0"/>
                  </a:moveTo>
                  <a:cubicBezTo>
                    <a:pt x="325" y="0"/>
                    <a:pt x="325" y="0"/>
                    <a:pt x="325" y="0"/>
                  </a:cubicBezTo>
                  <a:cubicBezTo>
                    <a:pt x="325" y="0"/>
                    <a:pt x="325" y="0"/>
                    <a:pt x="325" y="0"/>
                  </a:cubicBezTo>
                  <a:cubicBezTo>
                    <a:pt x="339" y="0"/>
                    <a:pt x="339" y="0"/>
                    <a:pt x="339" y="0"/>
                  </a:cubicBezTo>
                  <a:cubicBezTo>
                    <a:pt x="338" y="0"/>
                    <a:pt x="338" y="0"/>
                    <a:pt x="337" y="0"/>
                  </a:cubicBezTo>
                  <a:moveTo>
                    <a:pt x="320" y="0"/>
                  </a:moveTo>
                  <a:cubicBezTo>
                    <a:pt x="1" y="0"/>
                    <a:pt x="1" y="0"/>
                    <a:pt x="1" y="0"/>
                  </a:cubicBezTo>
                  <a:cubicBezTo>
                    <a:pt x="1" y="0"/>
                    <a:pt x="0" y="0"/>
                    <a:pt x="0" y="0"/>
                  </a:cubicBezTo>
                  <a:cubicBezTo>
                    <a:pt x="320" y="0"/>
                    <a:pt x="320" y="0"/>
                    <a:pt x="320" y="0"/>
                  </a:cubicBezTo>
                  <a:cubicBezTo>
                    <a:pt x="320" y="0"/>
                    <a:pt x="320" y="0"/>
                    <a:pt x="320" y="0"/>
                  </a:cubicBezTo>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6" name="Freeform 34">
              <a:extLst>
                <a:ext uri="{FF2B5EF4-FFF2-40B4-BE49-F238E27FC236}">
                  <a16:creationId xmlns:a16="http://schemas.microsoft.com/office/drawing/2014/main" id="{6D8B757A-3BDE-4261-BFAC-C9A0059BD61F}"/>
                </a:ext>
              </a:extLst>
            </p:cNvPr>
            <p:cNvSpPr>
              <a:spLocks/>
            </p:cNvSpPr>
            <p:nvPr/>
          </p:nvSpPr>
          <p:spPr bwMode="auto">
            <a:xfrm>
              <a:off x="10040938" y="3771900"/>
              <a:ext cx="203200" cy="1138238"/>
            </a:xfrm>
            <a:custGeom>
              <a:avLst/>
              <a:gdLst>
                <a:gd name="T0" fmla="*/ 119 w 128"/>
                <a:gd name="T1" fmla="*/ 717 h 717"/>
                <a:gd name="T2" fmla="*/ 0 w 128"/>
                <a:gd name="T3" fmla="*/ 2 h 717"/>
                <a:gd name="T4" fmla="*/ 9 w 128"/>
                <a:gd name="T5" fmla="*/ 0 h 717"/>
                <a:gd name="T6" fmla="*/ 128 w 128"/>
                <a:gd name="T7" fmla="*/ 715 h 717"/>
                <a:gd name="T8" fmla="*/ 119 w 128"/>
                <a:gd name="T9" fmla="*/ 717 h 717"/>
              </a:gdLst>
              <a:ahLst/>
              <a:cxnLst>
                <a:cxn ang="0">
                  <a:pos x="T0" y="T1"/>
                </a:cxn>
                <a:cxn ang="0">
                  <a:pos x="T2" y="T3"/>
                </a:cxn>
                <a:cxn ang="0">
                  <a:pos x="T4" y="T5"/>
                </a:cxn>
                <a:cxn ang="0">
                  <a:pos x="T6" y="T7"/>
                </a:cxn>
                <a:cxn ang="0">
                  <a:pos x="T8" y="T9"/>
                </a:cxn>
              </a:cxnLst>
              <a:rect l="0" t="0" r="r" b="b"/>
              <a:pathLst>
                <a:path w="128" h="717">
                  <a:moveTo>
                    <a:pt x="119" y="717"/>
                  </a:moveTo>
                  <a:lnTo>
                    <a:pt x="0" y="2"/>
                  </a:lnTo>
                  <a:lnTo>
                    <a:pt x="9" y="0"/>
                  </a:lnTo>
                  <a:lnTo>
                    <a:pt x="128" y="715"/>
                  </a:lnTo>
                  <a:lnTo>
                    <a:pt x="119" y="717"/>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 name="Freeform 35">
              <a:extLst>
                <a:ext uri="{FF2B5EF4-FFF2-40B4-BE49-F238E27FC236}">
                  <a16:creationId xmlns:a16="http://schemas.microsoft.com/office/drawing/2014/main" id="{55E9C705-39C5-4E7A-A847-AF9CDA3FD736}"/>
                </a:ext>
              </a:extLst>
            </p:cNvPr>
            <p:cNvSpPr>
              <a:spLocks/>
            </p:cNvSpPr>
            <p:nvPr/>
          </p:nvSpPr>
          <p:spPr bwMode="auto">
            <a:xfrm>
              <a:off x="10040938" y="3771900"/>
              <a:ext cx="203200" cy="1138238"/>
            </a:xfrm>
            <a:custGeom>
              <a:avLst/>
              <a:gdLst>
                <a:gd name="T0" fmla="*/ 119 w 128"/>
                <a:gd name="T1" fmla="*/ 717 h 717"/>
                <a:gd name="T2" fmla="*/ 0 w 128"/>
                <a:gd name="T3" fmla="*/ 2 h 717"/>
                <a:gd name="T4" fmla="*/ 9 w 128"/>
                <a:gd name="T5" fmla="*/ 0 h 717"/>
                <a:gd name="T6" fmla="*/ 128 w 128"/>
                <a:gd name="T7" fmla="*/ 715 h 717"/>
                <a:gd name="T8" fmla="*/ 119 w 128"/>
                <a:gd name="T9" fmla="*/ 717 h 717"/>
              </a:gdLst>
              <a:ahLst/>
              <a:cxnLst>
                <a:cxn ang="0">
                  <a:pos x="T0" y="T1"/>
                </a:cxn>
                <a:cxn ang="0">
                  <a:pos x="T2" y="T3"/>
                </a:cxn>
                <a:cxn ang="0">
                  <a:pos x="T4" y="T5"/>
                </a:cxn>
                <a:cxn ang="0">
                  <a:pos x="T6" y="T7"/>
                </a:cxn>
                <a:cxn ang="0">
                  <a:pos x="T8" y="T9"/>
                </a:cxn>
              </a:cxnLst>
              <a:rect l="0" t="0" r="r" b="b"/>
              <a:pathLst>
                <a:path w="128" h="717">
                  <a:moveTo>
                    <a:pt x="119" y="717"/>
                  </a:moveTo>
                  <a:lnTo>
                    <a:pt x="0" y="2"/>
                  </a:lnTo>
                  <a:lnTo>
                    <a:pt x="9" y="0"/>
                  </a:lnTo>
                  <a:lnTo>
                    <a:pt x="128" y="715"/>
                  </a:lnTo>
                  <a:lnTo>
                    <a:pt x="11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 name="Freeform 36">
              <a:extLst>
                <a:ext uri="{FF2B5EF4-FFF2-40B4-BE49-F238E27FC236}">
                  <a16:creationId xmlns:a16="http://schemas.microsoft.com/office/drawing/2014/main" id="{D103B999-F797-4A0F-BA98-0C8E7113A97D}"/>
                </a:ext>
              </a:extLst>
            </p:cNvPr>
            <p:cNvSpPr>
              <a:spLocks/>
            </p:cNvSpPr>
            <p:nvPr/>
          </p:nvSpPr>
          <p:spPr bwMode="auto">
            <a:xfrm>
              <a:off x="9694863" y="3771900"/>
              <a:ext cx="201613" cy="1138238"/>
            </a:xfrm>
            <a:custGeom>
              <a:avLst/>
              <a:gdLst>
                <a:gd name="T0" fmla="*/ 118 w 127"/>
                <a:gd name="T1" fmla="*/ 717 h 717"/>
                <a:gd name="T2" fmla="*/ 0 w 127"/>
                <a:gd name="T3" fmla="*/ 2 h 717"/>
                <a:gd name="T4" fmla="*/ 9 w 127"/>
                <a:gd name="T5" fmla="*/ 0 h 717"/>
                <a:gd name="T6" fmla="*/ 127 w 127"/>
                <a:gd name="T7" fmla="*/ 715 h 717"/>
                <a:gd name="T8" fmla="*/ 118 w 127"/>
                <a:gd name="T9" fmla="*/ 717 h 717"/>
              </a:gdLst>
              <a:ahLst/>
              <a:cxnLst>
                <a:cxn ang="0">
                  <a:pos x="T0" y="T1"/>
                </a:cxn>
                <a:cxn ang="0">
                  <a:pos x="T2" y="T3"/>
                </a:cxn>
                <a:cxn ang="0">
                  <a:pos x="T4" y="T5"/>
                </a:cxn>
                <a:cxn ang="0">
                  <a:pos x="T6" y="T7"/>
                </a:cxn>
                <a:cxn ang="0">
                  <a:pos x="T8" y="T9"/>
                </a:cxn>
              </a:cxnLst>
              <a:rect l="0" t="0" r="r" b="b"/>
              <a:pathLst>
                <a:path w="127" h="717">
                  <a:moveTo>
                    <a:pt x="118" y="717"/>
                  </a:moveTo>
                  <a:lnTo>
                    <a:pt x="0" y="2"/>
                  </a:lnTo>
                  <a:lnTo>
                    <a:pt x="9" y="0"/>
                  </a:lnTo>
                  <a:lnTo>
                    <a:pt x="127" y="715"/>
                  </a:lnTo>
                  <a:lnTo>
                    <a:pt x="118" y="717"/>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 name="Freeform 37">
              <a:extLst>
                <a:ext uri="{FF2B5EF4-FFF2-40B4-BE49-F238E27FC236}">
                  <a16:creationId xmlns:a16="http://schemas.microsoft.com/office/drawing/2014/main" id="{DF102767-8753-4F4B-8A96-98D6367B417E}"/>
                </a:ext>
              </a:extLst>
            </p:cNvPr>
            <p:cNvSpPr>
              <a:spLocks/>
            </p:cNvSpPr>
            <p:nvPr/>
          </p:nvSpPr>
          <p:spPr bwMode="auto">
            <a:xfrm>
              <a:off x="9694863" y="3771900"/>
              <a:ext cx="201613" cy="1138238"/>
            </a:xfrm>
            <a:custGeom>
              <a:avLst/>
              <a:gdLst>
                <a:gd name="T0" fmla="*/ 118 w 127"/>
                <a:gd name="T1" fmla="*/ 717 h 717"/>
                <a:gd name="T2" fmla="*/ 0 w 127"/>
                <a:gd name="T3" fmla="*/ 2 h 717"/>
                <a:gd name="T4" fmla="*/ 9 w 127"/>
                <a:gd name="T5" fmla="*/ 0 h 717"/>
                <a:gd name="T6" fmla="*/ 127 w 127"/>
                <a:gd name="T7" fmla="*/ 715 h 717"/>
                <a:gd name="T8" fmla="*/ 118 w 127"/>
                <a:gd name="T9" fmla="*/ 717 h 717"/>
              </a:gdLst>
              <a:ahLst/>
              <a:cxnLst>
                <a:cxn ang="0">
                  <a:pos x="T0" y="T1"/>
                </a:cxn>
                <a:cxn ang="0">
                  <a:pos x="T2" y="T3"/>
                </a:cxn>
                <a:cxn ang="0">
                  <a:pos x="T4" y="T5"/>
                </a:cxn>
                <a:cxn ang="0">
                  <a:pos x="T6" y="T7"/>
                </a:cxn>
                <a:cxn ang="0">
                  <a:pos x="T8" y="T9"/>
                </a:cxn>
              </a:cxnLst>
              <a:rect l="0" t="0" r="r" b="b"/>
              <a:pathLst>
                <a:path w="127" h="717">
                  <a:moveTo>
                    <a:pt x="118" y="717"/>
                  </a:moveTo>
                  <a:lnTo>
                    <a:pt x="0" y="2"/>
                  </a:lnTo>
                  <a:lnTo>
                    <a:pt x="9" y="0"/>
                  </a:lnTo>
                  <a:lnTo>
                    <a:pt x="127" y="715"/>
                  </a:lnTo>
                  <a:lnTo>
                    <a:pt x="118"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 name="Freeform 38">
              <a:extLst>
                <a:ext uri="{FF2B5EF4-FFF2-40B4-BE49-F238E27FC236}">
                  <a16:creationId xmlns:a16="http://schemas.microsoft.com/office/drawing/2014/main" id="{5859D171-6557-4ECF-92B9-547681FC5B9B}"/>
                </a:ext>
              </a:extLst>
            </p:cNvPr>
            <p:cNvSpPr>
              <a:spLocks/>
            </p:cNvSpPr>
            <p:nvPr/>
          </p:nvSpPr>
          <p:spPr bwMode="auto">
            <a:xfrm>
              <a:off x="9740901" y="4010025"/>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Freeform 39">
              <a:extLst>
                <a:ext uri="{FF2B5EF4-FFF2-40B4-BE49-F238E27FC236}">
                  <a16:creationId xmlns:a16="http://schemas.microsoft.com/office/drawing/2014/main" id="{06788117-EFED-499A-9E54-94AE4E283EE7}"/>
                </a:ext>
              </a:extLst>
            </p:cNvPr>
            <p:cNvSpPr>
              <a:spLocks/>
            </p:cNvSpPr>
            <p:nvPr/>
          </p:nvSpPr>
          <p:spPr bwMode="auto">
            <a:xfrm>
              <a:off x="9764713" y="41592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Freeform 40">
              <a:extLst>
                <a:ext uri="{FF2B5EF4-FFF2-40B4-BE49-F238E27FC236}">
                  <a16:creationId xmlns:a16="http://schemas.microsoft.com/office/drawing/2014/main" id="{34D00C50-55EB-4FDF-87DB-64A96523D280}"/>
                </a:ext>
              </a:extLst>
            </p:cNvPr>
            <p:cNvSpPr>
              <a:spLocks/>
            </p:cNvSpPr>
            <p:nvPr/>
          </p:nvSpPr>
          <p:spPr bwMode="auto">
            <a:xfrm>
              <a:off x="9790113" y="43116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Freeform 41">
              <a:extLst>
                <a:ext uri="{FF2B5EF4-FFF2-40B4-BE49-F238E27FC236}">
                  <a16:creationId xmlns:a16="http://schemas.microsoft.com/office/drawing/2014/main" id="{275301CE-1A32-4472-B128-8BD1EF195651}"/>
                </a:ext>
              </a:extLst>
            </p:cNvPr>
            <p:cNvSpPr>
              <a:spLocks/>
            </p:cNvSpPr>
            <p:nvPr/>
          </p:nvSpPr>
          <p:spPr bwMode="auto">
            <a:xfrm>
              <a:off x="9815513" y="44640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Freeform 42">
              <a:extLst>
                <a:ext uri="{FF2B5EF4-FFF2-40B4-BE49-F238E27FC236}">
                  <a16:creationId xmlns:a16="http://schemas.microsoft.com/office/drawing/2014/main" id="{F69FAB81-759F-4220-839F-16239367644A}"/>
                </a:ext>
              </a:extLst>
            </p:cNvPr>
            <p:cNvSpPr>
              <a:spLocks/>
            </p:cNvSpPr>
            <p:nvPr/>
          </p:nvSpPr>
          <p:spPr bwMode="auto">
            <a:xfrm>
              <a:off x="9839326" y="46116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Freeform 43">
              <a:extLst>
                <a:ext uri="{FF2B5EF4-FFF2-40B4-BE49-F238E27FC236}">
                  <a16:creationId xmlns:a16="http://schemas.microsoft.com/office/drawing/2014/main" id="{D19F9FA6-CF3D-4287-A011-EDB140954EE0}"/>
                </a:ext>
              </a:extLst>
            </p:cNvPr>
            <p:cNvSpPr>
              <a:spLocks/>
            </p:cNvSpPr>
            <p:nvPr/>
          </p:nvSpPr>
          <p:spPr bwMode="auto">
            <a:xfrm>
              <a:off x="9864726" y="47640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Freeform 44">
              <a:extLst>
                <a:ext uri="{FF2B5EF4-FFF2-40B4-BE49-F238E27FC236}">
                  <a16:creationId xmlns:a16="http://schemas.microsoft.com/office/drawing/2014/main" id="{8B675939-BB08-49B9-8190-C8155494CD4E}"/>
                </a:ext>
              </a:extLst>
            </p:cNvPr>
            <p:cNvSpPr>
              <a:spLocks/>
            </p:cNvSpPr>
            <p:nvPr/>
          </p:nvSpPr>
          <p:spPr bwMode="auto">
            <a:xfrm>
              <a:off x="9496426" y="3771900"/>
              <a:ext cx="201613" cy="1138238"/>
            </a:xfrm>
            <a:custGeom>
              <a:avLst/>
              <a:gdLst>
                <a:gd name="T0" fmla="*/ 9 w 127"/>
                <a:gd name="T1" fmla="*/ 717 h 717"/>
                <a:gd name="T2" fmla="*/ 0 w 127"/>
                <a:gd name="T3" fmla="*/ 715 h 717"/>
                <a:gd name="T4" fmla="*/ 118 w 127"/>
                <a:gd name="T5" fmla="*/ 0 h 717"/>
                <a:gd name="T6" fmla="*/ 127 w 127"/>
                <a:gd name="T7" fmla="*/ 2 h 717"/>
                <a:gd name="T8" fmla="*/ 9 w 127"/>
                <a:gd name="T9" fmla="*/ 717 h 717"/>
              </a:gdLst>
              <a:ahLst/>
              <a:cxnLst>
                <a:cxn ang="0">
                  <a:pos x="T0" y="T1"/>
                </a:cxn>
                <a:cxn ang="0">
                  <a:pos x="T2" y="T3"/>
                </a:cxn>
                <a:cxn ang="0">
                  <a:pos x="T4" y="T5"/>
                </a:cxn>
                <a:cxn ang="0">
                  <a:pos x="T6" y="T7"/>
                </a:cxn>
                <a:cxn ang="0">
                  <a:pos x="T8" y="T9"/>
                </a:cxn>
              </a:cxnLst>
              <a:rect l="0" t="0" r="r" b="b"/>
              <a:pathLst>
                <a:path w="127" h="717">
                  <a:moveTo>
                    <a:pt x="9" y="717"/>
                  </a:moveTo>
                  <a:lnTo>
                    <a:pt x="0" y="715"/>
                  </a:lnTo>
                  <a:lnTo>
                    <a:pt x="118" y="0"/>
                  </a:lnTo>
                  <a:lnTo>
                    <a:pt x="127" y="2"/>
                  </a:lnTo>
                  <a:lnTo>
                    <a:pt x="9" y="717"/>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Freeform 45">
              <a:extLst>
                <a:ext uri="{FF2B5EF4-FFF2-40B4-BE49-F238E27FC236}">
                  <a16:creationId xmlns:a16="http://schemas.microsoft.com/office/drawing/2014/main" id="{901C1C1F-BCC6-4EF3-B948-5BC7EF12861E}"/>
                </a:ext>
              </a:extLst>
            </p:cNvPr>
            <p:cNvSpPr>
              <a:spLocks/>
            </p:cNvSpPr>
            <p:nvPr/>
          </p:nvSpPr>
          <p:spPr bwMode="auto">
            <a:xfrm>
              <a:off x="9496426" y="3771900"/>
              <a:ext cx="201613" cy="1138238"/>
            </a:xfrm>
            <a:custGeom>
              <a:avLst/>
              <a:gdLst>
                <a:gd name="T0" fmla="*/ 9 w 127"/>
                <a:gd name="T1" fmla="*/ 717 h 717"/>
                <a:gd name="T2" fmla="*/ 0 w 127"/>
                <a:gd name="T3" fmla="*/ 715 h 717"/>
                <a:gd name="T4" fmla="*/ 118 w 127"/>
                <a:gd name="T5" fmla="*/ 0 h 717"/>
                <a:gd name="T6" fmla="*/ 127 w 127"/>
                <a:gd name="T7" fmla="*/ 2 h 717"/>
                <a:gd name="T8" fmla="*/ 9 w 127"/>
                <a:gd name="T9" fmla="*/ 717 h 717"/>
              </a:gdLst>
              <a:ahLst/>
              <a:cxnLst>
                <a:cxn ang="0">
                  <a:pos x="T0" y="T1"/>
                </a:cxn>
                <a:cxn ang="0">
                  <a:pos x="T2" y="T3"/>
                </a:cxn>
                <a:cxn ang="0">
                  <a:pos x="T4" y="T5"/>
                </a:cxn>
                <a:cxn ang="0">
                  <a:pos x="T6" y="T7"/>
                </a:cxn>
                <a:cxn ang="0">
                  <a:pos x="T8" y="T9"/>
                </a:cxn>
              </a:cxnLst>
              <a:rect l="0" t="0" r="r" b="b"/>
              <a:pathLst>
                <a:path w="127" h="717">
                  <a:moveTo>
                    <a:pt x="9" y="717"/>
                  </a:moveTo>
                  <a:lnTo>
                    <a:pt x="0" y="715"/>
                  </a:lnTo>
                  <a:lnTo>
                    <a:pt x="118" y="0"/>
                  </a:lnTo>
                  <a:lnTo>
                    <a:pt x="127" y="2"/>
                  </a:lnTo>
                  <a:lnTo>
                    <a:pt x="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Freeform 46">
              <a:extLst>
                <a:ext uri="{FF2B5EF4-FFF2-40B4-BE49-F238E27FC236}">
                  <a16:creationId xmlns:a16="http://schemas.microsoft.com/office/drawing/2014/main" id="{62EAB1D7-1077-4FED-B1AE-A7563F2C8A84}"/>
                </a:ext>
              </a:extLst>
            </p:cNvPr>
            <p:cNvSpPr>
              <a:spLocks/>
            </p:cNvSpPr>
            <p:nvPr/>
          </p:nvSpPr>
          <p:spPr bwMode="auto">
            <a:xfrm>
              <a:off x="9842501" y="3771900"/>
              <a:ext cx="203200" cy="1138238"/>
            </a:xfrm>
            <a:custGeom>
              <a:avLst/>
              <a:gdLst>
                <a:gd name="T0" fmla="*/ 9 w 128"/>
                <a:gd name="T1" fmla="*/ 717 h 717"/>
                <a:gd name="T2" fmla="*/ 0 w 128"/>
                <a:gd name="T3" fmla="*/ 715 h 717"/>
                <a:gd name="T4" fmla="*/ 119 w 128"/>
                <a:gd name="T5" fmla="*/ 0 h 717"/>
                <a:gd name="T6" fmla="*/ 128 w 128"/>
                <a:gd name="T7" fmla="*/ 2 h 717"/>
                <a:gd name="T8" fmla="*/ 9 w 128"/>
                <a:gd name="T9" fmla="*/ 717 h 717"/>
              </a:gdLst>
              <a:ahLst/>
              <a:cxnLst>
                <a:cxn ang="0">
                  <a:pos x="T0" y="T1"/>
                </a:cxn>
                <a:cxn ang="0">
                  <a:pos x="T2" y="T3"/>
                </a:cxn>
                <a:cxn ang="0">
                  <a:pos x="T4" y="T5"/>
                </a:cxn>
                <a:cxn ang="0">
                  <a:pos x="T6" y="T7"/>
                </a:cxn>
                <a:cxn ang="0">
                  <a:pos x="T8" y="T9"/>
                </a:cxn>
              </a:cxnLst>
              <a:rect l="0" t="0" r="r" b="b"/>
              <a:pathLst>
                <a:path w="128" h="717">
                  <a:moveTo>
                    <a:pt x="9" y="717"/>
                  </a:moveTo>
                  <a:lnTo>
                    <a:pt x="0" y="715"/>
                  </a:lnTo>
                  <a:lnTo>
                    <a:pt x="119" y="0"/>
                  </a:lnTo>
                  <a:lnTo>
                    <a:pt x="128" y="2"/>
                  </a:lnTo>
                  <a:lnTo>
                    <a:pt x="9" y="717"/>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Freeform 47">
              <a:extLst>
                <a:ext uri="{FF2B5EF4-FFF2-40B4-BE49-F238E27FC236}">
                  <a16:creationId xmlns:a16="http://schemas.microsoft.com/office/drawing/2014/main" id="{5C6622D1-6FDA-4769-B707-38143FCB4567}"/>
                </a:ext>
              </a:extLst>
            </p:cNvPr>
            <p:cNvSpPr>
              <a:spLocks/>
            </p:cNvSpPr>
            <p:nvPr/>
          </p:nvSpPr>
          <p:spPr bwMode="auto">
            <a:xfrm>
              <a:off x="9842501" y="3771900"/>
              <a:ext cx="203200" cy="1138238"/>
            </a:xfrm>
            <a:custGeom>
              <a:avLst/>
              <a:gdLst>
                <a:gd name="T0" fmla="*/ 9 w 128"/>
                <a:gd name="T1" fmla="*/ 717 h 717"/>
                <a:gd name="T2" fmla="*/ 0 w 128"/>
                <a:gd name="T3" fmla="*/ 715 h 717"/>
                <a:gd name="T4" fmla="*/ 119 w 128"/>
                <a:gd name="T5" fmla="*/ 0 h 717"/>
                <a:gd name="T6" fmla="*/ 128 w 128"/>
                <a:gd name="T7" fmla="*/ 2 h 717"/>
                <a:gd name="T8" fmla="*/ 9 w 128"/>
                <a:gd name="T9" fmla="*/ 717 h 717"/>
              </a:gdLst>
              <a:ahLst/>
              <a:cxnLst>
                <a:cxn ang="0">
                  <a:pos x="T0" y="T1"/>
                </a:cxn>
                <a:cxn ang="0">
                  <a:pos x="T2" y="T3"/>
                </a:cxn>
                <a:cxn ang="0">
                  <a:pos x="T4" y="T5"/>
                </a:cxn>
                <a:cxn ang="0">
                  <a:pos x="T6" y="T7"/>
                </a:cxn>
                <a:cxn ang="0">
                  <a:pos x="T8" y="T9"/>
                </a:cxn>
              </a:cxnLst>
              <a:rect l="0" t="0" r="r" b="b"/>
              <a:pathLst>
                <a:path w="128" h="717">
                  <a:moveTo>
                    <a:pt x="9" y="717"/>
                  </a:moveTo>
                  <a:lnTo>
                    <a:pt x="0" y="715"/>
                  </a:lnTo>
                  <a:lnTo>
                    <a:pt x="119" y="0"/>
                  </a:lnTo>
                  <a:lnTo>
                    <a:pt x="128" y="2"/>
                  </a:lnTo>
                  <a:lnTo>
                    <a:pt x="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Freeform 48">
              <a:extLst>
                <a:ext uri="{FF2B5EF4-FFF2-40B4-BE49-F238E27FC236}">
                  <a16:creationId xmlns:a16="http://schemas.microsoft.com/office/drawing/2014/main" id="{C33A9CD9-6C13-4EC3-9846-B0972490221D}"/>
                </a:ext>
              </a:extLst>
            </p:cNvPr>
            <p:cNvSpPr>
              <a:spLocks/>
            </p:cNvSpPr>
            <p:nvPr/>
          </p:nvSpPr>
          <p:spPr bwMode="auto">
            <a:xfrm>
              <a:off x="9648826" y="4010025"/>
              <a:ext cx="346075" cy="14288"/>
            </a:xfrm>
            <a:custGeom>
              <a:avLst/>
              <a:gdLst>
                <a:gd name="T0" fmla="*/ 218 w 218"/>
                <a:gd name="T1" fmla="*/ 9 h 9"/>
                <a:gd name="T2" fmla="*/ 0 w 218"/>
                <a:gd name="T3" fmla="*/ 9 h 9"/>
                <a:gd name="T4" fmla="*/ 0 w 218"/>
                <a:gd name="T5" fmla="*/ 0 h 9"/>
                <a:gd name="T6" fmla="*/ 218 w 218"/>
                <a:gd name="T7" fmla="*/ 0 h 9"/>
                <a:gd name="T8" fmla="*/ 218 w 218"/>
                <a:gd name="T9" fmla="*/ 9 h 9"/>
                <a:gd name="T10" fmla="*/ 218 w 218"/>
                <a:gd name="T11" fmla="*/ 9 h 9"/>
              </a:gdLst>
              <a:ahLst/>
              <a:cxnLst>
                <a:cxn ang="0">
                  <a:pos x="T0" y="T1"/>
                </a:cxn>
                <a:cxn ang="0">
                  <a:pos x="T2" y="T3"/>
                </a:cxn>
                <a:cxn ang="0">
                  <a:pos x="T4" y="T5"/>
                </a:cxn>
                <a:cxn ang="0">
                  <a:pos x="T6" y="T7"/>
                </a:cxn>
                <a:cxn ang="0">
                  <a:pos x="T8" y="T9"/>
                </a:cxn>
                <a:cxn ang="0">
                  <a:pos x="T10" y="T11"/>
                </a:cxn>
              </a:cxnLst>
              <a:rect l="0" t="0" r="r" b="b"/>
              <a:pathLst>
                <a:path w="218" h="9">
                  <a:moveTo>
                    <a:pt x="218" y="9"/>
                  </a:moveTo>
                  <a:lnTo>
                    <a:pt x="0" y="9"/>
                  </a:lnTo>
                  <a:lnTo>
                    <a:pt x="0" y="0"/>
                  </a:lnTo>
                  <a:lnTo>
                    <a:pt x="218" y="0"/>
                  </a:lnTo>
                  <a:lnTo>
                    <a:pt x="218" y="9"/>
                  </a:lnTo>
                  <a:lnTo>
                    <a:pt x="218"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49">
              <a:extLst>
                <a:ext uri="{FF2B5EF4-FFF2-40B4-BE49-F238E27FC236}">
                  <a16:creationId xmlns:a16="http://schemas.microsoft.com/office/drawing/2014/main" id="{39681E17-2800-440A-BA38-B360A093927C}"/>
                </a:ext>
              </a:extLst>
            </p:cNvPr>
            <p:cNvSpPr>
              <a:spLocks/>
            </p:cNvSpPr>
            <p:nvPr/>
          </p:nvSpPr>
          <p:spPr bwMode="auto">
            <a:xfrm>
              <a:off x="9623426" y="41592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2" name="Freeform 50">
              <a:extLst>
                <a:ext uri="{FF2B5EF4-FFF2-40B4-BE49-F238E27FC236}">
                  <a16:creationId xmlns:a16="http://schemas.microsoft.com/office/drawing/2014/main" id="{D8333924-2437-4F6C-8BBE-5BDA36506AEF}"/>
                </a:ext>
              </a:extLst>
            </p:cNvPr>
            <p:cNvSpPr>
              <a:spLocks/>
            </p:cNvSpPr>
            <p:nvPr/>
          </p:nvSpPr>
          <p:spPr bwMode="auto">
            <a:xfrm>
              <a:off x="9598026" y="43116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Freeform 51">
              <a:extLst>
                <a:ext uri="{FF2B5EF4-FFF2-40B4-BE49-F238E27FC236}">
                  <a16:creationId xmlns:a16="http://schemas.microsoft.com/office/drawing/2014/main" id="{A0A554A3-529A-48AC-A268-41970B615240}"/>
                </a:ext>
              </a:extLst>
            </p:cNvPr>
            <p:cNvSpPr>
              <a:spLocks/>
            </p:cNvSpPr>
            <p:nvPr/>
          </p:nvSpPr>
          <p:spPr bwMode="auto">
            <a:xfrm>
              <a:off x="9574213" y="44640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Freeform 52">
              <a:extLst>
                <a:ext uri="{FF2B5EF4-FFF2-40B4-BE49-F238E27FC236}">
                  <a16:creationId xmlns:a16="http://schemas.microsoft.com/office/drawing/2014/main" id="{62323104-24D4-4DD2-8ED8-733D039A988F}"/>
                </a:ext>
              </a:extLst>
            </p:cNvPr>
            <p:cNvSpPr>
              <a:spLocks/>
            </p:cNvSpPr>
            <p:nvPr/>
          </p:nvSpPr>
          <p:spPr bwMode="auto">
            <a:xfrm>
              <a:off x="9548813" y="46116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Freeform 53">
              <a:extLst>
                <a:ext uri="{FF2B5EF4-FFF2-40B4-BE49-F238E27FC236}">
                  <a16:creationId xmlns:a16="http://schemas.microsoft.com/office/drawing/2014/main" id="{B54012BC-A4EE-4504-BC5D-92A9BB94025E}"/>
                </a:ext>
              </a:extLst>
            </p:cNvPr>
            <p:cNvSpPr>
              <a:spLocks/>
            </p:cNvSpPr>
            <p:nvPr/>
          </p:nvSpPr>
          <p:spPr bwMode="auto">
            <a:xfrm>
              <a:off x="9525001" y="47640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Freeform 54">
              <a:extLst>
                <a:ext uri="{FF2B5EF4-FFF2-40B4-BE49-F238E27FC236}">
                  <a16:creationId xmlns:a16="http://schemas.microsoft.com/office/drawing/2014/main" id="{D890D3D3-9B66-4413-9D08-4C08C093A4F6}"/>
                </a:ext>
              </a:extLst>
            </p:cNvPr>
            <p:cNvSpPr>
              <a:spLocks/>
            </p:cNvSpPr>
            <p:nvPr/>
          </p:nvSpPr>
          <p:spPr bwMode="auto">
            <a:xfrm>
              <a:off x="9663113" y="3757613"/>
              <a:ext cx="423863" cy="42863"/>
            </a:xfrm>
            <a:custGeom>
              <a:avLst/>
              <a:gdLst>
                <a:gd name="T0" fmla="*/ 267 w 267"/>
                <a:gd name="T1" fmla="*/ 27 h 27"/>
                <a:gd name="T2" fmla="*/ 0 w 267"/>
                <a:gd name="T3" fmla="*/ 27 h 27"/>
                <a:gd name="T4" fmla="*/ 0 w 267"/>
                <a:gd name="T5" fmla="*/ 0 h 27"/>
                <a:gd name="T6" fmla="*/ 267 w 267"/>
                <a:gd name="T7" fmla="*/ 0 h 27"/>
                <a:gd name="T8" fmla="*/ 267 w 267"/>
                <a:gd name="T9" fmla="*/ 27 h 27"/>
                <a:gd name="T10" fmla="*/ 267 w 267"/>
                <a:gd name="T11" fmla="*/ 27 h 27"/>
              </a:gdLst>
              <a:ahLst/>
              <a:cxnLst>
                <a:cxn ang="0">
                  <a:pos x="T0" y="T1"/>
                </a:cxn>
                <a:cxn ang="0">
                  <a:pos x="T2" y="T3"/>
                </a:cxn>
                <a:cxn ang="0">
                  <a:pos x="T4" y="T5"/>
                </a:cxn>
                <a:cxn ang="0">
                  <a:pos x="T6" y="T7"/>
                </a:cxn>
                <a:cxn ang="0">
                  <a:pos x="T8" y="T9"/>
                </a:cxn>
                <a:cxn ang="0">
                  <a:pos x="T10" y="T11"/>
                </a:cxn>
              </a:cxnLst>
              <a:rect l="0" t="0" r="r" b="b"/>
              <a:pathLst>
                <a:path w="267" h="27">
                  <a:moveTo>
                    <a:pt x="267" y="27"/>
                  </a:moveTo>
                  <a:lnTo>
                    <a:pt x="0" y="27"/>
                  </a:lnTo>
                  <a:lnTo>
                    <a:pt x="0" y="0"/>
                  </a:lnTo>
                  <a:lnTo>
                    <a:pt x="267" y="0"/>
                  </a:lnTo>
                  <a:lnTo>
                    <a:pt x="267" y="27"/>
                  </a:lnTo>
                  <a:lnTo>
                    <a:pt x="267" y="27"/>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8" name="Freeform 55">
              <a:extLst>
                <a:ext uri="{FF2B5EF4-FFF2-40B4-BE49-F238E27FC236}">
                  <a16:creationId xmlns:a16="http://schemas.microsoft.com/office/drawing/2014/main" id="{20625EB7-4470-4439-97E1-2C8C1DBA1BA7}"/>
                </a:ext>
              </a:extLst>
            </p:cNvPr>
            <p:cNvSpPr>
              <a:spLocks/>
            </p:cNvSpPr>
            <p:nvPr/>
          </p:nvSpPr>
          <p:spPr bwMode="auto">
            <a:xfrm>
              <a:off x="10364788" y="2673350"/>
              <a:ext cx="481013" cy="893763"/>
            </a:xfrm>
            <a:custGeom>
              <a:avLst/>
              <a:gdLst>
                <a:gd name="T0" fmla="*/ 60 w 303"/>
                <a:gd name="T1" fmla="*/ 563 h 563"/>
                <a:gd name="T2" fmla="*/ 33 w 303"/>
                <a:gd name="T3" fmla="*/ 293 h 563"/>
                <a:gd name="T4" fmla="*/ 0 w 303"/>
                <a:gd name="T5" fmla="*/ 5 h 563"/>
                <a:gd name="T6" fmla="*/ 26 w 303"/>
                <a:gd name="T7" fmla="*/ 0 h 563"/>
                <a:gd name="T8" fmla="*/ 87 w 303"/>
                <a:gd name="T9" fmla="*/ 275 h 563"/>
                <a:gd name="T10" fmla="*/ 180 w 303"/>
                <a:gd name="T11" fmla="*/ 281 h 563"/>
                <a:gd name="T12" fmla="*/ 276 w 303"/>
                <a:gd name="T13" fmla="*/ 5 h 563"/>
                <a:gd name="T14" fmla="*/ 303 w 303"/>
                <a:gd name="T15" fmla="*/ 9 h 563"/>
                <a:gd name="T16" fmla="*/ 232 w 303"/>
                <a:gd name="T17" fmla="*/ 304 h 563"/>
                <a:gd name="T18" fmla="*/ 236 w 303"/>
                <a:gd name="T19" fmla="*/ 556 h 563"/>
                <a:gd name="T20" fmla="*/ 60 w 303"/>
                <a:gd name="T21"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563">
                  <a:moveTo>
                    <a:pt x="60" y="563"/>
                  </a:moveTo>
                  <a:lnTo>
                    <a:pt x="33" y="293"/>
                  </a:lnTo>
                  <a:lnTo>
                    <a:pt x="0" y="5"/>
                  </a:lnTo>
                  <a:lnTo>
                    <a:pt x="26" y="0"/>
                  </a:lnTo>
                  <a:lnTo>
                    <a:pt x="87" y="275"/>
                  </a:lnTo>
                  <a:lnTo>
                    <a:pt x="180" y="281"/>
                  </a:lnTo>
                  <a:lnTo>
                    <a:pt x="276" y="5"/>
                  </a:lnTo>
                  <a:lnTo>
                    <a:pt x="303" y="9"/>
                  </a:lnTo>
                  <a:lnTo>
                    <a:pt x="232" y="304"/>
                  </a:lnTo>
                  <a:lnTo>
                    <a:pt x="236" y="556"/>
                  </a:lnTo>
                  <a:lnTo>
                    <a:pt x="60" y="563"/>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Freeform 56">
              <a:extLst>
                <a:ext uri="{FF2B5EF4-FFF2-40B4-BE49-F238E27FC236}">
                  <a16:creationId xmlns:a16="http://schemas.microsoft.com/office/drawing/2014/main" id="{1C9BC493-E773-42BF-9ED3-C08A58815C0C}"/>
                </a:ext>
              </a:extLst>
            </p:cNvPr>
            <p:cNvSpPr>
              <a:spLocks/>
            </p:cNvSpPr>
            <p:nvPr/>
          </p:nvSpPr>
          <p:spPr bwMode="auto">
            <a:xfrm>
              <a:off x="10364788" y="2673350"/>
              <a:ext cx="481013" cy="893763"/>
            </a:xfrm>
            <a:custGeom>
              <a:avLst/>
              <a:gdLst>
                <a:gd name="T0" fmla="*/ 60 w 303"/>
                <a:gd name="T1" fmla="*/ 563 h 563"/>
                <a:gd name="T2" fmla="*/ 33 w 303"/>
                <a:gd name="T3" fmla="*/ 293 h 563"/>
                <a:gd name="T4" fmla="*/ 0 w 303"/>
                <a:gd name="T5" fmla="*/ 5 h 563"/>
                <a:gd name="T6" fmla="*/ 26 w 303"/>
                <a:gd name="T7" fmla="*/ 0 h 563"/>
                <a:gd name="T8" fmla="*/ 87 w 303"/>
                <a:gd name="T9" fmla="*/ 275 h 563"/>
                <a:gd name="T10" fmla="*/ 180 w 303"/>
                <a:gd name="T11" fmla="*/ 281 h 563"/>
                <a:gd name="T12" fmla="*/ 276 w 303"/>
                <a:gd name="T13" fmla="*/ 5 h 563"/>
                <a:gd name="T14" fmla="*/ 303 w 303"/>
                <a:gd name="T15" fmla="*/ 9 h 563"/>
                <a:gd name="T16" fmla="*/ 232 w 303"/>
                <a:gd name="T17" fmla="*/ 304 h 563"/>
                <a:gd name="T18" fmla="*/ 236 w 303"/>
                <a:gd name="T19" fmla="*/ 556 h 563"/>
                <a:gd name="T20" fmla="*/ 60 w 303"/>
                <a:gd name="T21"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563">
                  <a:moveTo>
                    <a:pt x="60" y="563"/>
                  </a:moveTo>
                  <a:lnTo>
                    <a:pt x="33" y="293"/>
                  </a:lnTo>
                  <a:lnTo>
                    <a:pt x="0" y="5"/>
                  </a:lnTo>
                  <a:lnTo>
                    <a:pt x="26" y="0"/>
                  </a:lnTo>
                  <a:lnTo>
                    <a:pt x="87" y="275"/>
                  </a:lnTo>
                  <a:lnTo>
                    <a:pt x="180" y="281"/>
                  </a:lnTo>
                  <a:lnTo>
                    <a:pt x="276" y="5"/>
                  </a:lnTo>
                  <a:lnTo>
                    <a:pt x="303" y="9"/>
                  </a:lnTo>
                  <a:lnTo>
                    <a:pt x="232" y="304"/>
                  </a:lnTo>
                  <a:lnTo>
                    <a:pt x="236" y="556"/>
                  </a:lnTo>
                  <a:lnTo>
                    <a:pt x="60" y="5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Freeform 57">
              <a:extLst>
                <a:ext uri="{FF2B5EF4-FFF2-40B4-BE49-F238E27FC236}">
                  <a16:creationId xmlns:a16="http://schemas.microsoft.com/office/drawing/2014/main" id="{7FF543AC-21A9-48CC-9DFF-03B6512F9244}"/>
                </a:ext>
              </a:extLst>
            </p:cNvPr>
            <p:cNvSpPr>
              <a:spLocks/>
            </p:cNvSpPr>
            <p:nvPr/>
          </p:nvSpPr>
          <p:spPr bwMode="auto">
            <a:xfrm>
              <a:off x="10502901" y="2914650"/>
              <a:ext cx="169863" cy="195263"/>
            </a:xfrm>
            <a:custGeom>
              <a:avLst/>
              <a:gdLst>
                <a:gd name="T0" fmla="*/ 3 w 48"/>
                <a:gd name="T1" fmla="*/ 19 h 55"/>
                <a:gd name="T2" fmla="*/ 16 w 48"/>
                <a:gd name="T3" fmla="*/ 52 h 55"/>
                <a:gd name="T4" fmla="*/ 45 w 48"/>
                <a:gd name="T5" fmla="*/ 30 h 55"/>
                <a:gd name="T6" fmla="*/ 30 w 48"/>
                <a:gd name="T7" fmla="*/ 4 h 55"/>
                <a:gd name="T8" fmla="*/ 3 w 48"/>
                <a:gd name="T9" fmla="*/ 19 h 55"/>
              </a:gdLst>
              <a:ahLst/>
              <a:cxnLst>
                <a:cxn ang="0">
                  <a:pos x="T0" y="T1"/>
                </a:cxn>
                <a:cxn ang="0">
                  <a:pos x="T2" y="T3"/>
                </a:cxn>
                <a:cxn ang="0">
                  <a:pos x="T4" y="T5"/>
                </a:cxn>
                <a:cxn ang="0">
                  <a:pos x="T6" y="T7"/>
                </a:cxn>
                <a:cxn ang="0">
                  <a:pos x="T8" y="T9"/>
                </a:cxn>
              </a:cxnLst>
              <a:rect l="0" t="0" r="r" b="b"/>
              <a:pathLst>
                <a:path w="48" h="55">
                  <a:moveTo>
                    <a:pt x="3" y="19"/>
                  </a:moveTo>
                  <a:cubicBezTo>
                    <a:pt x="0" y="30"/>
                    <a:pt x="5" y="49"/>
                    <a:pt x="16" y="52"/>
                  </a:cubicBezTo>
                  <a:cubicBezTo>
                    <a:pt x="28" y="55"/>
                    <a:pt x="42" y="42"/>
                    <a:pt x="45" y="30"/>
                  </a:cubicBezTo>
                  <a:cubicBezTo>
                    <a:pt x="48" y="19"/>
                    <a:pt x="41" y="7"/>
                    <a:pt x="30" y="4"/>
                  </a:cubicBezTo>
                  <a:cubicBezTo>
                    <a:pt x="18" y="0"/>
                    <a:pt x="6" y="7"/>
                    <a:pt x="3" y="19"/>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Freeform 58">
              <a:extLst>
                <a:ext uri="{FF2B5EF4-FFF2-40B4-BE49-F238E27FC236}">
                  <a16:creationId xmlns:a16="http://schemas.microsoft.com/office/drawing/2014/main" id="{37D411DA-C1CE-4974-818A-7C5289793435}"/>
                </a:ext>
              </a:extLst>
            </p:cNvPr>
            <p:cNvSpPr>
              <a:spLocks/>
            </p:cNvSpPr>
            <p:nvPr/>
          </p:nvSpPr>
          <p:spPr bwMode="auto">
            <a:xfrm>
              <a:off x="10541001" y="2921000"/>
              <a:ext cx="131763" cy="174625"/>
            </a:xfrm>
            <a:custGeom>
              <a:avLst/>
              <a:gdLst>
                <a:gd name="T0" fmla="*/ 7 w 37"/>
                <a:gd name="T1" fmla="*/ 10 h 49"/>
                <a:gd name="T2" fmla="*/ 0 w 37"/>
                <a:gd name="T3" fmla="*/ 6 h 49"/>
                <a:gd name="T4" fmla="*/ 0 w 37"/>
                <a:gd name="T5" fmla="*/ 5 h 49"/>
                <a:gd name="T6" fmla="*/ 19 w 37"/>
                <a:gd name="T7" fmla="*/ 2 h 49"/>
                <a:gd name="T8" fmla="*/ 34 w 37"/>
                <a:gd name="T9" fmla="*/ 28 h 49"/>
                <a:gd name="T10" fmla="*/ 15 w 37"/>
                <a:gd name="T11" fmla="*/ 49 h 49"/>
                <a:gd name="T12" fmla="*/ 17 w 37"/>
                <a:gd name="T13" fmla="*/ 42 h 49"/>
                <a:gd name="T14" fmla="*/ 25 w 37"/>
                <a:gd name="T15" fmla="*/ 15 h 49"/>
                <a:gd name="T16" fmla="*/ 7 w 37"/>
                <a:gd name="T17"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9">
                  <a:moveTo>
                    <a:pt x="7" y="10"/>
                  </a:moveTo>
                  <a:cubicBezTo>
                    <a:pt x="5" y="10"/>
                    <a:pt x="2" y="8"/>
                    <a:pt x="0" y="6"/>
                  </a:cubicBezTo>
                  <a:cubicBezTo>
                    <a:pt x="0" y="5"/>
                    <a:pt x="0" y="5"/>
                    <a:pt x="0" y="5"/>
                  </a:cubicBezTo>
                  <a:cubicBezTo>
                    <a:pt x="5" y="1"/>
                    <a:pt x="12" y="0"/>
                    <a:pt x="19" y="2"/>
                  </a:cubicBezTo>
                  <a:cubicBezTo>
                    <a:pt x="30" y="5"/>
                    <a:pt x="37" y="17"/>
                    <a:pt x="34" y="28"/>
                  </a:cubicBezTo>
                  <a:cubicBezTo>
                    <a:pt x="32" y="37"/>
                    <a:pt x="24" y="46"/>
                    <a:pt x="15" y="49"/>
                  </a:cubicBezTo>
                  <a:cubicBezTo>
                    <a:pt x="16" y="47"/>
                    <a:pt x="16" y="45"/>
                    <a:pt x="17" y="42"/>
                  </a:cubicBezTo>
                  <a:cubicBezTo>
                    <a:pt x="19" y="33"/>
                    <a:pt x="22" y="24"/>
                    <a:pt x="25" y="15"/>
                  </a:cubicBezTo>
                  <a:cubicBezTo>
                    <a:pt x="19" y="14"/>
                    <a:pt x="13" y="12"/>
                    <a:pt x="7" y="10"/>
                  </a:cubicBezTo>
                  <a:close/>
                </a:path>
              </a:pathLst>
            </a:custGeom>
            <a:solidFill>
              <a:srgbClr val="3E3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Freeform 59">
              <a:extLst>
                <a:ext uri="{FF2B5EF4-FFF2-40B4-BE49-F238E27FC236}">
                  <a16:creationId xmlns:a16="http://schemas.microsoft.com/office/drawing/2014/main" id="{83003EEA-808C-4A87-A99A-750A57C2B3D0}"/>
                </a:ext>
              </a:extLst>
            </p:cNvPr>
            <p:cNvSpPr>
              <a:spLocks/>
            </p:cNvSpPr>
            <p:nvPr/>
          </p:nvSpPr>
          <p:spPr bwMode="auto">
            <a:xfrm>
              <a:off x="10594976" y="3013075"/>
              <a:ext cx="49213" cy="46038"/>
            </a:xfrm>
            <a:custGeom>
              <a:avLst/>
              <a:gdLst>
                <a:gd name="T0" fmla="*/ 6 w 14"/>
                <a:gd name="T1" fmla="*/ 2 h 13"/>
                <a:gd name="T2" fmla="*/ 11 w 14"/>
                <a:gd name="T3" fmla="*/ 1 h 13"/>
                <a:gd name="T4" fmla="*/ 13 w 14"/>
                <a:gd name="T5" fmla="*/ 2 h 13"/>
                <a:gd name="T6" fmla="*/ 14 w 14"/>
                <a:gd name="T7" fmla="*/ 5 h 13"/>
                <a:gd name="T8" fmla="*/ 7 w 14"/>
                <a:gd name="T9" fmla="*/ 12 h 13"/>
                <a:gd name="T10" fmla="*/ 4 w 14"/>
                <a:gd name="T11" fmla="*/ 13 h 13"/>
                <a:gd name="T12" fmla="*/ 2 w 14"/>
                <a:gd name="T13" fmla="*/ 11 h 13"/>
                <a:gd name="T14" fmla="*/ 6 w 14"/>
                <a:gd name="T15" fmla="*/ 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6" y="2"/>
                  </a:moveTo>
                  <a:cubicBezTo>
                    <a:pt x="7" y="1"/>
                    <a:pt x="10" y="0"/>
                    <a:pt x="11" y="1"/>
                  </a:cubicBezTo>
                  <a:cubicBezTo>
                    <a:pt x="12" y="1"/>
                    <a:pt x="12" y="1"/>
                    <a:pt x="13" y="2"/>
                  </a:cubicBezTo>
                  <a:cubicBezTo>
                    <a:pt x="13" y="3"/>
                    <a:pt x="14" y="4"/>
                    <a:pt x="14" y="5"/>
                  </a:cubicBezTo>
                  <a:cubicBezTo>
                    <a:pt x="13" y="8"/>
                    <a:pt x="10" y="11"/>
                    <a:pt x="7" y="12"/>
                  </a:cubicBezTo>
                  <a:cubicBezTo>
                    <a:pt x="6" y="13"/>
                    <a:pt x="5" y="13"/>
                    <a:pt x="4" y="13"/>
                  </a:cubicBezTo>
                  <a:cubicBezTo>
                    <a:pt x="3" y="12"/>
                    <a:pt x="3" y="12"/>
                    <a:pt x="2" y="11"/>
                  </a:cubicBezTo>
                  <a:cubicBezTo>
                    <a:pt x="0" y="8"/>
                    <a:pt x="4" y="4"/>
                    <a:pt x="6" y="2"/>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60">
              <a:extLst>
                <a:ext uri="{FF2B5EF4-FFF2-40B4-BE49-F238E27FC236}">
                  <a16:creationId xmlns:a16="http://schemas.microsoft.com/office/drawing/2014/main" id="{14D017B6-2A23-4AE2-892D-7E6EED433334}"/>
                </a:ext>
              </a:extLst>
            </p:cNvPr>
            <p:cNvSpPr>
              <a:spLocks/>
            </p:cNvSpPr>
            <p:nvPr/>
          </p:nvSpPr>
          <p:spPr bwMode="auto">
            <a:xfrm>
              <a:off x="10452101" y="3484563"/>
              <a:ext cx="287338" cy="741363"/>
            </a:xfrm>
            <a:custGeom>
              <a:avLst/>
              <a:gdLst>
                <a:gd name="T0" fmla="*/ 181 w 181"/>
                <a:gd name="T1" fmla="*/ 45 h 467"/>
                <a:gd name="T2" fmla="*/ 154 w 181"/>
                <a:gd name="T3" fmla="*/ 458 h 467"/>
                <a:gd name="T4" fmla="*/ 125 w 181"/>
                <a:gd name="T5" fmla="*/ 458 h 467"/>
                <a:gd name="T6" fmla="*/ 101 w 181"/>
                <a:gd name="T7" fmla="*/ 47 h 467"/>
                <a:gd name="T8" fmla="*/ 76 w 181"/>
                <a:gd name="T9" fmla="*/ 50 h 467"/>
                <a:gd name="T10" fmla="*/ 61 w 181"/>
                <a:gd name="T11" fmla="*/ 467 h 467"/>
                <a:gd name="T12" fmla="*/ 38 w 181"/>
                <a:gd name="T13" fmla="*/ 467 h 467"/>
                <a:gd name="T14" fmla="*/ 5 w 181"/>
                <a:gd name="T15" fmla="*/ 52 h 467"/>
                <a:gd name="T16" fmla="*/ 0 w 181"/>
                <a:gd name="T17" fmla="*/ 0 h 467"/>
                <a:gd name="T18" fmla="*/ 181 w 181"/>
                <a:gd name="T19" fmla="*/ 3 h 467"/>
                <a:gd name="T20" fmla="*/ 181 w 181"/>
                <a:gd name="T21" fmla="*/ 45 h 467"/>
                <a:gd name="T22" fmla="*/ 181 w 181"/>
                <a:gd name="T23" fmla="*/ 4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467">
                  <a:moveTo>
                    <a:pt x="181" y="45"/>
                  </a:moveTo>
                  <a:lnTo>
                    <a:pt x="154" y="458"/>
                  </a:lnTo>
                  <a:lnTo>
                    <a:pt x="125" y="458"/>
                  </a:lnTo>
                  <a:lnTo>
                    <a:pt x="101" y="47"/>
                  </a:lnTo>
                  <a:lnTo>
                    <a:pt x="76" y="50"/>
                  </a:lnTo>
                  <a:lnTo>
                    <a:pt x="61" y="467"/>
                  </a:lnTo>
                  <a:lnTo>
                    <a:pt x="38" y="467"/>
                  </a:lnTo>
                  <a:lnTo>
                    <a:pt x="5" y="52"/>
                  </a:lnTo>
                  <a:lnTo>
                    <a:pt x="0" y="0"/>
                  </a:lnTo>
                  <a:lnTo>
                    <a:pt x="181" y="3"/>
                  </a:lnTo>
                  <a:lnTo>
                    <a:pt x="181" y="45"/>
                  </a:lnTo>
                  <a:lnTo>
                    <a:pt x="181" y="45"/>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4" name="Freeform 61">
              <a:extLst>
                <a:ext uri="{FF2B5EF4-FFF2-40B4-BE49-F238E27FC236}">
                  <a16:creationId xmlns:a16="http://schemas.microsoft.com/office/drawing/2014/main" id="{2DBF4381-5002-4898-8F8A-3ED9C32B4D4A}"/>
                </a:ext>
              </a:extLst>
            </p:cNvPr>
            <p:cNvSpPr>
              <a:spLocks/>
            </p:cNvSpPr>
            <p:nvPr/>
          </p:nvSpPr>
          <p:spPr bwMode="auto">
            <a:xfrm>
              <a:off x="10647363" y="4211638"/>
              <a:ext cx="149225" cy="25400"/>
            </a:xfrm>
            <a:custGeom>
              <a:avLst/>
              <a:gdLst>
                <a:gd name="T0" fmla="*/ 31 w 94"/>
                <a:gd name="T1" fmla="*/ 0 h 16"/>
                <a:gd name="T2" fmla="*/ 94 w 94"/>
                <a:gd name="T3" fmla="*/ 7 h 16"/>
                <a:gd name="T4" fmla="*/ 92 w 94"/>
                <a:gd name="T5" fmla="*/ 16 h 16"/>
                <a:gd name="T6" fmla="*/ 0 w 94"/>
                <a:gd name="T7" fmla="*/ 16 h 16"/>
                <a:gd name="T8" fmla="*/ 2 w 94"/>
                <a:gd name="T9" fmla="*/ 0 h 16"/>
                <a:gd name="T10" fmla="*/ 31 w 94"/>
                <a:gd name="T11" fmla="*/ 0 h 16"/>
              </a:gdLst>
              <a:ahLst/>
              <a:cxnLst>
                <a:cxn ang="0">
                  <a:pos x="T0" y="T1"/>
                </a:cxn>
                <a:cxn ang="0">
                  <a:pos x="T2" y="T3"/>
                </a:cxn>
                <a:cxn ang="0">
                  <a:pos x="T4" y="T5"/>
                </a:cxn>
                <a:cxn ang="0">
                  <a:pos x="T6" y="T7"/>
                </a:cxn>
                <a:cxn ang="0">
                  <a:pos x="T8" y="T9"/>
                </a:cxn>
                <a:cxn ang="0">
                  <a:pos x="T10" y="T11"/>
                </a:cxn>
              </a:cxnLst>
              <a:rect l="0" t="0" r="r" b="b"/>
              <a:pathLst>
                <a:path w="94" h="16">
                  <a:moveTo>
                    <a:pt x="31" y="0"/>
                  </a:moveTo>
                  <a:lnTo>
                    <a:pt x="94" y="7"/>
                  </a:lnTo>
                  <a:lnTo>
                    <a:pt x="92" y="16"/>
                  </a:lnTo>
                  <a:lnTo>
                    <a:pt x="0" y="16"/>
                  </a:lnTo>
                  <a:lnTo>
                    <a:pt x="2" y="0"/>
                  </a:lnTo>
                  <a:lnTo>
                    <a:pt x="31"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Freeform 62">
              <a:extLst>
                <a:ext uri="{FF2B5EF4-FFF2-40B4-BE49-F238E27FC236}">
                  <a16:creationId xmlns:a16="http://schemas.microsoft.com/office/drawing/2014/main" id="{B3ABF80D-59F2-4D84-8824-7A4962D7BD8F}"/>
                </a:ext>
              </a:extLst>
            </p:cNvPr>
            <p:cNvSpPr>
              <a:spLocks/>
            </p:cNvSpPr>
            <p:nvPr/>
          </p:nvSpPr>
          <p:spPr bwMode="auto">
            <a:xfrm>
              <a:off x="10647363" y="4211638"/>
              <a:ext cx="149225" cy="25400"/>
            </a:xfrm>
            <a:custGeom>
              <a:avLst/>
              <a:gdLst>
                <a:gd name="T0" fmla="*/ 31 w 94"/>
                <a:gd name="T1" fmla="*/ 0 h 16"/>
                <a:gd name="T2" fmla="*/ 94 w 94"/>
                <a:gd name="T3" fmla="*/ 7 h 16"/>
                <a:gd name="T4" fmla="*/ 92 w 94"/>
                <a:gd name="T5" fmla="*/ 16 h 16"/>
                <a:gd name="T6" fmla="*/ 0 w 94"/>
                <a:gd name="T7" fmla="*/ 16 h 16"/>
                <a:gd name="T8" fmla="*/ 2 w 94"/>
                <a:gd name="T9" fmla="*/ 0 h 16"/>
                <a:gd name="T10" fmla="*/ 31 w 94"/>
                <a:gd name="T11" fmla="*/ 0 h 16"/>
              </a:gdLst>
              <a:ahLst/>
              <a:cxnLst>
                <a:cxn ang="0">
                  <a:pos x="T0" y="T1"/>
                </a:cxn>
                <a:cxn ang="0">
                  <a:pos x="T2" y="T3"/>
                </a:cxn>
                <a:cxn ang="0">
                  <a:pos x="T4" y="T5"/>
                </a:cxn>
                <a:cxn ang="0">
                  <a:pos x="T6" y="T7"/>
                </a:cxn>
                <a:cxn ang="0">
                  <a:pos x="T8" y="T9"/>
                </a:cxn>
                <a:cxn ang="0">
                  <a:pos x="T10" y="T11"/>
                </a:cxn>
              </a:cxnLst>
              <a:rect l="0" t="0" r="r" b="b"/>
              <a:pathLst>
                <a:path w="94" h="16">
                  <a:moveTo>
                    <a:pt x="31" y="0"/>
                  </a:moveTo>
                  <a:lnTo>
                    <a:pt x="94" y="7"/>
                  </a:lnTo>
                  <a:lnTo>
                    <a:pt x="92" y="16"/>
                  </a:lnTo>
                  <a:lnTo>
                    <a:pt x="0" y="16"/>
                  </a:lnTo>
                  <a:lnTo>
                    <a:pt x="2" y="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Freeform 63">
              <a:extLst>
                <a:ext uri="{FF2B5EF4-FFF2-40B4-BE49-F238E27FC236}">
                  <a16:creationId xmlns:a16="http://schemas.microsoft.com/office/drawing/2014/main" id="{8D25112D-CE51-4C95-ADDD-7EFE65254852}"/>
                </a:ext>
              </a:extLst>
            </p:cNvPr>
            <p:cNvSpPr>
              <a:spLocks/>
            </p:cNvSpPr>
            <p:nvPr/>
          </p:nvSpPr>
          <p:spPr bwMode="auto">
            <a:xfrm>
              <a:off x="10410826" y="4225925"/>
              <a:ext cx="138113" cy="25400"/>
            </a:xfrm>
            <a:custGeom>
              <a:avLst/>
              <a:gdLst>
                <a:gd name="T0" fmla="*/ 87 w 87"/>
                <a:gd name="T1" fmla="*/ 0 h 16"/>
                <a:gd name="T2" fmla="*/ 87 w 87"/>
                <a:gd name="T3" fmla="*/ 13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3"/>
                  </a:lnTo>
                  <a:lnTo>
                    <a:pt x="0" y="16"/>
                  </a:lnTo>
                  <a:lnTo>
                    <a:pt x="0" y="4"/>
                  </a:lnTo>
                  <a:lnTo>
                    <a:pt x="64" y="0"/>
                  </a:lnTo>
                  <a:lnTo>
                    <a:pt x="87"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Freeform 64">
              <a:extLst>
                <a:ext uri="{FF2B5EF4-FFF2-40B4-BE49-F238E27FC236}">
                  <a16:creationId xmlns:a16="http://schemas.microsoft.com/office/drawing/2014/main" id="{085A0822-2966-433C-9CC3-ADF580518597}"/>
                </a:ext>
              </a:extLst>
            </p:cNvPr>
            <p:cNvSpPr>
              <a:spLocks/>
            </p:cNvSpPr>
            <p:nvPr/>
          </p:nvSpPr>
          <p:spPr bwMode="auto">
            <a:xfrm>
              <a:off x="10410826" y="4225925"/>
              <a:ext cx="138113" cy="25400"/>
            </a:xfrm>
            <a:custGeom>
              <a:avLst/>
              <a:gdLst>
                <a:gd name="T0" fmla="*/ 87 w 87"/>
                <a:gd name="T1" fmla="*/ 0 h 16"/>
                <a:gd name="T2" fmla="*/ 87 w 87"/>
                <a:gd name="T3" fmla="*/ 13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3"/>
                  </a:lnTo>
                  <a:lnTo>
                    <a:pt x="0" y="16"/>
                  </a:lnTo>
                  <a:lnTo>
                    <a:pt x="0" y="4"/>
                  </a:lnTo>
                  <a:lnTo>
                    <a:pt x="64" y="0"/>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Freeform 65">
              <a:extLst>
                <a:ext uri="{FF2B5EF4-FFF2-40B4-BE49-F238E27FC236}">
                  <a16:creationId xmlns:a16="http://schemas.microsoft.com/office/drawing/2014/main" id="{5F2AC837-350C-4D88-9DCD-1B0C4425DF38}"/>
                </a:ext>
              </a:extLst>
            </p:cNvPr>
            <p:cNvSpPr>
              <a:spLocks/>
            </p:cNvSpPr>
            <p:nvPr/>
          </p:nvSpPr>
          <p:spPr bwMode="auto">
            <a:xfrm>
              <a:off x="10488613" y="3009900"/>
              <a:ext cx="138113" cy="117475"/>
            </a:xfrm>
            <a:custGeom>
              <a:avLst/>
              <a:gdLst>
                <a:gd name="T0" fmla="*/ 28 w 39"/>
                <a:gd name="T1" fmla="*/ 8 h 33"/>
                <a:gd name="T2" fmla="*/ 8 w 39"/>
                <a:gd name="T3" fmla="*/ 0 h 33"/>
                <a:gd name="T4" fmla="*/ 7 w 39"/>
                <a:gd name="T5" fmla="*/ 0 h 33"/>
                <a:gd name="T6" fmla="*/ 6 w 39"/>
                <a:gd name="T7" fmla="*/ 2 h 33"/>
                <a:gd name="T8" fmla="*/ 3 w 39"/>
                <a:gd name="T9" fmla="*/ 7 h 33"/>
                <a:gd name="T10" fmla="*/ 1 w 39"/>
                <a:gd name="T11" fmla="*/ 12 h 33"/>
                <a:gd name="T12" fmla="*/ 1 w 39"/>
                <a:gd name="T13" fmla="*/ 20 h 33"/>
                <a:gd name="T14" fmla="*/ 2 w 39"/>
                <a:gd name="T15" fmla="*/ 25 h 33"/>
                <a:gd name="T16" fmla="*/ 10 w 39"/>
                <a:gd name="T17" fmla="*/ 31 h 33"/>
                <a:gd name="T18" fmla="*/ 20 w 39"/>
                <a:gd name="T19" fmla="*/ 33 h 33"/>
                <a:gd name="T20" fmla="*/ 27 w 39"/>
                <a:gd name="T21" fmla="*/ 31 h 33"/>
                <a:gd name="T22" fmla="*/ 33 w 39"/>
                <a:gd name="T23" fmla="*/ 18 h 33"/>
                <a:gd name="T24" fmla="*/ 33 w 39"/>
                <a:gd name="T25" fmla="*/ 14 h 33"/>
                <a:gd name="T26" fmla="*/ 34 w 39"/>
                <a:gd name="T27" fmla="*/ 11 h 33"/>
                <a:gd name="T28" fmla="*/ 36 w 39"/>
                <a:gd name="T29" fmla="*/ 4 h 33"/>
                <a:gd name="T30" fmla="*/ 32 w 39"/>
                <a:gd name="T31" fmla="*/ 6 h 33"/>
                <a:gd name="T32" fmla="*/ 28 w 39"/>
                <a:gd name="T33" fmla="*/ 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3">
                  <a:moveTo>
                    <a:pt x="28" y="8"/>
                  </a:moveTo>
                  <a:cubicBezTo>
                    <a:pt x="21" y="8"/>
                    <a:pt x="15" y="1"/>
                    <a:pt x="8" y="0"/>
                  </a:cubicBezTo>
                  <a:cubicBezTo>
                    <a:pt x="8" y="0"/>
                    <a:pt x="7" y="0"/>
                    <a:pt x="7" y="0"/>
                  </a:cubicBezTo>
                  <a:cubicBezTo>
                    <a:pt x="6" y="1"/>
                    <a:pt x="6" y="1"/>
                    <a:pt x="6" y="2"/>
                  </a:cubicBezTo>
                  <a:cubicBezTo>
                    <a:pt x="5" y="3"/>
                    <a:pt x="4" y="5"/>
                    <a:pt x="3" y="7"/>
                  </a:cubicBezTo>
                  <a:cubicBezTo>
                    <a:pt x="2" y="9"/>
                    <a:pt x="1" y="11"/>
                    <a:pt x="1" y="12"/>
                  </a:cubicBezTo>
                  <a:cubicBezTo>
                    <a:pt x="0" y="15"/>
                    <a:pt x="0" y="17"/>
                    <a:pt x="1" y="20"/>
                  </a:cubicBezTo>
                  <a:cubicBezTo>
                    <a:pt x="1" y="21"/>
                    <a:pt x="2" y="23"/>
                    <a:pt x="2" y="25"/>
                  </a:cubicBezTo>
                  <a:cubicBezTo>
                    <a:pt x="4" y="28"/>
                    <a:pt x="7" y="30"/>
                    <a:pt x="10" y="31"/>
                  </a:cubicBezTo>
                  <a:cubicBezTo>
                    <a:pt x="13" y="33"/>
                    <a:pt x="17" y="33"/>
                    <a:pt x="20" y="33"/>
                  </a:cubicBezTo>
                  <a:cubicBezTo>
                    <a:pt x="22" y="32"/>
                    <a:pt x="25" y="32"/>
                    <a:pt x="27" y="31"/>
                  </a:cubicBezTo>
                  <a:cubicBezTo>
                    <a:pt x="31" y="29"/>
                    <a:pt x="34" y="23"/>
                    <a:pt x="33" y="18"/>
                  </a:cubicBezTo>
                  <a:cubicBezTo>
                    <a:pt x="33" y="17"/>
                    <a:pt x="33" y="16"/>
                    <a:pt x="33" y="14"/>
                  </a:cubicBezTo>
                  <a:cubicBezTo>
                    <a:pt x="33" y="13"/>
                    <a:pt x="34" y="12"/>
                    <a:pt x="34" y="11"/>
                  </a:cubicBezTo>
                  <a:cubicBezTo>
                    <a:pt x="35" y="10"/>
                    <a:pt x="39" y="4"/>
                    <a:pt x="36" y="4"/>
                  </a:cubicBezTo>
                  <a:cubicBezTo>
                    <a:pt x="35" y="4"/>
                    <a:pt x="33" y="5"/>
                    <a:pt x="32" y="6"/>
                  </a:cubicBezTo>
                  <a:cubicBezTo>
                    <a:pt x="31" y="7"/>
                    <a:pt x="29" y="7"/>
                    <a:pt x="28" y="8"/>
                  </a:cubicBezTo>
                  <a:close/>
                </a:path>
              </a:pathLst>
            </a:custGeom>
            <a:solidFill>
              <a:srgbClr val="3E3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Freeform 66">
              <a:extLst>
                <a:ext uri="{FF2B5EF4-FFF2-40B4-BE49-F238E27FC236}">
                  <a16:creationId xmlns:a16="http://schemas.microsoft.com/office/drawing/2014/main" id="{7EE35670-31AC-4C52-B45C-5785020B6150}"/>
                </a:ext>
              </a:extLst>
            </p:cNvPr>
            <p:cNvSpPr>
              <a:spLocks noEditPoints="1"/>
            </p:cNvSpPr>
            <p:nvPr/>
          </p:nvSpPr>
          <p:spPr bwMode="auto">
            <a:xfrm>
              <a:off x="10750551" y="2681288"/>
              <a:ext cx="95250" cy="152400"/>
            </a:xfrm>
            <a:custGeom>
              <a:avLst/>
              <a:gdLst>
                <a:gd name="T0" fmla="*/ 38 w 60"/>
                <a:gd name="T1" fmla="*/ 96 h 96"/>
                <a:gd name="T2" fmla="*/ 38 w 60"/>
                <a:gd name="T3" fmla="*/ 96 h 96"/>
                <a:gd name="T4" fmla="*/ 60 w 60"/>
                <a:gd name="T5" fmla="*/ 4 h 96"/>
                <a:gd name="T6" fmla="*/ 38 w 60"/>
                <a:gd name="T7" fmla="*/ 96 h 96"/>
                <a:gd name="T8" fmla="*/ 0 w 60"/>
                <a:gd name="T9" fmla="*/ 96 h 96"/>
                <a:gd name="T10" fmla="*/ 0 w 60"/>
                <a:gd name="T11" fmla="*/ 96 h 96"/>
                <a:gd name="T12" fmla="*/ 33 w 60"/>
                <a:gd name="T13" fmla="*/ 0 h 96"/>
                <a:gd name="T14" fmla="*/ 0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38" y="96"/>
                  </a:moveTo>
                  <a:lnTo>
                    <a:pt x="38" y="96"/>
                  </a:lnTo>
                  <a:lnTo>
                    <a:pt x="60" y="4"/>
                  </a:lnTo>
                  <a:lnTo>
                    <a:pt x="38" y="96"/>
                  </a:lnTo>
                  <a:close/>
                  <a:moveTo>
                    <a:pt x="0" y="96"/>
                  </a:moveTo>
                  <a:lnTo>
                    <a:pt x="0" y="96"/>
                  </a:lnTo>
                  <a:lnTo>
                    <a:pt x="33" y="0"/>
                  </a:lnTo>
                  <a:lnTo>
                    <a:pt x="0" y="96"/>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Freeform 67">
              <a:extLst>
                <a:ext uri="{FF2B5EF4-FFF2-40B4-BE49-F238E27FC236}">
                  <a16:creationId xmlns:a16="http://schemas.microsoft.com/office/drawing/2014/main" id="{82FFB5A8-9431-4126-8F0F-8AA63F25246C}"/>
                </a:ext>
              </a:extLst>
            </p:cNvPr>
            <p:cNvSpPr>
              <a:spLocks noEditPoints="1"/>
            </p:cNvSpPr>
            <p:nvPr/>
          </p:nvSpPr>
          <p:spPr bwMode="auto">
            <a:xfrm>
              <a:off x="10750551" y="2681288"/>
              <a:ext cx="95250" cy="152400"/>
            </a:xfrm>
            <a:custGeom>
              <a:avLst/>
              <a:gdLst>
                <a:gd name="T0" fmla="*/ 38 w 60"/>
                <a:gd name="T1" fmla="*/ 96 h 96"/>
                <a:gd name="T2" fmla="*/ 38 w 60"/>
                <a:gd name="T3" fmla="*/ 96 h 96"/>
                <a:gd name="T4" fmla="*/ 60 w 60"/>
                <a:gd name="T5" fmla="*/ 4 h 96"/>
                <a:gd name="T6" fmla="*/ 38 w 60"/>
                <a:gd name="T7" fmla="*/ 96 h 96"/>
                <a:gd name="T8" fmla="*/ 0 w 60"/>
                <a:gd name="T9" fmla="*/ 96 h 96"/>
                <a:gd name="T10" fmla="*/ 0 w 60"/>
                <a:gd name="T11" fmla="*/ 96 h 96"/>
                <a:gd name="T12" fmla="*/ 33 w 60"/>
                <a:gd name="T13" fmla="*/ 0 h 96"/>
                <a:gd name="T14" fmla="*/ 0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38" y="96"/>
                  </a:moveTo>
                  <a:lnTo>
                    <a:pt x="38" y="96"/>
                  </a:lnTo>
                  <a:lnTo>
                    <a:pt x="60" y="4"/>
                  </a:lnTo>
                  <a:lnTo>
                    <a:pt x="38" y="96"/>
                  </a:lnTo>
                  <a:moveTo>
                    <a:pt x="0" y="96"/>
                  </a:moveTo>
                  <a:lnTo>
                    <a:pt x="0" y="96"/>
                  </a:lnTo>
                  <a:lnTo>
                    <a:pt x="33" y="0"/>
                  </a:lnTo>
                  <a:lnTo>
                    <a:pt x="0"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Freeform 68">
              <a:extLst>
                <a:ext uri="{FF2B5EF4-FFF2-40B4-BE49-F238E27FC236}">
                  <a16:creationId xmlns:a16="http://schemas.microsoft.com/office/drawing/2014/main" id="{19AD4482-D79E-432A-85A0-E16ED057A045}"/>
                </a:ext>
              </a:extLst>
            </p:cNvPr>
            <p:cNvSpPr>
              <a:spLocks/>
            </p:cNvSpPr>
            <p:nvPr/>
          </p:nvSpPr>
          <p:spPr bwMode="auto">
            <a:xfrm>
              <a:off x="10750551" y="2681288"/>
              <a:ext cx="95250" cy="152400"/>
            </a:xfrm>
            <a:custGeom>
              <a:avLst/>
              <a:gdLst>
                <a:gd name="T0" fmla="*/ 38 w 60"/>
                <a:gd name="T1" fmla="*/ 96 h 96"/>
                <a:gd name="T2" fmla="*/ 0 w 60"/>
                <a:gd name="T3" fmla="*/ 96 h 96"/>
                <a:gd name="T4" fmla="*/ 33 w 60"/>
                <a:gd name="T5" fmla="*/ 0 h 96"/>
                <a:gd name="T6" fmla="*/ 60 w 60"/>
                <a:gd name="T7" fmla="*/ 4 h 96"/>
                <a:gd name="T8" fmla="*/ 38 w 60"/>
                <a:gd name="T9" fmla="*/ 96 h 96"/>
              </a:gdLst>
              <a:ahLst/>
              <a:cxnLst>
                <a:cxn ang="0">
                  <a:pos x="T0" y="T1"/>
                </a:cxn>
                <a:cxn ang="0">
                  <a:pos x="T2" y="T3"/>
                </a:cxn>
                <a:cxn ang="0">
                  <a:pos x="T4" y="T5"/>
                </a:cxn>
                <a:cxn ang="0">
                  <a:pos x="T6" y="T7"/>
                </a:cxn>
                <a:cxn ang="0">
                  <a:pos x="T8" y="T9"/>
                </a:cxn>
              </a:cxnLst>
              <a:rect l="0" t="0" r="r" b="b"/>
              <a:pathLst>
                <a:path w="60" h="96">
                  <a:moveTo>
                    <a:pt x="38" y="96"/>
                  </a:moveTo>
                  <a:lnTo>
                    <a:pt x="0" y="96"/>
                  </a:lnTo>
                  <a:lnTo>
                    <a:pt x="33" y="0"/>
                  </a:lnTo>
                  <a:lnTo>
                    <a:pt x="60" y="4"/>
                  </a:lnTo>
                  <a:lnTo>
                    <a:pt x="38" y="96"/>
                  </a:lnTo>
                  <a:close/>
                </a:path>
              </a:pathLst>
            </a:custGeom>
            <a:solidFill>
              <a:srgbClr val="C8D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2" name="Freeform 69">
              <a:extLst>
                <a:ext uri="{FF2B5EF4-FFF2-40B4-BE49-F238E27FC236}">
                  <a16:creationId xmlns:a16="http://schemas.microsoft.com/office/drawing/2014/main" id="{F8CEF7CC-F929-4722-A460-56366E0E0791}"/>
                </a:ext>
              </a:extLst>
            </p:cNvPr>
            <p:cNvSpPr>
              <a:spLocks/>
            </p:cNvSpPr>
            <p:nvPr/>
          </p:nvSpPr>
          <p:spPr bwMode="auto">
            <a:xfrm>
              <a:off x="10750551" y="2681288"/>
              <a:ext cx="95250" cy="152400"/>
            </a:xfrm>
            <a:custGeom>
              <a:avLst/>
              <a:gdLst>
                <a:gd name="T0" fmla="*/ 38 w 60"/>
                <a:gd name="T1" fmla="*/ 96 h 96"/>
                <a:gd name="T2" fmla="*/ 0 w 60"/>
                <a:gd name="T3" fmla="*/ 96 h 96"/>
                <a:gd name="T4" fmla="*/ 33 w 60"/>
                <a:gd name="T5" fmla="*/ 0 h 96"/>
                <a:gd name="T6" fmla="*/ 60 w 60"/>
                <a:gd name="T7" fmla="*/ 4 h 96"/>
                <a:gd name="T8" fmla="*/ 38 w 60"/>
                <a:gd name="T9" fmla="*/ 96 h 96"/>
              </a:gdLst>
              <a:ahLst/>
              <a:cxnLst>
                <a:cxn ang="0">
                  <a:pos x="T0" y="T1"/>
                </a:cxn>
                <a:cxn ang="0">
                  <a:pos x="T2" y="T3"/>
                </a:cxn>
                <a:cxn ang="0">
                  <a:pos x="T4" y="T5"/>
                </a:cxn>
                <a:cxn ang="0">
                  <a:pos x="T6" y="T7"/>
                </a:cxn>
                <a:cxn ang="0">
                  <a:pos x="T8" y="T9"/>
                </a:cxn>
              </a:cxnLst>
              <a:rect l="0" t="0" r="r" b="b"/>
              <a:pathLst>
                <a:path w="60" h="96">
                  <a:moveTo>
                    <a:pt x="38" y="96"/>
                  </a:moveTo>
                  <a:lnTo>
                    <a:pt x="0" y="96"/>
                  </a:lnTo>
                  <a:lnTo>
                    <a:pt x="33" y="0"/>
                  </a:lnTo>
                  <a:lnTo>
                    <a:pt x="60" y="4"/>
                  </a:lnTo>
                  <a:lnTo>
                    <a:pt x="38"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Freeform 70">
              <a:extLst>
                <a:ext uri="{FF2B5EF4-FFF2-40B4-BE49-F238E27FC236}">
                  <a16:creationId xmlns:a16="http://schemas.microsoft.com/office/drawing/2014/main" id="{ED51BFAA-FA04-42A7-ADAA-E4F88860059A}"/>
                </a:ext>
              </a:extLst>
            </p:cNvPr>
            <p:cNvSpPr>
              <a:spLocks/>
            </p:cNvSpPr>
            <p:nvPr/>
          </p:nvSpPr>
          <p:spPr bwMode="auto">
            <a:xfrm>
              <a:off x="10364788" y="2681288"/>
              <a:ext cx="17463" cy="152400"/>
            </a:xfrm>
            <a:custGeom>
              <a:avLst/>
              <a:gdLst>
                <a:gd name="T0" fmla="*/ 11 w 11"/>
                <a:gd name="T1" fmla="*/ 96 h 96"/>
                <a:gd name="T2" fmla="*/ 11 w 11"/>
                <a:gd name="T3" fmla="*/ 96 h 96"/>
                <a:gd name="T4" fmla="*/ 0 w 11"/>
                <a:gd name="T5" fmla="*/ 0 h 96"/>
                <a:gd name="T6" fmla="*/ 11 w 11"/>
                <a:gd name="T7" fmla="*/ 96 h 96"/>
              </a:gdLst>
              <a:ahLst/>
              <a:cxnLst>
                <a:cxn ang="0">
                  <a:pos x="T0" y="T1"/>
                </a:cxn>
                <a:cxn ang="0">
                  <a:pos x="T2" y="T3"/>
                </a:cxn>
                <a:cxn ang="0">
                  <a:pos x="T4" y="T5"/>
                </a:cxn>
                <a:cxn ang="0">
                  <a:pos x="T6" y="T7"/>
                </a:cxn>
              </a:cxnLst>
              <a:rect l="0" t="0" r="r" b="b"/>
              <a:pathLst>
                <a:path w="11" h="96">
                  <a:moveTo>
                    <a:pt x="11" y="96"/>
                  </a:moveTo>
                  <a:lnTo>
                    <a:pt x="11" y="96"/>
                  </a:lnTo>
                  <a:lnTo>
                    <a:pt x="0" y="0"/>
                  </a:lnTo>
                  <a:lnTo>
                    <a:pt x="11" y="96"/>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Freeform 71">
              <a:extLst>
                <a:ext uri="{FF2B5EF4-FFF2-40B4-BE49-F238E27FC236}">
                  <a16:creationId xmlns:a16="http://schemas.microsoft.com/office/drawing/2014/main" id="{68EFF825-BF55-485A-9435-3E926609E566}"/>
                </a:ext>
              </a:extLst>
            </p:cNvPr>
            <p:cNvSpPr>
              <a:spLocks/>
            </p:cNvSpPr>
            <p:nvPr/>
          </p:nvSpPr>
          <p:spPr bwMode="auto">
            <a:xfrm>
              <a:off x="10364788" y="2681288"/>
              <a:ext cx="17463" cy="152400"/>
            </a:xfrm>
            <a:custGeom>
              <a:avLst/>
              <a:gdLst>
                <a:gd name="T0" fmla="*/ 11 w 11"/>
                <a:gd name="T1" fmla="*/ 96 h 96"/>
                <a:gd name="T2" fmla="*/ 11 w 11"/>
                <a:gd name="T3" fmla="*/ 96 h 96"/>
                <a:gd name="T4" fmla="*/ 0 w 11"/>
                <a:gd name="T5" fmla="*/ 0 h 96"/>
                <a:gd name="T6" fmla="*/ 11 w 11"/>
                <a:gd name="T7" fmla="*/ 96 h 96"/>
              </a:gdLst>
              <a:ahLst/>
              <a:cxnLst>
                <a:cxn ang="0">
                  <a:pos x="T0" y="T1"/>
                </a:cxn>
                <a:cxn ang="0">
                  <a:pos x="T2" y="T3"/>
                </a:cxn>
                <a:cxn ang="0">
                  <a:pos x="T4" y="T5"/>
                </a:cxn>
                <a:cxn ang="0">
                  <a:pos x="T6" y="T7"/>
                </a:cxn>
              </a:cxnLst>
              <a:rect l="0" t="0" r="r" b="b"/>
              <a:pathLst>
                <a:path w="11" h="96">
                  <a:moveTo>
                    <a:pt x="11" y="96"/>
                  </a:moveTo>
                  <a:lnTo>
                    <a:pt x="11" y="96"/>
                  </a:lnTo>
                  <a:lnTo>
                    <a:pt x="0" y="0"/>
                  </a:lnTo>
                  <a:lnTo>
                    <a:pt x="11"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Freeform 72">
              <a:extLst>
                <a:ext uri="{FF2B5EF4-FFF2-40B4-BE49-F238E27FC236}">
                  <a16:creationId xmlns:a16="http://schemas.microsoft.com/office/drawing/2014/main" id="{707B04CF-568B-4C98-8785-F1AA065F5116}"/>
                </a:ext>
              </a:extLst>
            </p:cNvPr>
            <p:cNvSpPr>
              <a:spLocks/>
            </p:cNvSpPr>
            <p:nvPr/>
          </p:nvSpPr>
          <p:spPr bwMode="auto">
            <a:xfrm>
              <a:off x="10364788" y="2673350"/>
              <a:ext cx="77788" cy="160338"/>
            </a:xfrm>
            <a:custGeom>
              <a:avLst/>
              <a:gdLst>
                <a:gd name="T0" fmla="*/ 49 w 49"/>
                <a:gd name="T1" fmla="*/ 101 h 101"/>
                <a:gd name="T2" fmla="*/ 11 w 49"/>
                <a:gd name="T3" fmla="*/ 101 h 101"/>
                <a:gd name="T4" fmla="*/ 0 w 49"/>
                <a:gd name="T5" fmla="*/ 5 h 101"/>
                <a:gd name="T6" fmla="*/ 26 w 49"/>
                <a:gd name="T7" fmla="*/ 0 h 101"/>
                <a:gd name="T8" fmla="*/ 49 w 49"/>
                <a:gd name="T9" fmla="*/ 101 h 101"/>
              </a:gdLst>
              <a:ahLst/>
              <a:cxnLst>
                <a:cxn ang="0">
                  <a:pos x="T0" y="T1"/>
                </a:cxn>
                <a:cxn ang="0">
                  <a:pos x="T2" y="T3"/>
                </a:cxn>
                <a:cxn ang="0">
                  <a:pos x="T4" y="T5"/>
                </a:cxn>
                <a:cxn ang="0">
                  <a:pos x="T6" y="T7"/>
                </a:cxn>
                <a:cxn ang="0">
                  <a:pos x="T8" y="T9"/>
                </a:cxn>
              </a:cxnLst>
              <a:rect l="0" t="0" r="r" b="b"/>
              <a:pathLst>
                <a:path w="49" h="101">
                  <a:moveTo>
                    <a:pt x="49" y="101"/>
                  </a:moveTo>
                  <a:lnTo>
                    <a:pt x="11" y="101"/>
                  </a:lnTo>
                  <a:lnTo>
                    <a:pt x="0" y="5"/>
                  </a:lnTo>
                  <a:lnTo>
                    <a:pt x="26" y="0"/>
                  </a:lnTo>
                  <a:lnTo>
                    <a:pt x="49" y="101"/>
                  </a:lnTo>
                  <a:close/>
                </a:path>
              </a:pathLst>
            </a:custGeom>
            <a:solidFill>
              <a:srgbClr val="C8D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6" name="Freeform 73">
              <a:extLst>
                <a:ext uri="{FF2B5EF4-FFF2-40B4-BE49-F238E27FC236}">
                  <a16:creationId xmlns:a16="http://schemas.microsoft.com/office/drawing/2014/main" id="{A07740E6-8DC5-4B12-B10B-6D5C765087F9}"/>
                </a:ext>
              </a:extLst>
            </p:cNvPr>
            <p:cNvSpPr>
              <a:spLocks/>
            </p:cNvSpPr>
            <p:nvPr/>
          </p:nvSpPr>
          <p:spPr bwMode="auto">
            <a:xfrm>
              <a:off x="10364788" y="2673350"/>
              <a:ext cx="77788" cy="160338"/>
            </a:xfrm>
            <a:custGeom>
              <a:avLst/>
              <a:gdLst>
                <a:gd name="T0" fmla="*/ 49 w 49"/>
                <a:gd name="T1" fmla="*/ 101 h 101"/>
                <a:gd name="T2" fmla="*/ 11 w 49"/>
                <a:gd name="T3" fmla="*/ 101 h 101"/>
                <a:gd name="T4" fmla="*/ 0 w 49"/>
                <a:gd name="T5" fmla="*/ 5 h 101"/>
                <a:gd name="T6" fmla="*/ 26 w 49"/>
                <a:gd name="T7" fmla="*/ 0 h 101"/>
                <a:gd name="T8" fmla="*/ 49 w 49"/>
                <a:gd name="T9" fmla="*/ 101 h 101"/>
              </a:gdLst>
              <a:ahLst/>
              <a:cxnLst>
                <a:cxn ang="0">
                  <a:pos x="T0" y="T1"/>
                </a:cxn>
                <a:cxn ang="0">
                  <a:pos x="T2" y="T3"/>
                </a:cxn>
                <a:cxn ang="0">
                  <a:pos x="T4" y="T5"/>
                </a:cxn>
                <a:cxn ang="0">
                  <a:pos x="T6" y="T7"/>
                </a:cxn>
                <a:cxn ang="0">
                  <a:pos x="T8" y="T9"/>
                </a:cxn>
              </a:cxnLst>
              <a:rect l="0" t="0" r="r" b="b"/>
              <a:pathLst>
                <a:path w="49" h="101">
                  <a:moveTo>
                    <a:pt x="49" y="101"/>
                  </a:moveTo>
                  <a:lnTo>
                    <a:pt x="11" y="101"/>
                  </a:lnTo>
                  <a:lnTo>
                    <a:pt x="0" y="5"/>
                  </a:lnTo>
                  <a:lnTo>
                    <a:pt x="26" y="0"/>
                  </a:lnTo>
                  <a:lnTo>
                    <a:pt x="49"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Freeform 74">
              <a:extLst>
                <a:ext uri="{FF2B5EF4-FFF2-40B4-BE49-F238E27FC236}">
                  <a16:creationId xmlns:a16="http://schemas.microsoft.com/office/drawing/2014/main" id="{E4F073B6-36F4-49A7-9717-32819809390B}"/>
                </a:ext>
              </a:extLst>
            </p:cNvPr>
            <p:cNvSpPr>
              <a:spLocks/>
            </p:cNvSpPr>
            <p:nvPr/>
          </p:nvSpPr>
          <p:spPr bwMode="auto">
            <a:xfrm>
              <a:off x="9913938" y="2212975"/>
              <a:ext cx="1633538" cy="449263"/>
            </a:xfrm>
            <a:custGeom>
              <a:avLst/>
              <a:gdLst>
                <a:gd name="T0" fmla="*/ 426 w 461"/>
                <a:gd name="T1" fmla="*/ 0 h 127"/>
                <a:gd name="T2" fmla="*/ 35 w 461"/>
                <a:gd name="T3" fmla="*/ 0 h 127"/>
                <a:gd name="T4" fmla="*/ 0 w 461"/>
                <a:gd name="T5" fmla="*/ 34 h 127"/>
                <a:gd name="T6" fmla="*/ 0 w 461"/>
                <a:gd name="T7" fmla="*/ 93 h 127"/>
                <a:gd name="T8" fmla="*/ 35 w 461"/>
                <a:gd name="T9" fmla="*/ 127 h 127"/>
                <a:gd name="T10" fmla="*/ 426 w 461"/>
                <a:gd name="T11" fmla="*/ 127 h 127"/>
                <a:gd name="T12" fmla="*/ 461 w 461"/>
                <a:gd name="T13" fmla="*/ 93 h 127"/>
                <a:gd name="T14" fmla="*/ 461 w 461"/>
                <a:gd name="T15" fmla="*/ 34 h 127"/>
                <a:gd name="T16" fmla="*/ 426 w 461"/>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27">
                  <a:moveTo>
                    <a:pt x="426" y="0"/>
                  </a:moveTo>
                  <a:cubicBezTo>
                    <a:pt x="35" y="0"/>
                    <a:pt x="35" y="0"/>
                    <a:pt x="35" y="0"/>
                  </a:cubicBezTo>
                  <a:cubicBezTo>
                    <a:pt x="15" y="0"/>
                    <a:pt x="0" y="15"/>
                    <a:pt x="0" y="34"/>
                  </a:cubicBezTo>
                  <a:cubicBezTo>
                    <a:pt x="0" y="93"/>
                    <a:pt x="0" y="93"/>
                    <a:pt x="0" y="93"/>
                  </a:cubicBezTo>
                  <a:cubicBezTo>
                    <a:pt x="0" y="112"/>
                    <a:pt x="15" y="127"/>
                    <a:pt x="35" y="127"/>
                  </a:cubicBezTo>
                  <a:cubicBezTo>
                    <a:pt x="426" y="127"/>
                    <a:pt x="426" y="127"/>
                    <a:pt x="426" y="127"/>
                  </a:cubicBezTo>
                  <a:cubicBezTo>
                    <a:pt x="445" y="127"/>
                    <a:pt x="461" y="112"/>
                    <a:pt x="461" y="93"/>
                  </a:cubicBezTo>
                  <a:cubicBezTo>
                    <a:pt x="461" y="34"/>
                    <a:pt x="461" y="34"/>
                    <a:pt x="461" y="34"/>
                  </a:cubicBezTo>
                  <a:cubicBezTo>
                    <a:pt x="461" y="15"/>
                    <a:pt x="445" y="0"/>
                    <a:pt x="426" y="0"/>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Freeform 75">
              <a:extLst>
                <a:ext uri="{FF2B5EF4-FFF2-40B4-BE49-F238E27FC236}">
                  <a16:creationId xmlns:a16="http://schemas.microsoft.com/office/drawing/2014/main" id="{0E27F439-C1A1-47B4-A970-637F88722B5C}"/>
                </a:ext>
              </a:extLst>
            </p:cNvPr>
            <p:cNvSpPr>
              <a:spLocks/>
            </p:cNvSpPr>
            <p:nvPr/>
          </p:nvSpPr>
          <p:spPr bwMode="auto">
            <a:xfrm>
              <a:off x="9871076" y="2212975"/>
              <a:ext cx="1633538" cy="449263"/>
            </a:xfrm>
            <a:custGeom>
              <a:avLst/>
              <a:gdLst>
                <a:gd name="T0" fmla="*/ 426 w 461"/>
                <a:gd name="T1" fmla="*/ 0 h 127"/>
                <a:gd name="T2" fmla="*/ 35 w 461"/>
                <a:gd name="T3" fmla="*/ 0 h 127"/>
                <a:gd name="T4" fmla="*/ 0 w 461"/>
                <a:gd name="T5" fmla="*/ 34 h 127"/>
                <a:gd name="T6" fmla="*/ 0 w 461"/>
                <a:gd name="T7" fmla="*/ 93 h 127"/>
                <a:gd name="T8" fmla="*/ 35 w 461"/>
                <a:gd name="T9" fmla="*/ 127 h 127"/>
                <a:gd name="T10" fmla="*/ 426 w 461"/>
                <a:gd name="T11" fmla="*/ 127 h 127"/>
                <a:gd name="T12" fmla="*/ 461 w 461"/>
                <a:gd name="T13" fmla="*/ 93 h 127"/>
                <a:gd name="T14" fmla="*/ 461 w 461"/>
                <a:gd name="T15" fmla="*/ 34 h 127"/>
                <a:gd name="T16" fmla="*/ 426 w 461"/>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27">
                  <a:moveTo>
                    <a:pt x="426" y="0"/>
                  </a:moveTo>
                  <a:cubicBezTo>
                    <a:pt x="35" y="0"/>
                    <a:pt x="35" y="0"/>
                    <a:pt x="35" y="0"/>
                  </a:cubicBezTo>
                  <a:cubicBezTo>
                    <a:pt x="16" y="0"/>
                    <a:pt x="0" y="15"/>
                    <a:pt x="0" y="34"/>
                  </a:cubicBezTo>
                  <a:cubicBezTo>
                    <a:pt x="0" y="93"/>
                    <a:pt x="0" y="93"/>
                    <a:pt x="0" y="93"/>
                  </a:cubicBezTo>
                  <a:cubicBezTo>
                    <a:pt x="0" y="112"/>
                    <a:pt x="16" y="127"/>
                    <a:pt x="35" y="127"/>
                  </a:cubicBezTo>
                  <a:cubicBezTo>
                    <a:pt x="426" y="127"/>
                    <a:pt x="426" y="127"/>
                    <a:pt x="426" y="127"/>
                  </a:cubicBezTo>
                  <a:cubicBezTo>
                    <a:pt x="445" y="127"/>
                    <a:pt x="461" y="112"/>
                    <a:pt x="461" y="93"/>
                  </a:cubicBezTo>
                  <a:cubicBezTo>
                    <a:pt x="461" y="34"/>
                    <a:pt x="461" y="34"/>
                    <a:pt x="461" y="34"/>
                  </a:cubicBezTo>
                  <a:cubicBezTo>
                    <a:pt x="461" y="15"/>
                    <a:pt x="445" y="0"/>
                    <a:pt x="426"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Freeform 76">
              <a:extLst>
                <a:ext uri="{FF2B5EF4-FFF2-40B4-BE49-F238E27FC236}">
                  <a16:creationId xmlns:a16="http://schemas.microsoft.com/office/drawing/2014/main" id="{20B9EF43-60AC-43AA-B8A0-492FE83E1C11}"/>
                </a:ext>
              </a:extLst>
            </p:cNvPr>
            <p:cNvSpPr>
              <a:spLocks noEditPoints="1"/>
            </p:cNvSpPr>
            <p:nvPr/>
          </p:nvSpPr>
          <p:spPr bwMode="auto">
            <a:xfrm>
              <a:off x="11136313" y="2305050"/>
              <a:ext cx="269875" cy="279400"/>
            </a:xfrm>
            <a:custGeom>
              <a:avLst/>
              <a:gdLst>
                <a:gd name="T0" fmla="*/ 32 w 76"/>
                <a:gd name="T1" fmla="*/ 8 h 79"/>
                <a:gd name="T2" fmla="*/ 55 w 76"/>
                <a:gd name="T3" fmla="*/ 32 h 79"/>
                <a:gd name="T4" fmla="*/ 32 w 76"/>
                <a:gd name="T5" fmla="*/ 55 h 79"/>
                <a:gd name="T6" fmla="*/ 8 w 76"/>
                <a:gd name="T7" fmla="*/ 32 h 79"/>
                <a:gd name="T8" fmla="*/ 32 w 76"/>
                <a:gd name="T9" fmla="*/ 8 h 79"/>
                <a:gd name="T10" fmla="*/ 75 w 76"/>
                <a:gd name="T11" fmla="*/ 72 h 79"/>
                <a:gd name="T12" fmla="*/ 56 w 76"/>
                <a:gd name="T13" fmla="*/ 52 h 79"/>
                <a:gd name="T14" fmla="*/ 64 w 76"/>
                <a:gd name="T15" fmla="*/ 32 h 79"/>
                <a:gd name="T16" fmla="*/ 32 w 76"/>
                <a:gd name="T17" fmla="*/ 0 h 79"/>
                <a:gd name="T18" fmla="*/ 0 w 76"/>
                <a:gd name="T19" fmla="*/ 32 h 79"/>
                <a:gd name="T20" fmla="*/ 32 w 76"/>
                <a:gd name="T21" fmla="*/ 64 h 79"/>
                <a:gd name="T22" fmla="*/ 50 w 76"/>
                <a:gd name="T23" fmla="*/ 58 h 79"/>
                <a:gd name="T24" fmla="*/ 69 w 76"/>
                <a:gd name="T25" fmla="*/ 78 h 79"/>
                <a:gd name="T26" fmla="*/ 72 w 76"/>
                <a:gd name="T27" fmla="*/ 79 h 79"/>
                <a:gd name="T28" fmla="*/ 75 w 76"/>
                <a:gd name="T29" fmla="*/ 78 h 79"/>
                <a:gd name="T30" fmla="*/ 75 w 76"/>
                <a:gd name="T31" fmla="*/ 7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79">
                  <a:moveTo>
                    <a:pt x="32" y="8"/>
                  </a:moveTo>
                  <a:cubicBezTo>
                    <a:pt x="45" y="8"/>
                    <a:pt x="55" y="19"/>
                    <a:pt x="55" y="32"/>
                  </a:cubicBezTo>
                  <a:cubicBezTo>
                    <a:pt x="55" y="45"/>
                    <a:pt x="45" y="55"/>
                    <a:pt x="32" y="55"/>
                  </a:cubicBezTo>
                  <a:cubicBezTo>
                    <a:pt x="19" y="55"/>
                    <a:pt x="8" y="45"/>
                    <a:pt x="8" y="32"/>
                  </a:cubicBezTo>
                  <a:cubicBezTo>
                    <a:pt x="8" y="19"/>
                    <a:pt x="19" y="8"/>
                    <a:pt x="32" y="8"/>
                  </a:cubicBezTo>
                  <a:close/>
                  <a:moveTo>
                    <a:pt x="75" y="72"/>
                  </a:moveTo>
                  <a:cubicBezTo>
                    <a:pt x="56" y="52"/>
                    <a:pt x="56" y="52"/>
                    <a:pt x="56" y="52"/>
                  </a:cubicBezTo>
                  <a:cubicBezTo>
                    <a:pt x="61" y="47"/>
                    <a:pt x="64" y="39"/>
                    <a:pt x="64" y="32"/>
                  </a:cubicBezTo>
                  <a:cubicBezTo>
                    <a:pt x="64" y="14"/>
                    <a:pt x="49" y="0"/>
                    <a:pt x="32" y="0"/>
                  </a:cubicBezTo>
                  <a:cubicBezTo>
                    <a:pt x="14" y="0"/>
                    <a:pt x="0" y="14"/>
                    <a:pt x="0" y="32"/>
                  </a:cubicBezTo>
                  <a:cubicBezTo>
                    <a:pt x="0" y="49"/>
                    <a:pt x="14" y="64"/>
                    <a:pt x="32" y="64"/>
                  </a:cubicBezTo>
                  <a:cubicBezTo>
                    <a:pt x="38" y="64"/>
                    <a:pt x="45" y="62"/>
                    <a:pt x="50" y="58"/>
                  </a:cubicBezTo>
                  <a:cubicBezTo>
                    <a:pt x="69" y="78"/>
                    <a:pt x="69" y="78"/>
                    <a:pt x="69" y="78"/>
                  </a:cubicBezTo>
                  <a:cubicBezTo>
                    <a:pt x="70" y="78"/>
                    <a:pt x="71" y="79"/>
                    <a:pt x="72" y="79"/>
                  </a:cubicBezTo>
                  <a:cubicBezTo>
                    <a:pt x="73" y="79"/>
                    <a:pt x="74" y="78"/>
                    <a:pt x="75" y="78"/>
                  </a:cubicBezTo>
                  <a:cubicBezTo>
                    <a:pt x="76" y="76"/>
                    <a:pt x="76" y="73"/>
                    <a:pt x="75" y="72"/>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Freeform 78">
              <a:extLst>
                <a:ext uri="{FF2B5EF4-FFF2-40B4-BE49-F238E27FC236}">
                  <a16:creationId xmlns:a16="http://schemas.microsoft.com/office/drawing/2014/main" id="{5D238CF2-262F-4199-AADB-FF18A18A18C7}"/>
                </a:ext>
              </a:extLst>
            </p:cNvPr>
            <p:cNvSpPr>
              <a:spLocks/>
            </p:cNvSpPr>
            <p:nvPr/>
          </p:nvSpPr>
          <p:spPr bwMode="auto">
            <a:xfrm>
              <a:off x="10115551" y="4240213"/>
              <a:ext cx="22225" cy="28575"/>
            </a:xfrm>
            <a:custGeom>
              <a:avLst/>
              <a:gdLst>
                <a:gd name="T0" fmla="*/ 14 w 14"/>
                <a:gd name="T1" fmla="*/ 18 h 18"/>
                <a:gd name="T2" fmla="*/ 5 w 14"/>
                <a:gd name="T3" fmla="*/ 18 h 18"/>
                <a:gd name="T4" fmla="*/ 0 w 14"/>
                <a:gd name="T5" fmla="*/ 0 h 18"/>
                <a:gd name="T6" fmla="*/ 9 w 14"/>
                <a:gd name="T7" fmla="*/ 0 h 18"/>
                <a:gd name="T8" fmla="*/ 14 w 14"/>
                <a:gd name="T9" fmla="*/ 18 h 18"/>
              </a:gdLst>
              <a:ahLst/>
              <a:cxnLst>
                <a:cxn ang="0">
                  <a:pos x="T0" y="T1"/>
                </a:cxn>
                <a:cxn ang="0">
                  <a:pos x="T2" y="T3"/>
                </a:cxn>
                <a:cxn ang="0">
                  <a:pos x="T4" y="T5"/>
                </a:cxn>
                <a:cxn ang="0">
                  <a:pos x="T6" y="T7"/>
                </a:cxn>
                <a:cxn ang="0">
                  <a:pos x="T8" y="T9"/>
                </a:cxn>
              </a:cxnLst>
              <a:rect l="0" t="0" r="r" b="b"/>
              <a:pathLst>
                <a:path w="14" h="18">
                  <a:moveTo>
                    <a:pt x="14" y="18"/>
                  </a:moveTo>
                  <a:lnTo>
                    <a:pt x="5" y="18"/>
                  </a:lnTo>
                  <a:lnTo>
                    <a:pt x="0" y="0"/>
                  </a:lnTo>
                  <a:lnTo>
                    <a:pt x="9" y="0"/>
                  </a:lnTo>
                  <a:lnTo>
                    <a:pt x="14" y="18"/>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Freeform 79">
              <a:extLst>
                <a:ext uri="{FF2B5EF4-FFF2-40B4-BE49-F238E27FC236}">
                  <a16:creationId xmlns:a16="http://schemas.microsoft.com/office/drawing/2014/main" id="{FA2F35D0-C2D0-491C-9FF1-5D0E67BE101F}"/>
                </a:ext>
              </a:extLst>
            </p:cNvPr>
            <p:cNvSpPr>
              <a:spLocks/>
            </p:cNvSpPr>
            <p:nvPr/>
          </p:nvSpPr>
          <p:spPr bwMode="auto">
            <a:xfrm>
              <a:off x="10115551" y="4240213"/>
              <a:ext cx="22225" cy="28575"/>
            </a:xfrm>
            <a:custGeom>
              <a:avLst/>
              <a:gdLst>
                <a:gd name="T0" fmla="*/ 14 w 14"/>
                <a:gd name="T1" fmla="*/ 18 h 18"/>
                <a:gd name="T2" fmla="*/ 5 w 14"/>
                <a:gd name="T3" fmla="*/ 18 h 18"/>
                <a:gd name="T4" fmla="*/ 0 w 14"/>
                <a:gd name="T5" fmla="*/ 0 h 18"/>
                <a:gd name="T6" fmla="*/ 9 w 14"/>
                <a:gd name="T7" fmla="*/ 0 h 18"/>
                <a:gd name="T8" fmla="*/ 14 w 14"/>
                <a:gd name="T9" fmla="*/ 18 h 18"/>
              </a:gdLst>
              <a:ahLst/>
              <a:cxnLst>
                <a:cxn ang="0">
                  <a:pos x="T0" y="T1"/>
                </a:cxn>
                <a:cxn ang="0">
                  <a:pos x="T2" y="T3"/>
                </a:cxn>
                <a:cxn ang="0">
                  <a:pos x="T4" y="T5"/>
                </a:cxn>
                <a:cxn ang="0">
                  <a:pos x="T6" y="T7"/>
                </a:cxn>
                <a:cxn ang="0">
                  <a:pos x="T8" y="T9"/>
                </a:cxn>
              </a:cxnLst>
              <a:rect l="0" t="0" r="r" b="b"/>
              <a:pathLst>
                <a:path w="14" h="18">
                  <a:moveTo>
                    <a:pt x="14" y="18"/>
                  </a:moveTo>
                  <a:lnTo>
                    <a:pt x="5" y="18"/>
                  </a:lnTo>
                  <a:lnTo>
                    <a:pt x="0" y="0"/>
                  </a:lnTo>
                  <a:lnTo>
                    <a:pt x="9" y="0"/>
                  </a:lnTo>
                  <a:lnTo>
                    <a:pt x="14"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Freeform 80">
              <a:extLst>
                <a:ext uri="{FF2B5EF4-FFF2-40B4-BE49-F238E27FC236}">
                  <a16:creationId xmlns:a16="http://schemas.microsoft.com/office/drawing/2014/main" id="{9D0F087A-DE0A-4169-B25C-F896E2B5CEE4}"/>
                </a:ext>
              </a:extLst>
            </p:cNvPr>
            <p:cNvSpPr>
              <a:spLocks/>
            </p:cNvSpPr>
            <p:nvPr/>
          </p:nvSpPr>
          <p:spPr bwMode="auto">
            <a:xfrm>
              <a:off x="10410826" y="4240213"/>
              <a:ext cx="138113" cy="11113"/>
            </a:xfrm>
            <a:custGeom>
              <a:avLst/>
              <a:gdLst>
                <a:gd name="T0" fmla="*/ 0 w 87"/>
                <a:gd name="T1" fmla="*/ 7 h 7"/>
                <a:gd name="T2" fmla="*/ 0 w 87"/>
                <a:gd name="T3" fmla="*/ 0 h 7"/>
                <a:gd name="T4" fmla="*/ 87 w 87"/>
                <a:gd name="T5" fmla="*/ 0 h 7"/>
                <a:gd name="T6" fmla="*/ 87 w 87"/>
                <a:gd name="T7" fmla="*/ 4 h 7"/>
                <a:gd name="T8" fmla="*/ 0 w 87"/>
                <a:gd name="T9" fmla="*/ 7 h 7"/>
              </a:gdLst>
              <a:ahLst/>
              <a:cxnLst>
                <a:cxn ang="0">
                  <a:pos x="T0" y="T1"/>
                </a:cxn>
                <a:cxn ang="0">
                  <a:pos x="T2" y="T3"/>
                </a:cxn>
                <a:cxn ang="0">
                  <a:pos x="T4" y="T5"/>
                </a:cxn>
                <a:cxn ang="0">
                  <a:pos x="T6" y="T7"/>
                </a:cxn>
                <a:cxn ang="0">
                  <a:pos x="T8" y="T9"/>
                </a:cxn>
              </a:cxnLst>
              <a:rect l="0" t="0" r="r" b="b"/>
              <a:pathLst>
                <a:path w="87" h="7">
                  <a:moveTo>
                    <a:pt x="0" y="7"/>
                  </a:moveTo>
                  <a:lnTo>
                    <a:pt x="0" y="0"/>
                  </a:lnTo>
                  <a:lnTo>
                    <a:pt x="87" y="0"/>
                  </a:lnTo>
                  <a:lnTo>
                    <a:pt x="87" y="4"/>
                  </a:lnTo>
                  <a:lnTo>
                    <a:pt x="0" y="7"/>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Freeform 81">
              <a:extLst>
                <a:ext uri="{FF2B5EF4-FFF2-40B4-BE49-F238E27FC236}">
                  <a16:creationId xmlns:a16="http://schemas.microsoft.com/office/drawing/2014/main" id="{B329FA06-0CD4-4560-8E94-1345527601CE}"/>
                </a:ext>
              </a:extLst>
            </p:cNvPr>
            <p:cNvSpPr>
              <a:spLocks/>
            </p:cNvSpPr>
            <p:nvPr/>
          </p:nvSpPr>
          <p:spPr bwMode="auto">
            <a:xfrm>
              <a:off x="10410826" y="4240213"/>
              <a:ext cx="138113" cy="11113"/>
            </a:xfrm>
            <a:custGeom>
              <a:avLst/>
              <a:gdLst>
                <a:gd name="T0" fmla="*/ 0 w 87"/>
                <a:gd name="T1" fmla="*/ 7 h 7"/>
                <a:gd name="T2" fmla="*/ 0 w 87"/>
                <a:gd name="T3" fmla="*/ 0 h 7"/>
                <a:gd name="T4" fmla="*/ 87 w 87"/>
                <a:gd name="T5" fmla="*/ 0 h 7"/>
                <a:gd name="T6" fmla="*/ 87 w 87"/>
                <a:gd name="T7" fmla="*/ 4 h 7"/>
                <a:gd name="T8" fmla="*/ 0 w 87"/>
                <a:gd name="T9" fmla="*/ 7 h 7"/>
              </a:gdLst>
              <a:ahLst/>
              <a:cxnLst>
                <a:cxn ang="0">
                  <a:pos x="T0" y="T1"/>
                </a:cxn>
                <a:cxn ang="0">
                  <a:pos x="T2" y="T3"/>
                </a:cxn>
                <a:cxn ang="0">
                  <a:pos x="T4" y="T5"/>
                </a:cxn>
                <a:cxn ang="0">
                  <a:pos x="T6" y="T7"/>
                </a:cxn>
                <a:cxn ang="0">
                  <a:pos x="T8" y="T9"/>
                </a:cxn>
              </a:cxnLst>
              <a:rect l="0" t="0" r="r" b="b"/>
              <a:pathLst>
                <a:path w="87" h="7">
                  <a:moveTo>
                    <a:pt x="0" y="7"/>
                  </a:moveTo>
                  <a:lnTo>
                    <a:pt x="0" y="0"/>
                  </a:lnTo>
                  <a:lnTo>
                    <a:pt x="87" y="0"/>
                  </a:lnTo>
                  <a:lnTo>
                    <a:pt x="87" y="4"/>
                  </a:lnTo>
                  <a:lnTo>
                    <a:pt x="0"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Oval 82">
              <a:extLst>
                <a:ext uri="{FF2B5EF4-FFF2-40B4-BE49-F238E27FC236}">
                  <a16:creationId xmlns:a16="http://schemas.microsoft.com/office/drawing/2014/main" id="{0E6F6D80-4C45-4F0D-8774-63A06F8BD012}"/>
                </a:ext>
              </a:extLst>
            </p:cNvPr>
            <p:cNvSpPr>
              <a:spLocks noChangeArrowheads="1"/>
            </p:cNvSpPr>
            <p:nvPr/>
          </p:nvSpPr>
          <p:spPr bwMode="auto">
            <a:xfrm>
              <a:off x="10342563" y="2620963"/>
              <a:ext cx="74613" cy="69850"/>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6" name="Oval 83">
              <a:extLst>
                <a:ext uri="{FF2B5EF4-FFF2-40B4-BE49-F238E27FC236}">
                  <a16:creationId xmlns:a16="http://schemas.microsoft.com/office/drawing/2014/main" id="{F71D8D32-43BE-4EC0-8FD9-A69D3ECC4152}"/>
                </a:ext>
              </a:extLst>
            </p:cNvPr>
            <p:cNvSpPr>
              <a:spLocks noChangeArrowheads="1"/>
            </p:cNvSpPr>
            <p:nvPr/>
          </p:nvSpPr>
          <p:spPr bwMode="auto">
            <a:xfrm>
              <a:off x="10774363" y="2630488"/>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Freeform 84">
              <a:extLst>
                <a:ext uri="{FF2B5EF4-FFF2-40B4-BE49-F238E27FC236}">
                  <a16:creationId xmlns:a16="http://schemas.microsoft.com/office/drawing/2014/main" id="{C38416EC-ABAE-4258-9938-FF4CCDDFDB97}"/>
                </a:ext>
              </a:extLst>
            </p:cNvPr>
            <p:cNvSpPr>
              <a:spLocks/>
            </p:cNvSpPr>
            <p:nvPr/>
          </p:nvSpPr>
          <p:spPr bwMode="auto">
            <a:xfrm>
              <a:off x="9024938" y="2741613"/>
              <a:ext cx="88900" cy="87313"/>
            </a:xfrm>
            <a:custGeom>
              <a:avLst/>
              <a:gdLst>
                <a:gd name="T0" fmla="*/ 23 w 25"/>
                <a:gd name="T1" fmla="*/ 9 h 25"/>
                <a:gd name="T2" fmla="*/ 17 w 25"/>
                <a:gd name="T3" fmla="*/ 23 h 25"/>
                <a:gd name="T4" fmla="*/ 3 w 25"/>
                <a:gd name="T5" fmla="*/ 17 h 25"/>
                <a:gd name="T6" fmla="*/ 9 w 25"/>
                <a:gd name="T7" fmla="*/ 2 h 25"/>
                <a:gd name="T8" fmla="*/ 23 w 25"/>
                <a:gd name="T9" fmla="*/ 9 h 25"/>
              </a:gdLst>
              <a:ahLst/>
              <a:cxnLst>
                <a:cxn ang="0">
                  <a:pos x="T0" y="T1"/>
                </a:cxn>
                <a:cxn ang="0">
                  <a:pos x="T2" y="T3"/>
                </a:cxn>
                <a:cxn ang="0">
                  <a:pos x="T4" y="T5"/>
                </a:cxn>
                <a:cxn ang="0">
                  <a:pos x="T6" y="T7"/>
                </a:cxn>
                <a:cxn ang="0">
                  <a:pos x="T8" y="T9"/>
                </a:cxn>
              </a:cxnLst>
              <a:rect l="0" t="0" r="r" b="b"/>
              <a:pathLst>
                <a:path w="25" h="25">
                  <a:moveTo>
                    <a:pt x="23" y="9"/>
                  </a:moveTo>
                  <a:cubicBezTo>
                    <a:pt x="25" y="14"/>
                    <a:pt x="23" y="21"/>
                    <a:pt x="17" y="23"/>
                  </a:cubicBezTo>
                  <a:cubicBezTo>
                    <a:pt x="11" y="25"/>
                    <a:pt x="5" y="22"/>
                    <a:pt x="3" y="17"/>
                  </a:cubicBezTo>
                  <a:cubicBezTo>
                    <a:pt x="0" y="11"/>
                    <a:pt x="3" y="4"/>
                    <a:pt x="9" y="2"/>
                  </a:cubicBezTo>
                  <a:cubicBezTo>
                    <a:pt x="15" y="0"/>
                    <a:pt x="21" y="3"/>
                    <a:pt x="23" y="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Freeform 85">
              <a:extLst>
                <a:ext uri="{FF2B5EF4-FFF2-40B4-BE49-F238E27FC236}">
                  <a16:creationId xmlns:a16="http://schemas.microsoft.com/office/drawing/2014/main" id="{6AF62581-AC71-4E46-A0B2-B65D3DF9263A}"/>
                </a:ext>
              </a:extLst>
            </p:cNvPr>
            <p:cNvSpPr>
              <a:spLocks/>
            </p:cNvSpPr>
            <p:nvPr/>
          </p:nvSpPr>
          <p:spPr bwMode="auto">
            <a:xfrm>
              <a:off x="8464551" y="2532063"/>
              <a:ext cx="620713" cy="620713"/>
            </a:xfrm>
            <a:custGeom>
              <a:avLst/>
              <a:gdLst>
                <a:gd name="T0" fmla="*/ 148 w 175"/>
                <a:gd name="T1" fmla="*/ 20 h 175"/>
                <a:gd name="T2" fmla="*/ 54 w 175"/>
                <a:gd name="T3" fmla="*/ 3 h 175"/>
                <a:gd name="T4" fmla="*/ 19 w 175"/>
                <a:gd name="T5" fmla="*/ 27 h 175"/>
                <a:gd name="T6" fmla="*/ 3 w 175"/>
                <a:gd name="T7" fmla="*/ 121 h 175"/>
                <a:gd name="T8" fmla="*/ 27 w 175"/>
                <a:gd name="T9" fmla="*/ 156 h 175"/>
                <a:gd name="T10" fmla="*/ 121 w 175"/>
                <a:gd name="T11" fmla="*/ 172 h 175"/>
                <a:gd name="T12" fmla="*/ 155 w 175"/>
                <a:gd name="T13" fmla="*/ 148 h 175"/>
                <a:gd name="T14" fmla="*/ 172 w 175"/>
                <a:gd name="T15" fmla="*/ 54 h 175"/>
                <a:gd name="T16" fmla="*/ 148 w 175"/>
                <a:gd name="T17" fmla="*/ 2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148" y="20"/>
                  </a:moveTo>
                  <a:cubicBezTo>
                    <a:pt x="54" y="3"/>
                    <a:pt x="54" y="3"/>
                    <a:pt x="54" y="3"/>
                  </a:cubicBezTo>
                  <a:cubicBezTo>
                    <a:pt x="38" y="0"/>
                    <a:pt x="22" y="11"/>
                    <a:pt x="19" y="27"/>
                  </a:cubicBezTo>
                  <a:cubicBezTo>
                    <a:pt x="3" y="121"/>
                    <a:pt x="3" y="121"/>
                    <a:pt x="3" y="121"/>
                  </a:cubicBezTo>
                  <a:cubicBezTo>
                    <a:pt x="0" y="137"/>
                    <a:pt x="11" y="153"/>
                    <a:pt x="27" y="156"/>
                  </a:cubicBezTo>
                  <a:cubicBezTo>
                    <a:pt x="121" y="172"/>
                    <a:pt x="121" y="172"/>
                    <a:pt x="121" y="172"/>
                  </a:cubicBezTo>
                  <a:cubicBezTo>
                    <a:pt x="137" y="175"/>
                    <a:pt x="153" y="164"/>
                    <a:pt x="155" y="148"/>
                  </a:cubicBezTo>
                  <a:cubicBezTo>
                    <a:pt x="172" y="54"/>
                    <a:pt x="172" y="54"/>
                    <a:pt x="172" y="54"/>
                  </a:cubicBezTo>
                  <a:cubicBezTo>
                    <a:pt x="175" y="38"/>
                    <a:pt x="164" y="22"/>
                    <a:pt x="148" y="20"/>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Freeform 86">
              <a:extLst>
                <a:ext uri="{FF2B5EF4-FFF2-40B4-BE49-F238E27FC236}">
                  <a16:creationId xmlns:a16="http://schemas.microsoft.com/office/drawing/2014/main" id="{62E36E16-C6AA-43E9-9561-85D83E71DC37}"/>
                </a:ext>
              </a:extLst>
            </p:cNvPr>
            <p:cNvSpPr>
              <a:spLocks/>
            </p:cNvSpPr>
            <p:nvPr/>
          </p:nvSpPr>
          <p:spPr bwMode="auto">
            <a:xfrm>
              <a:off x="7370763" y="4214813"/>
              <a:ext cx="261938" cy="280988"/>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4"/>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Freeform 87">
              <a:extLst>
                <a:ext uri="{FF2B5EF4-FFF2-40B4-BE49-F238E27FC236}">
                  <a16:creationId xmlns:a16="http://schemas.microsoft.com/office/drawing/2014/main" id="{AEC417E8-DFF7-40A8-BA73-8CE968636007}"/>
                </a:ext>
              </a:extLst>
            </p:cNvPr>
            <p:cNvSpPr>
              <a:spLocks/>
            </p:cNvSpPr>
            <p:nvPr/>
          </p:nvSpPr>
          <p:spPr bwMode="auto">
            <a:xfrm>
              <a:off x="9082088" y="2776538"/>
              <a:ext cx="428625" cy="141288"/>
            </a:xfrm>
            <a:custGeom>
              <a:avLst/>
              <a:gdLst>
                <a:gd name="T0" fmla="*/ 11 w 270"/>
                <a:gd name="T1" fmla="*/ 0 h 89"/>
                <a:gd name="T2" fmla="*/ 75 w 270"/>
                <a:gd name="T3" fmla="*/ 24 h 89"/>
                <a:gd name="T4" fmla="*/ 270 w 270"/>
                <a:gd name="T5" fmla="*/ 45 h 89"/>
                <a:gd name="T6" fmla="*/ 205 w 270"/>
                <a:gd name="T7" fmla="*/ 89 h 89"/>
                <a:gd name="T8" fmla="*/ 69 w 270"/>
                <a:gd name="T9" fmla="*/ 56 h 89"/>
                <a:gd name="T10" fmla="*/ 0 w 270"/>
                <a:gd name="T11" fmla="*/ 24 h 89"/>
                <a:gd name="T12" fmla="*/ 11 w 270"/>
                <a:gd name="T13" fmla="*/ 0 h 89"/>
                <a:gd name="T14" fmla="*/ 11 w 270"/>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89">
                  <a:moveTo>
                    <a:pt x="11" y="0"/>
                  </a:moveTo>
                  <a:lnTo>
                    <a:pt x="75" y="24"/>
                  </a:lnTo>
                  <a:lnTo>
                    <a:pt x="270" y="45"/>
                  </a:lnTo>
                  <a:lnTo>
                    <a:pt x="205" y="89"/>
                  </a:lnTo>
                  <a:lnTo>
                    <a:pt x="69" y="56"/>
                  </a:lnTo>
                  <a:lnTo>
                    <a:pt x="0" y="24"/>
                  </a:lnTo>
                  <a:lnTo>
                    <a:pt x="11" y="0"/>
                  </a:lnTo>
                  <a:lnTo>
                    <a:pt x="11" y="0"/>
                  </a:lnTo>
                  <a:close/>
                </a:path>
              </a:pathLst>
            </a:custGeom>
            <a:solidFill>
              <a:srgbClr val="EF40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Freeform 88">
              <a:extLst>
                <a:ext uri="{FF2B5EF4-FFF2-40B4-BE49-F238E27FC236}">
                  <a16:creationId xmlns:a16="http://schemas.microsoft.com/office/drawing/2014/main" id="{9E169A4F-024B-42C8-A138-378EE2811703}"/>
                </a:ext>
              </a:extLst>
            </p:cNvPr>
            <p:cNvSpPr>
              <a:spLocks/>
            </p:cNvSpPr>
            <p:nvPr/>
          </p:nvSpPr>
          <p:spPr bwMode="auto">
            <a:xfrm>
              <a:off x="9290051" y="2662238"/>
              <a:ext cx="195263" cy="195263"/>
            </a:xfrm>
            <a:custGeom>
              <a:avLst/>
              <a:gdLst>
                <a:gd name="T0" fmla="*/ 50 w 55"/>
                <a:gd name="T1" fmla="*/ 19 h 55"/>
                <a:gd name="T2" fmla="*/ 36 w 55"/>
                <a:gd name="T3" fmla="*/ 50 h 55"/>
                <a:gd name="T4" fmla="*/ 5 w 55"/>
                <a:gd name="T5" fmla="*/ 36 h 55"/>
                <a:gd name="T6" fmla="*/ 19 w 55"/>
                <a:gd name="T7" fmla="*/ 5 h 55"/>
                <a:gd name="T8" fmla="*/ 50 w 55"/>
                <a:gd name="T9" fmla="*/ 19 h 55"/>
              </a:gdLst>
              <a:ahLst/>
              <a:cxnLst>
                <a:cxn ang="0">
                  <a:pos x="T0" y="T1"/>
                </a:cxn>
                <a:cxn ang="0">
                  <a:pos x="T2" y="T3"/>
                </a:cxn>
                <a:cxn ang="0">
                  <a:pos x="T4" y="T5"/>
                </a:cxn>
                <a:cxn ang="0">
                  <a:pos x="T6" y="T7"/>
                </a:cxn>
                <a:cxn ang="0">
                  <a:pos x="T8" y="T9"/>
                </a:cxn>
              </a:cxnLst>
              <a:rect l="0" t="0" r="r" b="b"/>
              <a:pathLst>
                <a:path w="55" h="55">
                  <a:moveTo>
                    <a:pt x="50" y="19"/>
                  </a:moveTo>
                  <a:cubicBezTo>
                    <a:pt x="55" y="31"/>
                    <a:pt x="49" y="45"/>
                    <a:pt x="36" y="50"/>
                  </a:cubicBezTo>
                  <a:cubicBezTo>
                    <a:pt x="24" y="55"/>
                    <a:pt x="10" y="49"/>
                    <a:pt x="5" y="36"/>
                  </a:cubicBezTo>
                  <a:cubicBezTo>
                    <a:pt x="0" y="24"/>
                    <a:pt x="6" y="9"/>
                    <a:pt x="19" y="5"/>
                  </a:cubicBezTo>
                  <a:cubicBezTo>
                    <a:pt x="31" y="0"/>
                    <a:pt x="45" y="6"/>
                    <a:pt x="50" y="1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2" name="Freeform 89">
              <a:extLst>
                <a:ext uri="{FF2B5EF4-FFF2-40B4-BE49-F238E27FC236}">
                  <a16:creationId xmlns:a16="http://schemas.microsoft.com/office/drawing/2014/main" id="{46740184-874A-4619-A556-321961126456}"/>
                </a:ext>
              </a:extLst>
            </p:cNvPr>
            <p:cNvSpPr>
              <a:spLocks/>
            </p:cNvSpPr>
            <p:nvPr/>
          </p:nvSpPr>
          <p:spPr bwMode="auto">
            <a:xfrm>
              <a:off x="9637713" y="3084513"/>
              <a:ext cx="152400" cy="673100"/>
            </a:xfrm>
            <a:custGeom>
              <a:avLst/>
              <a:gdLst>
                <a:gd name="T0" fmla="*/ 96 w 96"/>
                <a:gd name="T1" fmla="*/ 0 h 424"/>
                <a:gd name="T2" fmla="*/ 74 w 96"/>
                <a:gd name="T3" fmla="*/ 226 h 424"/>
                <a:gd name="T4" fmla="*/ 80 w 96"/>
                <a:gd name="T5" fmla="*/ 424 h 424"/>
                <a:gd name="T6" fmla="*/ 4 w 96"/>
                <a:gd name="T7" fmla="*/ 424 h 424"/>
                <a:gd name="T8" fmla="*/ 0 w 96"/>
                <a:gd name="T9" fmla="*/ 409 h 424"/>
                <a:gd name="T10" fmla="*/ 54 w 96"/>
                <a:gd name="T11" fmla="*/ 402 h 424"/>
                <a:gd name="T12" fmla="*/ 25 w 96"/>
                <a:gd name="T13" fmla="*/ 226 h 424"/>
                <a:gd name="T14" fmla="*/ 0 w 96"/>
                <a:gd name="T15" fmla="*/ 9 h 424"/>
                <a:gd name="T16" fmla="*/ 96 w 96"/>
                <a:gd name="T17" fmla="*/ 0 h 424"/>
                <a:gd name="T18" fmla="*/ 96 w 96"/>
                <a:gd name="T19"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24">
                  <a:moveTo>
                    <a:pt x="96" y="0"/>
                  </a:moveTo>
                  <a:lnTo>
                    <a:pt x="74" y="226"/>
                  </a:lnTo>
                  <a:lnTo>
                    <a:pt x="80" y="424"/>
                  </a:lnTo>
                  <a:lnTo>
                    <a:pt x="4" y="424"/>
                  </a:lnTo>
                  <a:lnTo>
                    <a:pt x="0" y="409"/>
                  </a:lnTo>
                  <a:lnTo>
                    <a:pt x="54" y="402"/>
                  </a:lnTo>
                  <a:lnTo>
                    <a:pt x="25" y="226"/>
                  </a:lnTo>
                  <a:lnTo>
                    <a:pt x="0" y="9"/>
                  </a:lnTo>
                  <a:lnTo>
                    <a:pt x="96" y="0"/>
                  </a:lnTo>
                  <a:lnTo>
                    <a:pt x="96" y="0"/>
                  </a:lnTo>
                  <a:close/>
                </a:path>
              </a:pathLst>
            </a:custGeom>
            <a:solidFill>
              <a:srgbClr val="195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3" name="Freeform 90">
              <a:extLst>
                <a:ext uri="{FF2B5EF4-FFF2-40B4-BE49-F238E27FC236}">
                  <a16:creationId xmlns:a16="http://schemas.microsoft.com/office/drawing/2014/main" id="{F2C4ED10-B7CC-4DAB-BAA0-117819822335}"/>
                </a:ext>
              </a:extLst>
            </p:cNvPr>
            <p:cNvSpPr>
              <a:spLocks/>
            </p:cNvSpPr>
            <p:nvPr/>
          </p:nvSpPr>
          <p:spPr bwMode="auto">
            <a:xfrm>
              <a:off x="9036051" y="2811463"/>
              <a:ext cx="693738" cy="301625"/>
            </a:xfrm>
            <a:custGeom>
              <a:avLst/>
              <a:gdLst>
                <a:gd name="T0" fmla="*/ 4 w 196"/>
                <a:gd name="T1" fmla="*/ 0 h 85"/>
                <a:gd name="T2" fmla="*/ 73 w 196"/>
                <a:gd name="T3" fmla="*/ 16 h 85"/>
                <a:gd name="T4" fmla="*/ 101 w 196"/>
                <a:gd name="T5" fmla="*/ 13 h 85"/>
                <a:gd name="T6" fmla="*/ 131 w 196"/>
                <a:gd name="T7" fmla="*/ 6 h 85"/>
                <a:gd name="T8" fmla="*/ 196 w 196"/>
                <a:gd name="T9" fmla="*/ 37 h 85"/>
                <a:gd name="T10" fmla="*/ 161 w 196"/>
                <a:gd name="T11" fmla="*/ 85 h 85"/>
                <a:gd name="T12" fmla="*/ 102 w 196"/>
                <a:gd name="T13" fmla="*/ 36 h 85"/>
                <a:gd name="T14" fmla="*/ 67 w 196"/>
                <a:gd name="T15" fmla="*/ 35 h 85"/>
                <a:gd name="T16" fmla="*/ 0 w 196"/>
                <a:gd name="T17" fmla="*/ 11 h 85"/>
                <a:gd name="T18" fmla="*/ 4 w 196"/>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85">
                  <a:moveTo>
                    <a:pt x="4" y="0"/>
                  </a:moveTo>
                  <a:cubicBezTo>
                    <a:pt x="17" y="5"/>
                    <a:pt x="59" y="17"/>
                    <a:pt x="73" y="16"/>
                  </a:cubicBezTo>
                  <a:cubicBezTo>
                    <a:pt x="101" y="13"/>
                    <a:pt x="101" y="13"/>
                    <a:pt x="101" y="13"/>
                  </a:cubicBezTo>
                  <a:cubicBezTo>
                    <a:pt x="131" y="6"/>
                    <a:pt x="131" y="6"/>
                    <a:pt x="131" y="6"/>
                  </a:cubicBezTo>
                  <a:cubicBezTo>
                    <a:pt x="196" y="37"/>
                    <a:pt x="196" y="37"/>
                    <a:pt x="196" y="37"/>
                  </a:cubicBezTo>
                  <a:cubicBezTo>
                    <a:pt x="161" y="85"/>
                    <a:pt x="161" y="85"/>
                    <a:pt x="161" y="85"/>
                  </a:cubicBezTo>
                  <a:cubicBezTo>
                    <a:pt x="102" y="36"/>
                    <a:pt x="102" y="36"/>
                    <a:pt x="102" y="36"/>
                  </a:cubicBezTo>
                  <a:cubicBezTo>
                    <a:pt x="67" y="35"/>
                    <a:pt x="67" y="35"/>
                    <a:pt x="67" y="35"/>
                  </a:cubicBezTo>
                  <a:cubicBezTo>
                    <a:pt x="53" y="34"/>
                    <a:pt x="12" y="18"/>
                    <a:pt x="0" y="11"/>
                  </a:cubicBezTo>
                  <a:cubicBezTo>
                    <a:pt x="4" y="0"/>
                    <a:pt x="4" y="0"/>
                    <a:pt x="4"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91">
              <a:extLst>
                <a:ext uri="{FF2B5EF4-FFF2-40B4-BE49-F238E27FC236}">
                  <a16:creationId xmlns:a16="http://schemas.microsoft.com/office/drawing/2014/main" id="{D94E0AF4-7F5F-4871-9DDC-CF8B79BB9C7C}"/>
                </a:ext>
              </a:extLst>
            </p:cNvPr>
            <p:cNvSpPr>
              <a:spLocks/>
            </p:cNvSpPr>
            <p:nvPr/>
          </p:nvSpPr>
          <p:spPr bwMode="auto">
            <a:xfrm>
              <a:off x="9344026" y="2655888"/>
              <a:ext cx="161925" cy="177800"/>
            </a:xfrm>
            <a:custGeom>
              <a:avLst/>
              <a:gdLst>
                <a:gd name="T0" fmla="*/ 39 w 46"/>
                <a:gd name="T1" fmla="*/ 14 h 50"/>
                <a:gd name="T2" fmla="*/ 2 w 46"/>
                <a:gd name="T3" fmla="*/ 6 h 50"/>
                <a:gd name="T4" fmla="*/ 0 w 46"/>
                <a:gd name="T5" fmla="*/ 7 h 50"/>
                <a:gd name="T6" fmla="*/ 2 w 46"/>
                <a:gd name="T7" fmla="*/ 12 h 50"/>
                <a:gd name="T8" fmla="*/ 18 w 46"/>
                <a:gd name="T9" fmla="*/ 21 h 50"/>
                <a:gd name="T10" fmla="*/ 19 w 46"/>
                <a:gd name="T11" fmla="*/ 25 h 50"/>
                <a:gd name="T12" fmla="*/ 22 w 46"/>
                <a:gd name="T13" fmla="*/ 23 h 50"/>
                <a:gd name="T14" fmla="*/ 27 w 46"/>
                <a:gd name="T15" fmla="*/ 23 h 50"/>
                <a:gd name="T16" fmla="*/ 29 w 46"/>
                <a:gd name="T17" fmla="*/ 36 h 50"/>
                <a:gd name="T18" fmla="*/ 25 w 46"/>
                <a:gd name="T19" fmla="*/ 38 h 50"/>
                <a:gd name="T20" fmla="*/ 24 w 46"/>
                <a:gd name="T21" fmla="*/ 39 h 50"/>
                <a:gd name="T22" fmla="*/ 26 w 46"/>
                <a:gd name="T23" fmla="*/ 50 h 50"/>
                <a:gd name="T24" fmla="*/ 39 w 46"/>
                <a:gd name="T25" fmla="*/ 1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50">
                  <a:moveTo>
                    <a:pt x="39" y="14"/>
                  </a:moveTo>
                  <a:cubicBezTo>
                    <a:pt x="34" y="3"/>
                    <a:pt x="14" y="0"/>
                    <a:pt x="2" y="6"/>
                  </a:cubicBezTo>
                  <a:cubicBezTo>
                    <a:pt x="2" y="6"/>
                    <a:pt x="1" y="6"/>
                    <a:pt x="0" y="7"/>
                  </a:cubicBezTo>
                  <a:cubicBezTo>
                    <a:pt x="1" y="9"/>
                    <a:pt x="1" y="11"/>
                    <a:pt x="2" y="12"/>
                  </a:cubicBezTo>
                  <a:cubicBezTo>
                    <a:pt x="5" y="17"/>
                    <a:pt x="12" y="21"/>
                    <a:pt x="18" y="21"/>
                  </a:cubicBezTo>
                  <a:cubicBezTo>
                    <a:pt x="18" y="21"/>
                    <a:pt x="19" y="23"/>
                    <a:pt x="19" y="25"/>
                  </a:cubicBezTo>
                  <a:cubicBezTo>
                    <a:pt x="20" y="24"/>
                    <a:pt x="21" y="23"/>
                    <a:pt x="22" y="23"/>
                  </a:cubicBezTo>
                  <a:cubicBezTo>
                    <a:pt x="24" y="22"/>
                    <a:pt x="26" y="22"/>
                    <a:pt x="27" y="23"/>
                  </a:cubicBezTo>
                  <a:cubicBezTo>
                    <a:pt x="33" y="24"/>
                    <a:pt x="33" y="32"/>
                    <a:pt x="29" y="36"/>
                  </a:cubicBezTo>
                  <a:cubicBezTo>
                    <a:pt x="28" y="37"/>
                    <a:pt x="26" y="38"/>
                    <a:pt x="25" y="38"/>
                  </a:cubicBezTo>
                  <a:cubicBezTo>
                    <a:pt x="24" y="39"/>
                    <a:pt x="24" y="39"/>
                    <a:pt x="24" y="39"/>
                  </a:cubicBezTo>
                  <a:cubicBezTo>
                    <a:pt x="24" y="46"/>
                    <a:pt x="24" y="47"/>
                    <a:pt x="26" y="50"/>
                  </a:cubicBezTo>
                  <a:cubicBezTo>
                    <a:pt x="35" y="43"/>
                    <a:pt x="46" y="30"/>
                    <a:pt x="39" y="14"/>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5" name="Freeform 92">
              <a:extLst>
                <a:ext uri="{FF2B5EF4-FFF2-40B4-BE49-F238E27FC236}">
                  <a16:creationId xmlns:a16="http://schemas.microsoft.com/office/drawing/2014/main" id="{721B71EE-93B2-4CF9-93F1-E36F515861AA}"/>
                </a:ext>
              </a:extLst>
            </p:cNvPr>
            <p:cNvSpPr>
              <a:spLocks/>
            </p:cNvSpPr>
            <p:nvPr/>
          </p:nvSpPr>
          <p:spPr bwMode="auto">
            <a:xfrm>
              <a:off x="9602788" y="2946400"/>
              <a:ext cx="630238" cy="276225"/>
            </a:xfrm>
            <a:custGeom>
              <a:avLst/>
              <a:gdLst>
                <a:gd name="T0" fmla="*/ 355 w 397"/>
                <a:gd name="T1" fmla="*/ 58 h 174"/>
                <a:gd name="T2" fmla="*/ 225 w 397"/>
                <a:gd name="T3" fmla="*/ 114 h 174"/>
                <a:gd name="T4" fmla="*/ 76 w 397"/>
                <a:gd name="T5" fmla="*/ 0 h 174"/>
                <a:gd name="T6" fmla="*/ 0 w 397"/>
                <a:gd name="T7" fmla="*/ 105 h 174"/>
                <a:gd name="T8" fmla="*/ 225 w 397"/>
                <a:gd name="T9" fmla="*/ 174 h 174"/>
                <a:gd name="T10" fmla="*/ 359 w 397"/>
                <a:gd name="T11" fmla="*/ 83 h 174"/>
                <a:gd name="T12" fmla="*/ 386 w 397"/>
                <a:gd name="T13" fmla="*/ 116 h 174"/>
                <a:gd name="T14" fmla="*/ 397 w 397"/>
                <a:gd name="T15" fmla="*/ 107 h 174"/>
                <a:gd name="T16" fmla="*/ 355 w 397"/>
                <a:gd name="T17" fmla="*/ 58 h 174"/>
                <a:gd name="T18" fmla="*/ 355 w 397"/>
                <a:gd name="T19" fmla="*/ 5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174">
                  <a:moveTo>
                    <a:pt x="355" y="58"/>
                  </a:moveTo>
                  <a:lnTo>
                    <a:pt x="225" y="114"/>
                  </a:lnTo>
                  <a:lnTo>
                    <a:pt x="76" y="0"/>
                  </a:lnTo>
                  <a:lnTo>
                    <a:pt x="0" y="105"/>
                  </a:lnTo>
                  <a:lnTo>
                    <a:pt x="225" y="174"/>
                  </a:lnTo>
                  <a:lnTo>
                    <a:pt x="359" y="83"/>
                  </a:lnTo>
                  <a:lnTo>
                    <a:pt x="386" y="116"/>
                  </a:lnTo>
                  <a:lnTo>
                    <a:pt x="397" y="107"/>
                  </a:lnTo>
                  <a:lnTo>
                    <a:pt x="355" y="58"/>
                  </a:lnTo>
                  <a:lnTo>
                    <a:pt x="355" y="58"/>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Freeform 93">
              <a:extLst>
                <a:ext uri="{FF2B5EF4-FFF2-40B4-BE49-F238E27FC236}">
                  <a16:creationId xmlns:a16="http://schemas.microsoft.com/office/drawing/2014/main" id="{C5A12F3B-4ACC-499D-8EEC-1CC811BA65A5}"/>
                </a:ext>
              </a:extLst>
            </p:cNvPr>
            <p:cNvSpPr>
              <a:spLocks/>
            </p:cNvSpPr>
            <p:nvPr/>
          </p:nvSpPr>
          <p:spPr bwMode="auto">
            <a:xfrm>
              <a:off x="8982076" y="2779713"/>
              <a:ext cx="88900" cy="88900"/>
            </a:xfrm>
            <a:custGeom>
              <a:avLst/>
              <a:gdLst>
                <a:gd name="T0" fmla="*/ 22 w 25"/>
                <a:gd name="T1" fmla="*/ 9 h 25"/>
                <a:gd name="T2" fmla="*/ 16 w 25"/>
                <a:gd name="T3" fmla="*/ 23 h 25"/>
                <a:gd name="T4" fmla="*/ 2 w 25"/>
                <a:gd name="T5" fmla="*/ 17 h 25"/>
                <a:gd name="T6" fmla="*/ 8 w 25"/>
                <a:gd name="T7" fmla="*/ 3 h 25"/>
                <a:gd name="T8" fmla="*/ 22 w 25"/>
                <a:gd name="T9" fmla="*/ 9 h 25"/>
              </a:gdLst>
              <a:ahLst/>
              <a:cxnLst>
                <a:cxn ang="0">
                  <a:pos x="T0" y="T1"/>
                </a:cxn>
                <a:cxn ang="0">
                  <a:pos x="T2" y="T3"/>
                </a:cxn>
                <a:cxn ang="0">
                  <a:pos x="T4" y="T5"/>
                </a:cxn>
                <a:cxn ang="0">
                  <a:pos x="T6" y="T7"/>
                </a:cxn>
                <a:cxn ang="0">
                  <a:pos x="T8" y="T9"/>
                </a:cxn>
              </a:cxnLst>
              <a:rect l="0" t="0" r="r" b="b"/>
              <a:pathLst>
                <a:path w="25" h="25">
                  <a:moveTo>
                    <a:pt x="22" y="9"/>
                  </a:moveTo>
                  <a:cubicBezTo>
                    <a:pt x="25" y="15"/>
                    <a:pt x="22" y="21"/>
                    <a:pt x="16" y="23"/>
                  </a:cubicBezTo>
                  <a:cubicBezTo>
                    <a:pt x="10" y="25"/>
                    <a:pt x="4" y="22"/>
                    <a:pt x="2" y="17"/>
                  </a:cubicBezTo>
                  <a:cubicBezTo>
                    <a:pt x="0" y="11"/>
                    <a:pt x="2" y="5"/>
                    <a:pt x="8" y="3"/>
                  </a:cubicBezTo>
                  <a:cubicBezTo>
                    <a:pt x="14" y="0"/>
                    <a:pt x="20" y="3"/>
                    <a:pt x="22" y="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Freeform 94">
              <a:extLst>
                <a:ext uri="{FF2B5EF4-FFF2-40B4-BE49-F238E27FC236}">
                  <a16:creationId xmlns:a16="http://schemas.microsoft.com/office/drawing/2014/main" id="{7CC99545-6DF3-4E89-9B0B-1FC2CE673575}"/>
                </a:ext>
              </a:extLst>
            </p:cNvPr>
            <p:cNvSpPr>
              <a:spLocks noEditPoints="1"/>
            </p:cNvSpPr>
            <p:nvPr/>
          </p:nvSpPr>
          <p:spPr bwMode="auto">
            <a:xfrm>
              <a:off x="7359651" y="1822450"/>
              <a:ext cx="276225" cy="2789238"/>
            </a:xfrm>
            <a:custGeom>
              <a:avLst/>
              <a:gdLst>
                <a:gd name="T0" fmla="*/ 156 w 174"/>
                <a:gd name="T1" fmla="*/ 18 h 1757"/>
                <a:gd name="T2" fmla="*/ 18 w 174"/>
                <a:gd name="T3" fmla="*/ 18 h 1757"/>
                <a:gd name="T4" fmla="*/ 18 w 174"/>
                <a:gd name="T5" fmla="*/ 1740 h 1757"/>
                <a:gd name="T6" fmla="*/ 156 w 174"/>
                <a:gd name="T7" fmla="*/ 1740 h 1757"/>
                <a:gd name="T8" fmla="*/ 156 w 174"/>
                <a:gd name="T9" fmla="*/ 18 h 1757"/>
                <a:gd name="T10" fmla="*/ 156 w 174"/>
                <a:gd name="T11" fmla="*/ 18 h 1757"/>
                <a:gd name="T12" fmla="*/ 0 w 174"/>
                <a:gd name="T13" fmla="*/ 0 h 1757"/>
                <a:gd name="T14" fmla="*/ 174 w 174"/>
                <a:gd name="T15" fmla="*/ 0 h 1757"/>
                <a:gd name="T16" fmla="*/ 174 w 174"/>
                <a:gd name="T17" fmla="*/ 1757 h 1757"/>
                <a:gd name="T18" fmla="*/ 0 w 174"/>
                <a:gd name="T19" fmla="*/ 1757 h 1757"/>
                <a:gd name="T20" fmla="*/ 0 w 174"/>
                <a:gd name="T21" fmla="*/ 0 h 1757"/>
                <a:gd name="T22" fmla="*/ 0 w 174"/>
                <a:gd name="T23" fmla="*/ 0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4" h="1757">
                  <a:moveTo>
                    <a:pt x="156" y="18"/>
                  </a:moveTo>
                  <a:lnTo>
                    <a:pt x="18" y="18"/>
                  </a:lnTo>
                  <a:lnTo>
                    <a:pt x="18" y="1740"/>
                  </a:lnTo>
                  <a:lnTo>
                    <a:pt x="156" y="1740"/>
                  </a:lnTo>
                  <a:lnTo>
                    <a:pt x="156" y="18"/>
                  </a:lnTo>
                  <a:lnTo>
                    <a:pt x="156" y="18"/>
                  </a:lnTo>
                  <a:close/>
                  <a:moveTo>
                    <a:pt x="0" y="0"/>
                  </a:moveTo>
                  <a:lnTo>
                    <a:pt x="174" y="0"/>
                  </a:lnTo>
                  <a:lnTo>
                    <a:pt x="174" y="1757"/>
                  </a:lnTo>
                  <a:lnTo>
                    <a:pt x="0" y="1757"/>
                  </a:lnTo>
                  <a:lnTo>
                    <a:pt x="0" y="0"/>
                  </a:lnTo>
                  <a:lnTo>
                    <a:pt x="0"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Freeform 95">
              <a:extLst>
                <a:ext uri="{FF2B5EF4-FFF2-40B4-BE49-F238E27FC236}">
                  <a16:creationId xmlns:a16="http://schemas.microsoft.com/office/drawing/2014/main" id="{CAD17D2A-E9D0-431D-B3E5-EC55FCB0415A}"/>
                </a:ext>
              </a:extLst>
            </p:cNvPr>
            <p:cNvSpPr>
              <a:spLocks/>
            </p:cNvSpPr>
            <p:nvPr/>
          </p:nvSpPr>
          <p:spPr bwMode="auto">
            <a:xfrm>
              <a:off x="7319963" y="4459288"/>
              <a:ext cx="355600" cy="255588"/>
            </a:xfrm>
            <a:custGeom>
              <a:avLst/>
              <a:gdLst>
                <a:gd name="T0" fmla="*/ 0 w 224"/>
                <a:gd name="T1" fmla="*/ 161 h 161"/>
                <a:gd name="T2" fmla="*/ 224 w 224"/>
                <a:gd name="T3" fmla="*/ 161 h 161"/>
                <a:gd name="T4" fmla="*/ 224 w 224"/>
                <a:gd name="T5" fmla="*/ 0 h 161"/>
                <a:gd name="T6" fmla="*/ 0 w 224"/>
                <a:gd name="T7" fmla="*/ 0 h 161"/>
                <a:gd name="T8" fmla="*/ 0 w 224"/>
                <a:gd name="T9" fmla="*/ 161 h 161"/>
                <a:gd name="T10" fmla="*/ 0 w 224"/>
                <a:gd name="T11" fmla="*/ 161 h 161"/>
              </a:gdLst>
              <a:ahLst/>
              <a:cxnLst>
                <a:cxn ang="0">
                  <a:pos x="T0" y="T1"/>
                </a:cxn>
                <a:cxn ang="0">
                  <a:pos x="T2" y="T3"/>
                </a:cxn>
                <a:cxn ang="0">
                  <a:pos x="T4" y="T5"/>
                </a:cxn>
                <a:cxn ang="0">
                  <a:pos x="T6" y="T7"/>
                </a:cxn>
                <a:cxn ang="0">
                  <a:pos x="T8" y="T9"/>
                </a:cxn>
                <a:cxn ang="0">
                  <a:pos x="T10" y="T11"/>
                </a:cxn>
              </a:cxnLst>
              <a:rect l="0" t="0" r="r" b="b"/>
              <a:pathLst>
                <a:path w="224" h="161">
                  <a:moveTo>
                    <a:pt x="0" y="161"/>
                  </a:moveTo>
                  <a:lnTo>
                    <a:pt x="224" y="161"/>
                  </a:lnTo>
                  <a:lnTo>
                    <a:pt x="224" y="0"/>
                  </a:lnTo>
                  <a:lnTo>
                    <a:pt x="0" y="0"/>
                  </a:lnTo>
                  <a:lnTo>
                    <a:pt x="0" y="161"/>
                  </a:lnTo>
                  <a:lnTo>
                    <a:pt x="0" y="161"/>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Freeform 96">
              <a:extLst>
                <a:ext uri="{FF2B5EF4-FFF2-40B4-BE49-F238E27FC236}">
                  <a16:creationId xmlns:a16="http://schemas.microsoft.com/office/drawing/2014/main" id="{1BAD5024-BD6D-4E39-BD4A-DACBCB1C0DAD}"/>
                </a:ext>
              </a:extLst>
            </p:cNvPr>
            <p:cNvSpPr>
              <a:spLocks/>
            </p:cNvSpPr>
            <p:nvPr/>
          </p:nvSpPr>
          <p:spPr bwMode="auto">
            <a:xfrm>
              <a:off x="7370763" y="3170238"/>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Freeform 97">
              <a:extLst>
                <a:ext uri="{FF2B5EF4-FFF2-40B4-BE49-F238E27FC236}">
                  <a16:creationId xmlns:a16="http://schemas.microsoft.com/office/drawing/2014/main" id="{79733C43-08C1-4958-853C-60BEA0627B93}"/>
                </a:ext>
              </a:extLst>
            </p:cNvPr>
            <p:cNvSpPr>
              <a:spLocks/>
            </p:cNvSpPr>
            <p:nvPr/>
          </p:nvSpPr>
          <p:spPr bwMode="auto">
            <a:xfrm>
              <a:off x="7370763" y="3432175"/>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8"/>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Freeform 98">
              <a:extLst>
                <a:ext uri="{FF2B5EF4-FFF2-40B4-BE49-F238E27FC236}">
                  <a16:creationId xmlns:a16="http://schemas.microsoft.com/office/drawing/2014/main" id="{42E6FFD1-0233-4A7C-A11E-51A122B37648}"/>
                </a:ext>
              </a:extLst>
            </p:cNvPr>
            <p:cNvSpPr>
              <a:spLocks/>
            </p:cNvSpPr>
            <p:nvPr/>
          </p:nvSpPr>
          <p:spPr bwMode="auto">
            <a:xfrm>
              <a:off x="7370763" y="3694113"/>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Freeform 99">
              <a:extLst>
                <a:ext uri="{FF2B5EF4-FFF2-40B4-BE49-F238E27FC236}">
                  <a16:creationId xmlns:a16="http://schemas.microsoft.com/office/drawing/2014/main" id="{BC31B10D-CC74-4392-B33C-BF7F52953952}"/>
                </a:ext>
              </a:extLst>
            </p:cNvPr>
            <p:cNvSpPr>
              <a:spLocks/>
            </p:cNvSpPr>
            <p:nvPr/>
          </p:nvSpPr>
          <p:spPr bwMode="auto">
            <a:xfrm>
              <a:off x="7370763" y="3956050"/>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4"/>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Freeform 100">
              <a:extLst>
                <a:ext uri="{FF2B5EF4-FFF2-40B4-BE49-F238E27FC236}">
                  <a16:creationId xmlns:a16="http://schemas.microsoft.com/office/drawing/2014/main" id="{AD88FB5D-FA48-4A82-A5D5-53386F65A98C}"/>
                </a:ext>
              </a:extLst>
            </p:cNvPr>
            <p:cNvSpPr>
              <a:spLocks/>
            </p:cNvSpPr>
            <p:nvPr/>
          </p:nvSpPr>
          <p:spPr bwMode="auto">
            <a:xfrm>
              <a:off x="7370763" y="2914650"/>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Freeform 101">
              <a:extLst>
                <a:ext uri="{FF2B5EF4-FFF2-40B4-BE49-F238E27FC236}">
                  <a16:creationId xmlns:a16="http://schemas.microsoft.com/office/drawing/2014/main" id="{4ED0F39E-4831-47AB-802B-3DD9440A5A06}"/>
                </a:ext>
              </a:extLst>
            </p:cNvPr>
            <p:cNvSpPr>
              <a:spLocks/>
            </p:cNvSpPr>
            <p:nvPr/>
          </p:nvSpPr>
          <p:spPr bwMode="auto">
            <a:xfrm>
              <a:off x="7370763" y="2655888"/>
              <a:ext cx="261938" cy="279400"/>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4"/>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Freeform 102">
              <a:extLst>
                <a:ext uri="{FF2B5EF4-FFF2-40B4-BE49-F238E27FC236}">
                  <a16:creationId xmlns:a16="http://schemas.microsoft.com/office/drawing/2014/main" id="{6212BD05-0678-4F48-BBEB-08220BA1453E}"/>
                </a:ext>
              </a:extLst>
            </p:cNvPr>
            <p:cNvSpPr>
              <a:spLocks/>
            </p:cNvSpPr>
            <p:nvPr/>
          </p:nvSpPr>
          <p:spPr bwMode="auto">
            <a:xfrm>
              <a:off x="7370763" y="2400300"/>
              <a:ext cx="261938" cy="280988"/>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3"/>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Freeform 103">
              <a:extLst>
                <a:ext uri="{FF2B5EF4-FFF2-40B4-BE49-F238E27FC236}">
                  <a16:creationId xmlns:a16="http://schemas.microsoft.com/office/drawing/2014/main" id="{63976ABB-A5F9-4244-AE99-4EF92F108C7B}"/>
                </a:ext>
              </a:extLst>
            </p:cNvPr>
            <p:cNvSpPr>
              <a:spLocks/>
            </p:cNvSpPr>
            <p:nvPr/>
          </p:nvSpPr>
          <p:spPr bwMode="auto">
            <a:xfrm>
              <a:off x="7370763" y="2144713"/>
              <a:ext cx="261938" cy="280988"/>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Freeform 104">
              <a:extLst>
                <a:ext uri="{FF2B5EF4-FFF2-40B4-BE49-F238E27FC236}">
                  <a16:creationId xmlns:a16="http://schemas.microsoft.com/office/drawing/2014/main" id="{0CE43D60-E753-4766-A4EC-6EA62AC7466F}"/>
                </a:ext>
              </a:extLst>
            </p:cNvPr>
            <p:cNvSpPr>
              <a:spLocks/>
            </p:cNvSpPr>
            <p:nvPr/>
          </p:nvSpPr>
          <p:spPr bwMode="auto">
            <a:xfrm>
              <a:off x="7370763" y="1890713"/>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Freeform 105">
              <a:extLst>
                <a:ext uri="{FF2B5EF4-FFF2-40B4-BE49-F238E27FC236}">
                  <a16:creationId xmlns:a16="http://schemas.microsoft.com/office/drawing/2014/main" id="{262C2CCD-B4A1-4D98-BC99-3E67BC97DF1E}"/>
                </a:ext>
              </a:extLst>
            </p:cNvPr>
            <p:cNvSpPr>
              <a:spLocks/>
            </p:cNvSpPr>
            <p:nvPr/>
          </p:nvSpPr>
          <p:spPr bwMode="auto">
            <a:xfrm>
              <a:off x="7370763" y="1635125"/>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Freeform 106">
              <a:extLst>
                <a:ext uri="{FF2B5EF4-FFF2-40B4-BE49-F238E27FC236}">
                  <a16:creationId xmlns:a16="http://schemas.microsoft.com/office/drawing/2014/main" id="{F44EE526-F33D-456A-8296-9A9853A0AB60}"/>
                </a:ext>
              </a:extLst>
            </p:cNvPr>
            <p:cNvSpPr>
              <a:spLocks/>
            </p:cNvSpPr>
            <p:nvPr/>
          </p:nvSpPr>
          <p:spPr bwMode="auto">
            <a:xfrm>
              <a:off x="7359651" y="1539875"/>
              <a:ext cx="449263" cy="379413"/>
            </a:xfrm>
            <a:custGeom>
              <a:avLst/>
              <a:gdLst>
                <a:gd name="T0" fmla="*/ 0 w 283"/>
                <a:gd name="T1" fmla="*/ 239 h 239"/>
                <a:gd name="T2" fmla="*/ 283 w 283"/>
                <a:gd name="T3" fmla="*/ 239 h 239"/>
                <a:gd name="T4" fmla="*/ 283 w 283"/>
                <a:gd name="T5" fmla="*/ 0 h 239"/>
                <a:gd name="T6" fmla="*/ 0 w 283"/>
                <a:gd name="T7" fmla="*/ 0 h 239"/>
                <a:gd name="T8" fmla="*/ 0 w 283"/>
                <a:gd name="T9" fmla="*/ 239 h 239"/>
                <a:gd name="T10" fmla="*/ 0 w 283"/>
                <a:gd name="T11" fmla="*/ 239 h 239"/>
              </a:gdLst>
              <a:ahLst/>
              <a:cxnLst>
                <a:cxn ang="0">
                  <a:pos x="T0" y="T1"/>
                </a:cxn>
                <a:cxn ang="0">
                  <a:pos x="T2" y="T3"/>
                </a:cxn>
                <a:cxn ang="0">
                  <a:pos x="T4" y="T5"/>
                </a:cxn>
                <a:cxn ang="0">
                  <a:pos x="T6" y="T7"/>
                </a:cxn>
                <a:cxn ang="0">
                  <a:pos x="T8" y="T9"/>
                </a:cxn>
                <a:cxn ang="0">
                  <a:pos x="T10" y="T11"/>
                </a:cxn>
              </a:cxnLst>
              <a:rect l="0" t="0" r="r" b="b"/>
              <a:pathLst>
                <a:path w="283" h="239">
                  <a:moveTo>
                    <a:pt x="0" y="239"/>
                  </a:moveTo>
                  <a:lnTo>
                    <a:pt x="283" y="239"/>
                  </a:lnTo>
                  <a:lnTo>
                    <a:pt x="283" y="0"/>
                  </a:lnTo>
                  <a:lnTo>
                    <a:pt x="0" y="0"/>
                  </a:lnTo>
                  <a:lnTo>
                    <a:pt x="0" y="239"/>
                  </a:lnTo>
                  <a:lnTo>
                    <a:pt x="0" y="23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Freeform 107">
              <a:extLst>
                <a:ext uri="{FF2B5EF4-FFF2-40B4-BE49-F238E27FC236}">
                  <a16:creationId xmlns:a16="http://schemas.microsoft.com/office/drawing/2014/main" id="{4095696E-7F81-42EC-A848-7DBFB08F3E57}"/>
                </a:ext>
              </a:extLst>
            </p:cNvPr>
            <p:cNvSpPr>
              <a:spLocks/>
            </p:cNvSpPr>
            <p:nvPr/>
          </p:nvSpPr>
          <p:spPr bwMode="auto">
            <a:xfrm>
              <a:off x="6686551" y="1539875"/>
              <a:ext cx="446088" cy="219075"/>
            </a:xfrm>
            <a:custGeom>
              <a:avLst/>
              <a:gdLst>
                <a:gd name="T0" fmla="*/ 0 w 281"/>
                <a:gd name="T1" fmla="*/ 138 h 138"/>
                <a:gd name="T2" fmla="*/ 281 w 281"/>
                <a:gd name="T3" fmla="*/ 138 h 138"/>
                <a:gd name="T4" fmla="*/ 281 w 281"/>
                <a:gd name="T5" fmla="*/ 0 h 138"/>
                <a:gd name="T6" fmla="*/ 0 w 281"/>
                <a:gd name="T7" fmla="*/ 0 h 138"/>
                <a:gd name="T8" fmla="*/ 0 w 281"/>
                <a:gd name="T9" fmla="*/ 138 h 138"/>
                <a:gd name="T10" fmla="*/ 0 w 281"/>
                <a:gd name="T11" fmla="*/ 138 h 138"/>
              </a:gdLst>
              <a:ahLst/>
              <a:cxnLst>
                <a:cxn ang="0">
                  <a:pos x="T0" y="T1"/>
                </a:cxn>
                <a:cxn ang="0">
                  <a:pos x="T2" y="T3"/>
                </a:cxn>
                <a:cxn ang="0">
                  <a:pos x="T4" y="T5"/>
                </a:cxn>
                <a:cxn ang="0">
                  <a:pos x="T6" y="T7"/>
                </a:cxn>
                <a:cxn ang="0">
                  <a:pos x="T8" y="T9"/>
                </a:cxn>
                <a:cxn ang="0">
                  <a:pos x="T10" y="T11"/>
                </a:cxn>
              </a:cxnLst>
              <a:rect l="0" t="0" r="r" b="b"/>
              <a:pathLst>
                <a:path w="281" h="138">
                  <a:moveTo>
                    <a:pt x="0" y="138"/>
                  </a:moveTo>
                  <a:lnTo>
                    <a:pt x="281" y="138"/>
                  </a:lnTo>
                  <a:lnTo>
                    <a:pt x="281" y="0"/>
                  </a:lnTo>
                  <a:lnTo>
                    <a:pt x="0" y="0"/>
                  </a:lnTo>
                  <a:lnTo>
                    <a:pt x="0" y="138"/>
                  </a:lnTo>
                  <a:lnTo>
                    <a:pt x="0" y="138"/>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Freeform 108">
              <a:extLst>
                <a:ext uri="{FF2B5EF4-FFF2-40B4-BE49-F238E27FC236}">
                  <a16:creationId xmlns:a16="http://schemas.microsoft.com/office/drawing/2014/main" id="{614ADCBA-17BF-42A9-A8A9-CBBAEC2F5C0C}"/>
                </a:ext>
              </a:extLst>
            </p:cNvPr>
            <p:cNvSpPr>
              <a:spLocks/>
            </p:cNvSpPr>
            <p:nvPr/>
          </p:nvSpPr>
          <p:spPr bwMode="auto">
            <a:xfrm>
              <a:off x="6678613" y="1539875"/>
              <a:ext cx="2246313" cy="28575"/>
            </a:xfrm>
            <a:custGeom>
              <a:avLst/>
              <a:gdLst>
                <a:gd name="T0" fmla="*/ 4 w 634"/>
                <a:gd name="T1" fmla="*/ 8 h 8"/>
                <a:gd name="T2" fmla="*/ 630 w 634"/>
                <a:gd name="T3" fmla="*/ 8 h 8"/>
                <a:gd name="T4" fmla="*/ 634 w 634"/>
                <a:gd name="T5" fmla="*/ 4 h 8"/>
                <a:gd name="T6" fmla="*/ 630 w 634"/>
                <a:gd name="T7" fmla="*/ 0 h 8"/>
                <a:gd name="T8" fmla="*/ 4 w 634"/>
                <a:gd name="T9" fmla="*/ 0 h 8"/>
                <a:gd name="T10" fmla="*/ 0 w 634"/>
                <a:gd name="T11" fmla="*/ 4 h 8"/>
                <a:gd name="T12" fmla="*/ 4 w 63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634" h="8">
                  <a:moveTo>
                    <a:pt x="4" y="8"/>
                  </a:moveTo>
                  <a:cubicBezTo>
                    <a:pt x="630" y="8"/>
                    <a:pt x="630" y="8"/>
                    <a:pt x="630" y="8"/>
                  </a:cubicBezTo>
                  <a:cubicBezTo>
                    <a:pt x="633" y="8"/>
                    <a:pt x="634" y="6"/>
                    <a:pt x="634" y="4"/>
                  </a:cubicBezTo>
                  <a:cubicBezTo>
                    <a:pt x="634" y="2"/>
                    <a:pt x="633" y="0"/>
                    <a:pt x="630" y="0"/>
                  </a:cubicBezTo>
                  <a:cubicBezTo>
                    <a:pt x="4" y="0"/>
                    <a:pt x="4" y="0"/>
                    <a:pt x="4" y="0"/>
                  </a:cubicBezTo>
                  <a:cubicBezTo>
                    <a:pt x="1" y="0"/>
                    <a:pt x="0" y="2"/>
                    <a:pt x="0" y="4"/>
                  </a:cubicBezTo>
                  <a:cubicBezTo>
                    <a:pt x="0" y="6"/>
                    <a:pt x="1" y="8"/>
                    <a:pt x="4" y="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109">
              <a:extLst>
                <a:ext uri="{FF2B5EF4-FFF2-40B4-BE49-F238E27FC236}">
                  <a16:creationId xmlns:a16="http://schemas.microsoft.com/office/drawing/2014/main" id="{8FBDC491-FE7D-48EB-AC8D-758D2AEA132E}"/>
                </a:ext>
              </a:extLst>
            </p:cNvPr>
            <p:cNvSpPr>
              <a:spLocks/>
            </p:cNvSpPr>
            <p:nvPr/>
          </p:nvSpPr>
          <p:spPr bwMode="auto">
            <a:xfrm>
              <a:off x="8794751" y="1620838"/>
              <a:ext cx="14288" cy="922338"/>
            </a:xfrm>
            <a:custGeom>
              <a:avLst/>
              <a:gdLst>
                <a:gd name="T0" fmla="*/ 0 w 9"/>
                <a:gd name="T1" fmla="*/ 581 h 581"/>
                <a:gd name="T2" fmla="*/ 9 w 9"/>
                <a:gd name="T3" fmla="*/ 581 h 581"/>
                <a:gd name="T4" fmla="*/ 9 w 9"/>
                <a:gd name="T5" fmla="*/ 0 h 581"/>
                <a:gd name="T6" fmla="*/ 0 w 9"/>
                <a:gd name="T7" fmla="*/ 0 h 581"/>
                <a:gd name="T8" fmla="*/ 0 w 9"/>
                <a:gd name="T9" fmla="*/ 581 h 581"/>
                <a:gd name="T10" fmla="*/ 0 w 9"/>
                <a:gd name="T11" fmla="*/ 581 h 581"/>
              </a:gdLst>
              <a:ahLst/>
              <a:cxnLst>
                <a:cxn ang="0">
                  <a:pos x="T0" y="T1"/>
                </a:cxn>
                <a:cxn ang="0">
                  <a:pos x="T2" y="T3"/>
                </a:cxn>
                <a:cxn ang="0">
                  <a:pos x="T4" y="T5"/>
                </a:cxn>
                <a:cxn ang="0">
                  <a:pos x="T6" y="T7"/>
                </a:cxn>
                <a:cxn ang="0">
                  <a:pos x="T8" y="T9"/>
                </a:cxn>
                <a:cxn ang="0">
                  <a:pos x="T10" y="T11"/>
                </a:cxn>
              </a:cxnLst>
              <a:rect l="0" t="0" r="r" b="b"/>
              <a:pathLst>
                <a:path w="9" h="581">
                  <a:moveTo>
                    <a:pt x="0" y="581"/>
                  </a:moveTo>
                  <a:lnTo>
                    <a:pt x="9" y="581"/>
                  </a:lnTo>
                  <a:lnTo>
                    <a:pt x="9" y="0"/>
                  </a:lnTo>
                  <a:lnTo>
                    <a:pt x="0" y="0"/>
                  </a:lnTo>
                  <a:lnTo>
                    <a:pt x="0" y="581"/>
                  </a:lnTo>
                  <a:lnTo>
                    <a:pt x="0" y="581"/>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 name="Rectangle 110">
              <a:extLst>
                <a:ext uri="{FF2B5EF4-FFF2-40B4-BE49-F238E27FC236}">
                  <a16:creationId xmlns:a16="http://schemas.microsoft.com/office/drawing/2014/main" id="{260B53CD-B35E-4026-BA24-4B54DE5B3895}"/>
                </a:ext>
              </a:extLst>
            </p:cNvPr>
            <p:cNvSpPr>
              <a:spLocks noChangeArrowheads="1"/>
            </p:cNvSpPr>
            <p:nvPr/>
          </p:nvSpPr>
          <p:spPr bwMode="auto">
            <a:xfrm>
              <a:off x="7199313" y="4668838"/>
              <a:ext cx="595313" cy="114300"/>
            </a:xfrm>
            <a:prstGeom prst="rect">
              <a:avLst/>
            </a:prstGeom>
            <a:solidFill>
              <a:srgbClr val="246A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 name="Rectangle 111">
              <a:extLst>
                <a:ext uri="{FF2B5EF4-FFF2-40B4-BE49-F238E27FC236}">
                  <a16:creationId xmlns:a16="http://schemas.microsoft.com/office/drawing/2014/main" id="{FB2E8E5E-7103-4BC3-A5F7-947BC0C85CB5}"/>
                </a:ext>
              </a:extLst>
            </p:cNvPr>
            <p:cNvSpPr>
              <a:spLocks noChangeArrowheads="1"/>
            </p:cNvSpPr>
            <p:nvPr/>
          </p:nvSpPr>
          <p:spPr bwMode="auto">
            <a:xfrm>
              <a:off x="7199313" y="4668838"/>
              <a:ext cx="5953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112">
              <a:extLst>
                <a:ext uri="{FF2B5EF4-FFF2-40B4-BE49-F238E27FC236}">
                  <a16:creationId xmlns:a16="http://schemas.microsoft.com/office/drawing/2014/main" id="{F5584E56-3690-4FD3-A730-F55E6AA2A81B}"/>
                </a:ext>
              </a:extLst>
            </p:cNvPr>
            <p:cNvSpPr>
              <a:spLocks/>
            </p:cNvSpPr>
            <p:nvPr/>
          </p:nvSpPr>
          <p:spPr bwMode="auto">
            <a:xfrm>
              <a:off x="7575551" y="1428750"/>
              <a:ext cx="1339850" cy="134938"/>
            </a:xfrm>
            <a:custGeom>
              <a:avLst/>
              <a:gdLst>
                <a:gd name="T0" fmla="*/ 2 w 378"/>
                <a:gd name="T1" fmla="*/ 38 h 38"/>
                <a:gd name="T2" fmla="*/ 4 w 378"/>
                <a:gd name="T3" fmla="*/ 37 h 38"/>
                <a:gd name="T4" fmla="*/ 37 w 378"/>
                <a:gd name="T5" fmla="*/ 4 h 38"/>
                <a:gd name="T6" fmla="*/ 343 w 378"/>
                <a:gd name="T7" fmla="*/ 4 h 38"/>
                <a:gd name="T8" fmla="*/ 375 w 378"/>
                <a:gd name="T9" fmla="*/ 35 h 38"/>
                <a:gd name="T10" fmla="*/ 378 w 378"/>
                <a:gd name="T11" fmla="*/ 35 h 38"/>
                <a:gd name="T12" fmla="*/ 378 w 378"/>
                <a:gd name="T13" fmla="*/ 32 h 38"/>
                <a:gd name="T14" fmla="*/ 345 w 378"/>
                <a:gd name="T15" fmla="*/ 0 h 38"/>
                <a:gd name="T16" fmla="*/ 35 w 378"/>
                <a:gd name="T17" fmla="*/ 0 h 38"/>
                <a:gd name="T18" fmla="*/ 1 w 378"/>
                <a:gd name="T19" fmla="*/ 34 h 38"/>
                <a:gd name="T20" fmla="*/ 1 w 378"/>
                <a:gd name="T21" fmla="*/ 37 h 38"/>
                <a:gd name="T22" fmla="*/ 2 w 378"/>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8">
                  <a:moveTo>
                    <a:pt x="2" y="38"/>
                  </a:moveTo>
                  <a:cubicBezTo>
                    <a:pt x="3" y="38"/>
                    <a:pt x="3" y="38"/>
                    <a:pt x="4" y="37"/>
                  </a:cubicBezTo>
                  <a:cubicBezTo>
                    <a:pt x="37" y="4"/>
                    <a:pt x="37" y="4"/>
                    <a:pt x="37" y="4"/>
                  </a:cubicBezTo>
                  <a:cubicBezTo>
                    <a:pt x="343" y="4"/>
                    <a:pt x="343" y="4"/>
                    <a:pt x="343" y="4"/>
                  </a:cubicBezTo>
                  <a:cubicBezTo>
                    <a:pt x="375" y="35"/>
                    <a:pt x="375" y="35"/>
                    <a:pt x="375" y="35"/>
                  </a:cubicBezTo>
                  <a:cubicBezTo>
                    <a:pt x="376" y="36"/>
                    <a:pt x="377" y="36"/>
                    <a:pt x="378" y="35"/>
                  </a:cubicBezTo>
                  <a:cubicBezTo>
                    <a:pt x="378" y="34"/>
                    <a:pt x="378" y="33"/>
                    <a:pt x="378" y="32"/>
                  </a:cubicBezTo>
                  <a:cubicBezTo>
                    <a:pt x="345" y="0"/>
                    <a:pt x="345" y="0"/>
                    <a:pt x="345" y="0"/>
                  </a:cubicBezTo>
                  <a:cubicBezTo>
                    <a:pt x="35" y="0"/>
                    <a:pt x="35" y="0"/>
                    <a:pt x="35" y="0"/>
                  </a:cubicBezTo>
                  <a:cubicBezTo>
                    <a:pt x="1" y="34"/>
                    <a:pt x="1" y="34"/>
                    <a:pt x="1" y="34"/>
                  </a:cubicBezTo>
                  <a:cubicBezTo>
                    <a:pt x="0" y="35"/>
                    <a:pt x="0" y="36"/>
                    <a:pt x="1" y="37"/>
                  </a:cubicBezTo>
                  <a:cubicBezTo>
                    <a:pt x="1" y="38"/>
                    <a:pt x="2" y="38"/>
                    <a:pt x="2"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 name="Freeform 113">
              <a:extLst>
                <a:ext uri="{FF2B5EF4-FFF2-40B4-BE49-F238E27FC236}">
                  <a16:creationId xmlns:a16="http://schemas.microsoft.com/office/drawing/2014/main" id="{41323395-3943-4D01-9DEE-7CA22AEEE86A}"/>
                </a:ext>
              </a:extLst>
            </p:cNvPr>
            <p:cNvSpPr>
              <a:spLocks/>
            </p:cNvSpPr>
            <p:nvPr/>
          </p:nvSpPr>
          <p:spPr bwMode="auto">
            <a:xfrm>
              <a:off x="6675438" y="1319213"/>
              <a:ext cx="546100" cy="244475"/>
            </a:xfrm>
            <a:custGeom>
              <a:avLst/>
              <a:gdLst>
                <a:gd name="T0" fmla="*/ 2 w 154"/>
                <a:gd name="T1" fmla="*/ 69 h 69"/>
                <a:gd name="T2" fmla="*/ 4 w 154"/>
                <a:gd name="T3" fmla="*/ 68 h 69"/>
                <a:gd name="T4" fmla="*/ 37 w 154"/>
                <a:gd name="T5" fmla="*/ 4 h 69"/>
                <a:gd name="T6" fmla="*/ 118 w 154"/>
                <a:gd name="T7" fmla="*/ 4 h 69"/>
                <a:gd name="T8" fmla="*/ 150 w 154"/>
                <a:gd name="T9" fmla="*/ 66 h 69"/>
                <a:gd name="T10" fmla="*/ 152 w 154"/>
                <a:gd name="T11" fmla="*/ 67 h 69"/>
                <a:gd name="T12" fmla="*/ 153 w 154"/>
                <a:gd name="T13" fmla="*/ 64 h 69"/>
                <a:gd name="T14" fmla="*/ 121 w 154"/>
                <a:gd name="T15" fmla="*/ 0 h 69"/>
                <a:gd name="T16" fmla="*/ 35 w 154"/>
                <a:gd name="T17" fmla="*/ 0 h 69"/>
                <a:gd name="T18" fmla="*/ 0 w 154"/>
                <a:gd name="T19" fmla="*/ 66 h 69"/>
                <a:gd name="T20" fmla="*/ 1 w 154"/>
                <a:gd name="T21" fmla="*/ 69 h 69"/>
                <a:gd name="T22" fmla="*/ 2 w 154"/>
                <a:gd name="T2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69">
                  <a:moveTo>
                    <a:pt x="2" y="69"/>
                  </a:moveTo>
                  <a:cubicBezTo>
                    <a:pt x="3" y="69"/>
                    <a:pt x="3" y="68"/>
                    <a:pt x="4" y="68"/>
                  </a:cubicBezTo>
                  <a:cubicBezTo>
                    <a:pt x="37" y="4"/>
                    <a:pt x="37" y="4"/>
                    <a:pt x="37" y="4"/>
                  </a:cubicBezTo>
                  <a:cubicBezTo>
                    <a:pt x="118" y="4"/>
                    <a:pt x="118" y="4"/>
                    <a:pt x="118" y="4"/>
                  </a:cubicBezTo>
                  <a:cubicBezTo>
                    <a:pt x="150" y="66"/>
                    <a:pt x="150" y="66"/>
                    <a:pt x="150" y="66"/>
                  </a:cubicBezTo>
                  <a:cubicBezTo>
                    <a:pt x="150" y="67"/>
                    <a:pt x="151" y="67"/>
                    <a:pt x="152" y="67"/>
                  </a:cubicBezTo>
                  <a:cubicBezTo>
                    <a:pt x="153" y="66"/>
                    <a:pt x="154" y="65"/>
                    <a:pt x="153" y="64"/>
                  </a:cubicBezTo>
                  <a:cubicBezTo>
                    <a:pt x="121" y="0"/>
                    <a:pt x="121" y="0"/>
                    <a:pt x="121" y="0"/>
                  </a:cubicBezTo>
                  <a:cubicBezTo>
                    <a:pt x="35" y="0"/>
                    <a:pt x="35" y="0"/>
                    <a:pt x="35" y="0"/>
                  </a:cubicBezTo>
                  <a:cubicBezTo>
                    <a:pt x="0" y="66"/>
                    <a:pt x="0" y="66"/>
                    <a:pt x="0" y="66"/>
                  </a:cubicBezTo>
                  <a:cubicBezTo>
                    <a:pt x="0" y="67"/>
                    <a:pt x="0" y="68"/>
                    <a:pt x="1" y="69"/>
                  </a:cubicBezTo>
                  <a:cubicBezTo>
                    <a:pt x="2" y="69"/>
                    <a:pt x="2" y="69"/>
                    <a:pt x="2" y="6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 name="Oval 114">
              <a:extLst>
                <a:ext uri="{FF2B5EF4-FFF2-40B4-BE49-F238E27FC236}">
                  <a16:creationId xmlns:a16="http://schemas.microsoft.com/office/drawing/2014/main" id="{228D1FB4-39FF-40DD-8AF0-52880B8891A2}"/>
                </a:ext>
              </a:extLst>
            </p:cNvPr>
            <p:cNvSpPr>
              <a:spLocks noChangeArrowheads="1"/>
            </p:cNvSpPr>
            <p:nvPr/>
          </p:nvSpPr>
          <p:spPr bwMode="auto">
            <a:xfrm>
              <a:off x="8751888" y="1568450"/>
              <a:ext cx="103188" cy="10160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 name="Freeform 115">
              <a:extLst>
                <a:ext uri="{FF2B5EF4-FFF2-40B4-BE49-F238E27FC236}">
                  <a16:creationId xmlns:a16="http://schemas.microsoft.com/office/drawing/2014/main" id="{3E05BB18-45AA-496B-97C5-9348BD956FA0}"/>
                </a:ext>
              </a:extLst>
            </p:cNvPr>
            <p:cNvSpPr>
              <a:spLocks/>
            </p:cNvSpPr>
            <p:nvPr/>
          </p:nvSpPr>
          <p:spPr bwMode="auto">
            <a:xfrm>
              <a:off x="6942138" y="1106488"/>
              <a:ext cx="1562100" cy="336550"/>
            </a:xfrm>
            <a:custGeom>
              <a:avLst/>
              <a:gdLst>
                <a:gd name="T0" fmla="*/ 438 w 441"/>
                <a:gd name="T1" fmla="*/ 95 h 95"/>
                <a:gd name="T2" fmla="*/ 440 w 441"/>
                <a:gd name="T3" fmla="*/ 93 h 95"/>
                <a:gd name="T4" fmla="*/ 439 w 441"/>
                <a:gd name="T5" fmla="*/ 91 h 95"/>
                <a:gd name="T6" fmla="*/ 143 w 441"/>
                <a:gd name="T7" fmla="*/ 1 h 95"/>
                <a:gd name="T8" fmla="*/ 142 w 441"/>
                <a:gd name="T9" fmla="*/ 1 h 95"/>
                <a:gd name="T10" fmla="*/ 1 w 441"/>
                <a:gd name="T11" fmla="*/ 60 h 95"/>
                <a:gd name="T12" fmla="*/ 0 w 441"/>
                <a:gd name="T13" fmla="*/ 63 h 95"/>
                <a:gd name="T14" fmla="*/ 3 w 441"/>
                <a:gd name="T15" fmla="*/ 64 h 95"/>
                <a:gd name="T16" fmla="*/ 142 w 441"/>
                <a:gd name="T17" fmla="*/ 5 h 95"/>
                <a:gd name="T18" fmla="*/ 438 w 441"/>
                <a:gd name="T19" fmla="*/ 95 h 95"/>
                <a:gd name="T20" fmla="*/ 438 w 441"/>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1" h="95">
                  <a:moveTo>
                    <a:pt x="438" y="95"/>
                  </a:moveTo>
                  <a:cubicBezTo>
                    <a:pt x="439" y="95"/>
                    <a:pt x="440" y="94"/>
                    <a:pt x="440" y="93"/>
                  </a:cubicBezTo>
                  <a:cubicBezTo>
                    <a:pt x="441" y="92"/>
                    <a:pt x="440" y="91"/>
                    <a:pt x="439" y="91"/>
                  </a:cubicBezTo>
                  <a:cubicBezTo>
                    <a:pt x="143" y="1"/>
                    <a:pt x="143" y="1"/>
                    <a:pt x="143" y="1"/>
                  </a:cubicBezTo>
                  <a:cubicBezTo>
                    <a:pt x="142" y="0"/>
                    <a:pt x="142" y="1"/>
                    <a:pt x="142" y="1"/>
                  </a:cubicBezTo>
                  <a:cubicBezTo>
                    <a:pt x="1" y="60"/>
                    <a:pt x="1" y="60"/>
                    <a:pt x="1" y="60"/>
                  </a:cubicBezTo>
                  <a:cubicBezTo>
                    <a:pt x="0" y="60"/>
                    <a:pt x="0" y="62"/>
                    <a:pt x="0" y="63"/>
                  </a:cubicBezTo>
                  <a:cubicBezTo>
                    <a:pt x="1" y="64"/>
                    <a:pt x="2" y="64"/>
                    <a:pt x="3" y="64"/>
                  </a:cubicBezTo>
                  <a:cubicBezTo>
                    <a:pt x="142" y="5"/>
                    <a:pt x="142" y="5"/>
                    <a:pt x="142" y="5"/>
                  </a:cubicBezTo>
                  <a:cubicBezTo>
                    <a:pt x="438" y="95"/>
                    <a:pt x="438" y="95"/>
                    <a:pt x="438" y="95"/>
                  </a:cubicBezTo>
                  <a:cubicBezTo>
                    <a:pt x="438" y="95"/>
                    <a:pt x="438" y="95"/>
                    <a:pt x="438" y="95"/>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16">
              <a:extLst>
                <a:ext uri="{FF2B5EF4-FFF2-40B4-BE49-F238E27FC236}">
                  <a16:creationId xmlns:a16="http://schemas.microsoft.com/office/drawing/2014/main" id="{5493B728-AAF8-4C99-9FE4-E31B3F96D5D9}"/>
                </a:ext>
              </a:extLst>
            </p:cNvPr>
            <p:cNvSpPr>
              <a:spLocks/>
            </p:cNvSpPr>
            <p:nvPr/>
          </p:nvSpPr>
          <p:spPr bwMode="auto">
            <a:xfrm>
              <a:off x="7345363" y="1100138"/>
              <a:ext cx="279400" cy="463550"/>
            </a:xfrm>
            <a:custGeom>
              <a:avLst/>
              <a:gdLst>
                <a:gd name="T0" fmla="*/ 75 w 79"/>
                <a:gd name="T1" fmla="*/ 131 h 131"/>
                <a:gd name="T2" fmla="*/ 76 w 79"/>
                <a:gd name="T3" fmla="*/ 131 h 131"/>
                <a:gd name="T4" fmla="*/ 79 w 79"/>
                <a:gd name="T5" fmla="*/ 126 h 131"/>
                <a:gd name="T6" fmla="*/ 32 w 79"/>
                <a:gd name="T7" fmla="*/ 3 h 131"/>
                <a:gd name="T8" fmla="*/ 28 w 79"/>
                <a:gd name="T9" fmla="*/ 0 h 131"/>
                <a:gd name="T10" fmla="*/ 24 w 79"/>
                <a:gd name="T11" fmla="*/ 4 h 131"/>
                <a:gd name="T12" fmla="*/ 0 w 79"/>
                <a:gd name="T13" fmla="*/ 123 h 131"/>
                <a:gd name="T14" fmla="*/ 3 w 79"/>
                <a:gd name="T15" fmla="*/ 128 h 131"/>
                <a:gd name="T16" fmla="*/ 8 w 79"/>
                <a:gd name="T17" fmla="*/ 125 h 131"/>
                <a:gd name="T18" fmla="*/ 29 w 79"/>
                <a:gd name="T19" fmla="*/ 19 h 131"/>
                <a:gd name="T20" fmla="*/ 71 w 79"/>
                <a:gd name="T21" fmla="*/ 129 h 131"/>
                <a:gd name="T22" fmla="*/ 75 w 79"/>
                <a:gd name="T2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131">
                  <a:moveTo>
                    <a:pt x="75" y="131"/>
                  </a:moveTo>
                  <a:cubicBezTo>
                    <a:pt x="75" y="131"/>
                    <a:pt x="76" y="131"/>
                    <a:pt x="76" y="131"/>
                  </a:cubicBezTo>
                  <a:cubicBezTo>
                    <a:pt x="78" y="130"/>
                    <a:pt x="79" y="128"/>
                    <a:pt x="79" y="126"/>
                  </a:cubicBezTo>
                  <a:cubicBezTo>
                    <a:pt x="32" y="3"/>
                    <a:pt x="32" y="3"/>
                    <a:pt x="32" y="3"/>
                  </a:cubicBezTo>
                  <a:cubicBezTo>
                    <a:pt x="31" y="1"/>
                    <a:pt x="30" y="0"/>
                    <a:pt x="28" y="0"/>
                  </a:cubicBezTo>
                  <a:cubicBezTo>
                    <a:pt x="26" y="1"/>
                    <a:pt x="25" y="2"/>
                    <a:pt x="24" y="4"/>
                  </a:cubicBezTo>
                  <a:cubicBezTo>
                    <a:pt x="0" y="123"/>
                    <a:pt x="0" y="123"/>
                    <a:pt x="0" y="123"/>
                  </a:cubicBezTo>
                  <a:cubicBezTo>
                    <a:pt x="0" y="125"/>
                    <a:pt x="1" y="128"/>
                    <a:pt x="3" y="128"/>
                  </a:cubicBezTo>
                  <a:cubicBezTo>
                    <a:pt x="6" y="128"/>
                    <a:pt x="8" y="127"/>
                    <a:pt x="8" y="125"/>
                  </a:cubicBezTo>
                  <a:cubicBezTo>
                    <a:pt x="29" y="19"/>
                    <a:pt x="29" y="19"/>
                    <a:pt x="29" y="19"/>
                  </a:cubicBezTo>
                  <a:cubicBezTo>
                    <a:pt x="71" y="129"/>
                    <a:pt x="71" y="129"/>
                    <a:pt x="71" y="129"/>
                  </a:cubicBezTo>
                  <a:cubicBezTo>
                    <a:pt x="72" y="130"/>
                    <a:pt x="73" y="131"/>
                    <a:pt x="75" y="131"/>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0" name="Oval 117">
              <a:extLst>
                <a:ext uri="{FF2B5EF4-FFF2-40B4-BE49-F238E27FC236}">
                  <a16:creationId xmlns:a16="http://schemas.microsoft.com/office/drawing/2014/main" id="{7EA5CD45-C316-49BB-93F1-A8BA105B704E}"/>
                </a:ext>
              </a:extLst>
            </p:cNvPr>
            <p:cNvSpPr>
              <a:spLocks noChangeArrowheads="1"/>
            </p:cNvSpPr>
            <p:nvPr/>
          </p:nvSpPr>
          <p:spPr bwMode="auto">
            <a:xfrm>
              <a:off x="7416801" y="1085850"/>
              <a:ext cx="55563" cy="57150"/>
            </a:xfrm>
            <a:prstGeom prst="ellipse">
              <a:avLst/>
            </a:prstGeom>
            <a:solidFill>
              <a:srgbClr val="A4B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Freeform 118">
              <a:extLst>
                <a:ext uri="{FF2B5EF4-FFF2-40B4-BE49-F238E27FC236}">
                  <a16:creationId xmlns:a16="http://schemas.microsoft.com/office/drawing/2014/main" id="{BBD74A4C-85BA-42F3-A397-670258955B54}"/>
                </a:ext>
              </a:extLst>
            </p:cNvPr>
            <p:cNvSpPr>
              <a:spLocks/>
            </p:cNvSpPr>
            <p:nvPr/>
          </p:nvSpPr>
          <p:spPr bwMode="auto">
            <a:xfrm>
              <a:off x="8634413"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1"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Freeform 119">
              <a:extLst>
                <a:ext uri="{FF2B5EF4-FFF2-40B4-BE49-F238E27FC236}">
                  <a16:creationId xmlns:a16="http://schemas.microsoft.com/office/drawing/2014/main" id="{B6F2CC74-F9A2-49DC-A3DC-49800B6B0C43}"/>
                </a:ext>
              </a:extLst>
            </p:cNvPr>
            <p:cNvSpPr>
              <a:spLocks/>
            </p:cNvSpPr>
            <p:nvPr/>
          </p:nvSpPr>
          <p:spPr bwMode="auto">
            <a:xfrm>
              <a:off x="8501063" y="1428750"/>
              <a:ext cx="165100"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1"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3" name="Freeform 120">
              <a:extLst>
                <a:ext uri="{FF2B5EF4-FFF2-40B4-BE49-F238E27FC236}">
                  <a16:creationId xmlns:a16="http://schemas.microsoft.com/office/drawing/2014/main" id="{D5102F14-A9F5-4BA8-B3C1-A5661F1A03C3}"/>
                </a:ext>
              </a:extLst>
            </p:cNvPr>
            <p:cNvSpPr>
              <a:spLocks/>
            </p:cNvSpPr>
            <p:nvPr/>
          </p:nvSpPr>
          <p:spPr bwMode="auto">
            <a:xfrm>
              <a:off x="8366126"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Freeform 121">
              <a:extLst>
                <a:ext uri="{FF2B5EF4-FFF2-40B4-BE49-F238E27FC236}">
                  <a16:creationId xmlns:a16="http://schemas.microsoft.com/office/drawing/2014/main" id="{B397A8A6-D374-4CDC-BE14-7AE394C51628}"/>
                </a:ext>
              </a:extLst>
            </p:cNvPr>
            <p:cNvSpPr>
              <a:spLocks/>
            </p:cNvSpPr>
            <p:nvPr/>
          </p:nvSpPr>
          <p:spPr bwMode="auto">
            <a:xfrm>
              <a:off x="8231188"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Freeform 122">
              <a:extLst>
                <a:ext uri="{FF2B5EF4-FFF2-40B4-BE49-F238E27FC236}">
                  <a16:creationId xmlns:a16="http://schemas.microsoft.com/office/drawing/2014/main" id="{759A842E-B04D-4026-B653-94EE7337A8A3}"/>
                </a:ext>
              </a:extLst>
            </p:cNvPr>
            <p:cNvSpPr>
              <a:spLocks/>
            </p:cNvSpPr>
            <p:nvPr/>
          </p:nvSpPr>
          <p:spPr bwMode="auto">
            <a:xfrm>
              <a:off x="8096251"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Freeform 123">
              <a:extLst>
                <a:ext uri="{FF2B5EF4-FFF2-40B4-BE49-F238E27FC236}">
                  <a16:creationId xmlns:a16="http://schemas.microsoft.com/office/drawing/2014/main" id="{3A28AB76-5FE8-4BA4-ACD1-8B679B6B7912}"/>
                </a:ext>
              </a:extLst>
            </p:cNvPr>
            <p:cNvSpPr>
              <a:spLocks/>
            </p:cNvSpPr>
            <p:nvPr/>
          </p:nvSpPr>
          <p:spPr bwMode="auto">
            <a:xfrm>
              <a:off x="7961313"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Freeform 124">
              <a:extLst>
                <a:ext uri="{FF2B5EF4-FFF2-40B4-BE49-F238E27FC236}">
                  <a16:creationId xmlns:a16="http://schemas.microsoft.com/office/drawing/2014/main" id="{3C4C07E3-321E-4D7E-BBB9-88CE96874084}"/>
                </a:ext>
              </a:extLst>
            </p:cNvPr>
            <p:cNvSpPr>
              <a:spLocks/>
            </p:cNvSpPr>
            <p:nvPr/>
          </p:nvSpPr>
          <p:spPr bwMode="auto">
            <a:xfrm>
              <a:off x="7827963" y="1428750"/>
              <a:ext cx="165100"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Freeform 125">
              <a:extLst>
                <a:ext uri="{FF2B5EF4-FFF2-40B4-BE49-F238E27FC236}">
                  <a16:creationId xmlns:a16="http://schemas.microsoft.com/office/drawing/2014/main" id="{CE6AD2C7-C186-42FA-9675-18F0718975DB}"/>
                </a:ext>
              </a:extLst>
            </p:cNvPr>
            <p:cNvSpPr>
              <a:spLocks/>
            </p:cNvSpPr>
            <p:nvPr/>
          </p:nvSpPr>
          <p:spPr bwMode="auto">
            <a:xfrm>
              <a:off x="7696201" y="1428750"/>
              <a:ext cx="163513" cy="134938"/>
            </a:xfrm>
            <a:custGeom>
              <a:avLst/>
              <a:gdLst>
                <a:gd name="T0" fmla="*/ 2 w 46"/>
                <a:gd name="T1" fmla="*/ 38 h 38"/>
                <a:gd name="T2" fmla="*/ 3 w 46"/>
                <a:gd name="T3" fmla="*/ 38 h 38"/>
                <a:gd name="T4" fmla="*/ 42 w 46"/>
                <a:gd name="T5" fmla="*/ 6 h 38"/>
                <a:gd name="T6" fmla="*/ 42 w 46"/>
                <a:gd name="T7" fmla="*/ 36 h 38"/>
                <a:gd name="T8" fmla="*/ 44 w 46"/>
                <a:gd name="T9" fmla="*/ 38 h 38"/>
                <a:gd name="T10" fmla="*/ 46 w 46"/>
                <a:gd name="T11" fmla="*/ 36 h 38"/>
                <a:gd name="T12" fmla="*/ 46 w 46"/>
                <a:gd name="T13" fmla="*/ 2 h 38"/>
                <a:gd name="T14" fmla="*/ 45 w 46"/>
                <a:gd name="T15" fmla="*/ 0 h 38"/>
                <a:gd name="T16" fmla="*/ 43 w 46"/>
                <a:gd name="T17" fmla="*/ 0 h 38"/>
                <a:gd name="T18" fmla="*/ 1 w 46"/>
                <a:gd name="T19" fmla="*/ 35 h 38"/>
                <a:gd name="T20" fmla="*/ 0 w 46"/>
                <a:gd name="T21" fmla="*/ 37 h 38"/>
                <a:gd name="T22" fmla="*/ 2 w 46"/>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38">
                  <a:moveTo>
                    <a:pt x="2" y="38"/>
                  </a:moveTo>
                  <a:cubicBezTo>
                    <a:pt x="2" y="38"/>
                    <a:pt x="3" y="38"/>
                    <a:pt x="3" y="38"/>
                  </a:cubicBezTo>
                  <a:cubicBezTo>
                    <a:pt x="42" y="6"/>
                    <a:pt x="42" y="6"/>
                    <a:pt x="42" y="6"/>
                  </a:cubicBezTo>
                  <a:cubicBezTo>
                    <a:pt x="42" y="36"/>
                    <a:pt x="42" y="36"/>
                    <a:pt x="42" y="36"/>
                  </a:cubicBezTo>
                  <a:cubicBezTo>
                    <a:pt x="42" y="37"/>
                    <a:pt x="43" y="38"/>
                    <a:pt x="44" y="38"/>
                  </a:cubicBezTo>
                  <a:cubicBezTo>
                    <a:pt x="45" y="38"/>
                    <a:pt x="46" y="37"/>
                    <a:pt x="46" y="36"/>
                  </a:cubicBezTo>
                  <a:cubicBezTo>
                    <a:pt x="46" y="2"/>
                    <a:pt x="46" y="2"/>
                    <a:pt x="46" y="2"/>
                  </a:cubicBezTo>
                  <a:cubicBezTo>
                    <a:pt x="46" y="1"/>
                    <a:pt x="46" y="0"/>
                    <a:pt x="45" y="0"/>
                  </a:cubicBezTo>
                  <a:cubicBezTo>
                    <a:pt x="44" y="0"/>
                    <a:pt x="44" y="0"/>
                    <a:pt x="43" y="0"/>
                  </a:cubicBezTo>
                  <a:cubicBezTo>
                    <a:pt x="1" y="35"/>
                    <a:pt x="1" y="35"/>
                    <a:pt x="1" y="35"/>
                  </a:cubicBezTo>
                  <a:cubicBezTo>
                    <a:pt x="0" y="35"/>
                    <a:pt x="0" y="37"/>
                    <a:pt x="0" y="37"/>
                  </a:cubicBezTo>
                  <a:cubicBezTo>
                    <a:pt x="1" y="38"/>
                    <a:pt x="1" y="38"/>
                    <a:pt x="2"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Freeform 126">
              <a:extLst>
                <a:ext uri="{FF2B5EF4-FFF2-40B4-BE49-F238E27FC236}">
                  <a16:creationId xmlns:a16="http://schemas.microsoft.com/office/drawing/2014/main" id="{30E7F930-57E9-4CE9-B82B-A067A6406E30}"/>
                </a:ext>
              </a:extLst>
            </p:cNvPr>
            <p:cNvSpPr>
              <a:spLocks/>
            </p:cNvSpPr>
            <p:nvPr/>
          </p:nvSpPr>
          <p:spPr bwMode="auto">
            <a:xfrm>
              <a:off x="6899276" y="1322388"/>
              <a:ext cx="207963" cy="241300"/>
            </a:xfrm>
            <a:custGeom>
              <a:avLst/>
              <a:gdLst>
                <a:gd name="T0" fmla="*/ 2 w 59"/>
                <a:gd name="T1" fmla="*/ 68 h 68"/>
                <a:gd name="T2" fmla="*/ 4 w 59"/>
                <a:gd name="T3" fmla="*/ 68 h 68"/>
                <a:gd name="T4" fmla="*/ 55 w 59"/>
                <a:gd name="T5" fmla="*/ 7 h 68"/>
                <a:gd name="T6" fmla="*/ 55 w 59"/>
                <a:gd name="T7" fmla="*/ 66 h 68"/>
                <a:gd name="T8" fmla="*/ 57 w 59"/>
                <a:gd name="T9" fmla="*/ 68 h 68"/>
                <a:gd name="T10" fmla="*/ 59 w 59"/>
                <a:gd name="T11" fmla="*/ 66 h 68"/>
                <a:gd name="T12" fmla="*/ 59 w 59"/>
                <a:gd name="T13" fmla="*/ 2 h 68"/>
                <a:gd name="T14" fmla="*/ 57 w 59"/>
                <a:gd name="T15" fmla="*/ 0 h 68"/>
                <a:gd name="T16" fmla="*/ 55 w 59"/>
                <a:gd name="T17" fmla="*/ 1 h 68"/>
                <a:gd name="T18" fmla="*/ 1 w 59"/>
                <a:gd name="T19" fmla="*/ 65 h 68"/>
                <a:gd name="T20" fmla="*/ 1 w 59"/>
                <a:gd name="T21" fmla="*/ 68 h 68"/>
                <a:gd name="T22" fmla="*/ 2 w 59"/>
                <a:gd name="T2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8">
                  <a:moveTo>
                    <a:pt x="2" y="68"/>
                  </a:moveTo>
                  <a:cubicBezTo>
                    <a:pt x="3" y="68"/>
                    <a:pt x="3" y="68"/>
                    <a:pt x="4" y="68"/>
                  </a:cubicBezTo>
                  <a:cubicBezTo>
                    <a:pt x="55" y="7"/>
                    <a:pt x="55" y="7"/>
                    <a:pt x="55" y="7"/>
                  </a:cubicBezTo>
                  <a:cubicBezTo>
                    <a:pt x="55" y="66"/>
                    <a:pt x="55" y="66"/>
                    <a:pt x="55" y="66"/>
                  </a:cubicBezTo>
                  <a:cubicBezTo>
                    <a:pt x="55" y="67"/>
                    <a:pt x="56" y="68"/>
                    <a:pt x="57" y="68"/>
                  </a:cubicBezTo>
                  <a:cubicBezTo>
                    <a:pt x="58" y="68"/>
                    <a:pt x="59" y="67"/>
                    <a:pt x="59" y="66"/>
                  </a:cubicBezTo>
                  <a:cubicBezTo>
                    <a:pt x="59" y="2"/>
                    <a:pt x="59" y="2"/>
                    <a:pt x="59" y="2"/>
                  </a:cubicBezTo>
                  <a:cubicBezTo>
                    <a:pt x="59" y="1"/>
                    <a:pt x="58" y="0"/>
                    <a:pt x="57" y="0"/>
                  </a:cubicBezTo>
                  <a:cubicBezTo>
                    <a:pt x="57" y="0"/>
                    <a:pt x="56" y="0"/>
                    <a:pt x="55" y="1"/>
                  </a:cubicBezTo>
                  <a:cubicBezTo>
                    <a:pt x="1" y="65"/>
                    <a:pt x="1" y="65"/>
                    <a:pt x="1" y="65"/>
                  </a:cubicBezTo>
                  <a:cubicBezTo>
                    <a:pt x="0" y="66"/>
                    <a:pt x="0" y="67"/>
                    <a:pt x="1" y="68"/>
                  </a:cubicBezTo>
                  <a:cubicBezTo>
                    <a:pt x="1" y="68"/>
                    <a:pt x="2" y="68"/>
                    <a:pt x="2" y="6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0" name="Freeform 127">
              <a:extLst>
                <a:ext uri="{FF2B5EF4-FFF2-40B4-BE49-F238E27FC236}">
                  <a16:creationId xmlns:a16="http://schemas.microsoft.com/office/drawing/2014/main" id="{20721AFA-7CC5-4006-84C8-B9A8D7E57ED7}"/>
                </a:ext>
              </a:extLst>
            </p:cNvPr>
            <p:cNvSpPr>
              <a:spLocks/>
            </p:cNvSpPr>
            <p:nvPr/>
          </p:nvSpPr>
          <p:spPr bwMode="auto">
            <a:xfrm>
              <a:off x="6761163" y="1322388"/>
              <a:ext cx="166688" cy="241300"/>
            </a:xfrm>
            <a:custGeom>
              <a:avLst/>
              <a:gdLst>
                <a:gd name="T0" fmla="*/ 2 w 47"/>
                <a:gd name="T1" fmla="*/ 68 h 68"/>
                <a:gd name="T2" fmla="*/ 4 w 47"/>
                <a:gd name="T3" fmla="*/ 67 h 68"/>
                <a:gd name="T4" fmla="*/ 43 w 47"/>
                <a:gd name="T5" fmla="*/ 9 h 68"/>
                <a:gd name="T6" fmla="*/ 43 w 47"/>
                <a:gd name="T7" fmla="*/ 66 h 68"/>
                <a:gd name="T8" fmla="*/ 45 w 47"/>
                <a:gd name="T9" fmla="*/ 68 h 68"/>
                <a:gd name="T10" fmla="*/ 47 w 47"/>
                <a:gd name="T11" fmla="*/ 66 h 68"/>
                <a:gd name="T12" fmla="*/ 47 w 47"/>
                <a:gd name="T13" fmla="*/ 2 h 68"/>
                <a:gd name="T14" fmla="*/ 45 w 47"/>
                <a:gd name="T15" fmla="*/ 0 h 68"/>
                <a:gd name="T16" fmla="*/ 43 w 47"/>
                <a:gd name="T17" fmla="*/ 1 h 68"/>
                <a:gd name="T18" fmla="*/ 0 w 47"/>
                <a:gd name="T19" fmla="*/ 65 h 68"/>
                <a:gd name="T20" fmla="*/ 1 w 47"/>
                <a:gd name="T21" fmla="*/ 68 h 68"/>
                <a:gd name="T22" fmla="*/ 2 w 47"/>
                <a:gd name="T2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8">
                  <a:moveTo>
                    <a:pt x="2" y="68"/>
                  </a:moveTo>
                  <a:cubicBezTo>
                    <a:pt x="3" y="68"/>
                    <a:pt x="3" y="68"/>
                    <a:pt x="4" y="67"/>
                  </a:cubicBezTo>
                  <a:cubicBezTo>
                    <a:pt x="43" y="9"/>
                    <a:pt x="43" y="9"/>
                    <a:pt x="43" y="9"/>
                  </a:cubicBezTo>
                  <a:cubicBezTo>
                    <a:pt x="43" y="66"/>
                    <a:pt x="43" y="66"/>
                    <a:pt x="43" y="66"/>
                  </a:cubicBezTo>
                  <a:cubicBezTo>
                    <a:pt x="43" y="67"/>
                    <a:pt x="43" y="68"/>
                    <a:pt x="45" y="68"/>
                  </a:cubicBezTo>
                  <a:cubicBezTo>
                    <a:pt x="46" y="68"/>
                    <a:pt x="47" y="67"/>
                    <a:pt x="47" y="66"/>
                  </a:cubicBezTo>
                  <a:cubicBezTo>
                    <a:pt x="47" y="2"/>
                    <a:pt x="47" y="2"/>
                    <a:pt x="47" y="2"/>
                  </a:cubicBezTo>
                  <a:cubicBezTo>
                    <a:pt x="47" y="1"/>
                    <a:pt x="46" y="0"/>
                    <a:pt x="45" y="0"/>
                  </a:cubicBezTo>
                  <a:cubicBezTo>
                    <a:pt x="44" y="0"/>
                    <a:pt x="43" y="0"/>
                    <a:pt x="43" y="1"/>
                  </a:cubicBezTo>
                  <a:cubicBezTo>
                    <a:pt x="0" y="65"/>
                    <a:pt x="0" y="65"/>
                    <a:pt x="0" y="65"/>
                  </a:cubicBezTo>
                  <a:cubicBezTo>
                    <a:pt x="0" y="66"/>
                    <a:pt x="0" y="67"/>
                    <a:pt x="1" y="68"/>
                  </a:cubicBezTo>
                  <a:cubicBezTo>
                    <a:pt x="1" y="68"/>
                    <a:pt x="2" y="68"/>
                    <a:pt x="2" y="6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1" name="Oval 128">
              <a:extLst>
                <a:ext uri="{FF2B5EF4-FFF2-40B4-BE49-F238E27FC236}">
                  <a16:creationId xmlns:a16="http://schemas.microsoft.com/office/drawing/2014/main" id="{9A96BAA0-2CC6-49C2-9AE9-99746ECF1257}"/>
                </a:ext>
              </a:extLst>
            </p:cNvPr>
            <p:cNvSpPr>
              <a:spLocks noChangeArrowheads="1"/>
            </p:cNvSpPr>
            <p:nvPr/>
          </p:nvSpPr>
          <p:spPr bwMode="auto">
            <a:xfrm>
              <a:off x="8758238" y="2514600"/>
              <a:ext cx="88900" cy="87313"/>
            </a:xfrm>
            <a:prstGeom prst="ellipse">
              <a:avLst/>
            </a:pr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Freeform 129">
              <a:extLst>
                <a:ext uri="{FF2B5EF4-FFF2-40B4-BE49-F238E27FC236}">
                  <a16:creationId xmlns:a16="http://schemas.microsoft.com/office/drawing/2014/main" id="{70ACA511-0E0A-4B56-924D-8916385F5FED}"/>
                </a:ext>
              </a:extLst>
            </p:cNvPr>
            <p:cNvSpPr>
              <a:spLocks noEditPoints="1"/>
            </p:cNvSpPr>
            <p:nvPr/>
          </p:nvSpPr>
          <p:spPr bwMode="auto">
            <a:xfrm>
              <a:off x="6931026" y="4778375"/>
              <a:ext cx="1104900" cy="28575"/>
            </a:xfrm>
            <a:custGeom>
              <a:avLst/>
              <a:gdLst>
                <a:gd name="T0" fmla="*/ 308 w 312"/>
                <a:gd name="T1" fmla="*/ 8 h 8"/>
                <a:gd name="T2" fmla="*/ 296 w 312"/>
                <a:gd name="T3" fmla="*/ 8 h 8"/>
                <a:gd name="T4" fmla="*/ 297 w 312"/>
                <a:gd name="T5" fmla="*/ 0 h 8"/>
                <a:gd name="T6" fmla="*/ 308 w 312"/>
                <a:gd name="T7" fmla="*/ 0 h 8"/>
                <a:gd name="T8" fmla="*/ 312 w 312"/>
                <a:gd name="T9" fmla="*/ 4 h 8"/>
                <a:gd name="T10" fmla="*/ 308 w 312"/>
                <a:gd name="T11" fmla="*/ 8 h 8"/>
                <a:gd name="T12" fmla="*/ 272 w 312"/>
                <a:gd name="T13" fmla="*/ 8 h 8"/>
                <a:gd name="T14" fmla="*/ 4 w 312"/>
                <a:gd name="T15" fmla="*/ 8 h 8"/>
                <a:gd name="T16" fmla="*/ 0 w 312"/>
                <a:gd name="T17" fmla="*/ 4 h 8"/>
                <a:gd name="T18" fmla="*/ 4 w 312"/>
                <a:gd name="T19" fmla="*/ 0 h 8"/>
                <a:gd name="T20" fmla="*/ 76 w 312"/>
                <a:gd name="T21" fmla="*/ 0 h 8"/>
                <a:gd name="T22" fmla="*/ 76 w 312"/>
                <a:gd name="T23" fmla="*/ 1 h 8"/>
                <a:gd name="T24" fmla="*/ 244 w 312"/>
                <a:gd name="T25" fmla="*/ 1 h 8"/>
                <a:gd name="T26" fmla="*/ 244 w 312"/>
                <a:gd name="T27" fmla="*/ 0 h 8"/>
                <a:gd name="T28" fmla="*/ 271 w 312"/>
                <a:gd name="T29" fmla="*/ 0 h 8"/>
                <a:gd name="T30" fmla="*/ 272 w 31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8">
                  <a:moveTo>
                    <a:pt x="308" y="8"/>
                  </a:moveTo>
                  <a:cubicBezTo>
                    <a:pt x="296" y="8"/>
                    <a:pt x="296" y="8"/>
                    <a:pt x="296" y="8"/>
                  </a:cubicBezTo>
                  <a:cubicBezTo>
                    <a:pt x="297" y="0"/>
                    <a:pt x="297" y="0"/>
                    <a:pt x="297" y="0"/>
                  </a:cubicBezTo>
                  <a:cubicBezTo>
                    <a:pt x="308" y="0"/>
                    <a:pt x="308" y="0"/>
                    <a:pt x="308" y="0"/>
                  </a:cubicBezTo>
                  <a:cubicBezTo>
                    <a:pt x="310" y="0"/>
                    <a:pt x="312" y="1"/>
                    <a:pt x="312" y="4"/>
                  </a:cubicBezTo>
                  <a:cubicBezTo>
                    <a:pt x="312" y="6"/>
                    <a:pt x="310" y="8"/>
                    <a:pt x="308" y="8"/>
                  </a:cubicBezTo>
                  <a:moveTo>
                    <a:pt x="272" y="8"/>
                  </a:moveTo>
                  <a:cubicBezTo>
                    <a:pt x="4" y="8"/>
                    <a:pt x="4" y="8"/>
                    <a:pt x="4" y="8"/>
                  </a:cubicBezTo>
                  <a:cubicBezTo>
                    <a:pt x="2" y="8"/>
                    <a:pt x="0" y="6"/>
                    <a:pt x="0" y="4"/>
                  </a:cubicBezTo>
                  <a:cubicBezTo>
                    <a:pt x="0" y="1"/>
                    <a:pt x="2" y="0"/>
                    <a:pt x="4" y="0"/>
                  </a:cubicBezTo>
                  <a:cubicBezTo>
                    <a:pt x="76" y="0"/>
                    <a:pt x="76" y="0"/>
                    <a:pt x="76" y="0"/>
                  </a:cubicBezTo>
                  <a:cubicBezTo>
                    <a:pt x="76" y="1"/>
                    <a:pt x="76" y="1"/>
                    <a:pt x="76" y="1"/>
                  </a:cubicBezTo>
                  <a:cubicBezTo>
                    <a:pt x="244" y="1"/>
                    <a:pt x="244" y="1"/>
                    <a:pt x="244" y="1"/>
                  </a:cubicBezTo>
                  <a:cubicBezTo>
                    <a:pt x="244" y="0"/>
                    <a:pt x="244" y="0"/>
                    <a:pt x="244" y="0"/>
                  </a:cubicBezTo>
                  <a:cubicBezTo>
                    <a:pt x="271" y="0"/>
                    <a:pt x="271" y="0"/>
                    <a:pt x="271" y="0"/>
                  </a:cubicBezTo>
                  <a:cubicBezTo>
                    <a:pt x="272" y="8"/>
                    <a:pt x="272" y="8"/>
                    <a:pt x="272"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3" name="Rectangle 130">
              <a:extLst>
                <a:ext uri="{FF2B5EF4-FFF2-40B4-BE49-F238E27FC236}">
                  <a16:creationId xmlns:a16="http://schemas.microsoft.com/office/drawing/2014/main" id="{2190FC8C-FAE5-4522-A8E6-04F5AA7AF20E}"/>
                </a:ext>
              </a:extLst>
            </p:cNvPr>
            <p:cNvSpPr>
              <a:spLocks noChangeArrowheads="1"/>
            </p:cNvSpPr>
            <p:nvPr/>
          </p:nvSpPr>
          <p:spPr bwMode="auto">
            <a:xfrm>
              <a:off x="7199313" y="4778375"/>
              <a:ext cx="595313" cy="4763"/>
            </a:xfrm>
            <a:prstGeom prst="rect">
              <a:avLst/>
            </a:prstGeom>
            <a:solidFill>
              <a:srgbClr val="1C64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4" name="Rectangle 131">
              <a:extLst>
                <a:ext uri="{FF2B5EF4-FFF2-40B4-BE49-F238E27FC236}">
                  <a16:creationId xmlns:a16="http://schemas.microsoft.com/office/drawing/2014/main" id="{F17B76F6-D1DA-4BD0-BEC8-E946AEDBFA2B}"/>
                </a:ext>
              </a:extLst>
            </p:cNvPr>
            <p:cNvSpPr>
              <a:spLocks noChangeArrowheads="1"/>
            </p:cNvSpPr>
            <p:nvPr/>
          </p:nvSpPr>
          <p:spPr bwMode="auto">
            <a:xfrm>
              <a:off x="7199313" y="4778375"/>
              <a:ext cx="595313"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5" name="Freeform 132">
              <a:extLst>
                <a:ext uri="{FF2B5EF4-FFF2-40B4-BE49-F238E27FC236}">
                  <a16:creationId xmlns:a16="http://schemas.microsoft.com/office/drawing/2014/main" id="{165A0979-F16D-4D13-8705-DB73A496B72F}"/>
                </a:ext>
              </a:extLst>
            </p:cNvPr>
            <p:cNvSpPr>
              <a:spLocks/>
            </p:cNvSpPr>
            <p:nvPr/>
          </p:nvSpPr>
          <p:spPr bwMode="auto">
            <a:xfrm>
              <a:off x="11050588" y="4375150"/>
              <a:ext cx="471488" cy="874713"/>
            </a:xfrm>
            <a:custGeom>
              <a:avLst/>
              <a:gdLst>
                <a:gd name="T0" fmla="*/ 239 w 297"/>
                <a:gd name="T1" fmla="*/ 551 h 551"/>
                <a:gd name="T2" fmla="*/ 228 w 297"/>
                <a:gd name="T3" fmla="*/ 411 h 551"/>
                <a:gd name="T4" fmla="*/ 244 w 297"/>
                <a:gd name="T5" fmla="*/ 308 h 551"/>
                <a:gd name="T6" fmla="*/ 297 w 297"/>
                <a:gd name="T7" fmla="*/ 4 h 551"/>
                <a:gd name="T8" fmla="*/ 273 w 297"/>
                <a:gd name="T9" fmla="*/ 0 h 551"/>
                <a:gd name="T10" fmla="*/ 213 w 297"/>
                <a:gd name="T11" fmla="*/ 268 h 551"/>
                <a:gd name="T12" fmla="*/ 121 w 297"/>
                <a:gd name="T13" fmla="*/ 277 h 551"/>
                <a:gd name="T14" fmla="*/ 25 w 297"/>
                <a:gd name="T15" fmla="*/ 4 h 551"/>
                <a:gd name="T16" fmla="*/ 0 w 297"/>
                <a:gd name="T17" fmla="*/ 9 h 551"/>
                <a:gd name="T18" fmla="*/ 70 w 297"/>
                <a:gd name="T19" fmla="*/ 297 h 551"/>
                <a:gd name="T20" fmla="*/ 94 w 297"/>
                <a:gd name="T21" fmla="*/ 408 h 551"/>
                <a:gd name="T22" fmla="*/ 92 w 297"/>
                <a:gd name="T23" fmla="*/ 545 h 551"/>
                <a:gd name="T24" fmla="*/ 239 w 297"/>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51">
                  <a:moveTo>
                    <a:pt x="239" y="551"/>
                  </a:moveTo>
                  <a:lnTo>
                    <a:pt x="228" y="411"/>
                  </a:lnTo>
                  <a:lnTo>
                    <a:pt x="244" y="308"/>
                  </a:lnTo>
                  <a:lnTo>
                    <a:pt x="297" y="4"/>
                  </a:lnTo>
                  <a:lnTo>
                    <a:pt x="273" y="0"/>
                  </a:lnTo>
                  <a:lnTo>
                    <a:pt x="213" y="268"/>
                  </a:lnTo>
                  <a:lnTo>
                    <a:pt x="121" y="277"/>
                  </a:lnTo>
                  <a:lnTo>
                    <a:pt x="25" y="4"/>
                  </a:lnTo>
                  <a:lnTo>
                    <a:pt x="0" y="9"/>
                  </a:lnTo>
                  <a:lnTo>
                    <a:pt x="70" y="297"/>
                  </a:lnTo>
                  <a:lnTo>
                    <a:pt x="94" y="408"/>
                  </a:lnTo>
                  <a:lnTo>
                    <a:pt x="92" y="545"/>
                  </a:lnTo>
                  <a:lnTo>
                    <a:pt x="239" y="551"/>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6" name="Freeform 133">
              <a:extLst>
                <a:ext uri="{FF2B5EF4-FFF2-40B4-BE49-F238E27FC236}">
                  <a16:creationId xmlns:a16="http://schemas.microsoft.com/office/drawing/2014/main" id="{32157AB2-A234-43AB-BD7F-48BA4B179A12}"/>
                </a:ext>
              </a:extLst>
            </p:cNvPr>
            <p:cNvSpPr>
              <a:spLocks/>
            </p:cNvSpPr>
            <p:nvPr/>
          </p:nvSpPr>
          <p:spPr bwMode="auto">
            <a:xfrm>
              <a:off x="11050588" y="4375150"/>
              <a:ext cx="471488" cy="874713"/>
            </a:xfrm>
            <a:custGeom>
              <a:avLst/>
              <a:gdLst>
                <a:gd name="T0" fmla="*/ 239 w 297"/>
                <a:gd name="T1" fmla="*/ 551 h 551"/>
                <a:gd name="T2" fmla="*/ 228 w 297"/>
                <a:gd name="T3" fmla="*/ 411 h 551"/>
                <a:gd name="T4" fmla="*/ 244 w 297"/>
                <a:gd name="T5" fmla="*/ 308 h 551"/>
                <a:gd name="T6" fmla="*/ 297 w 297"/>
                <a:gd name="T7" fmla="*/ 4 h 551"/>
                <a:gd name="T8" fmla="*/ 273 w 297"/>
                <a:gd name="T9" fmla="*/ 0 h 551"/>
                <a:gd name="T10" fmla="*/ 213 w 297"/>
                <a:gd name="T11" fmla="*/ 268 h 551"/>
                <a:gd name="T12" fmla="*/ 121 w 297"/>
                <a:gd name="T13" fmla="*/ 277 h 551"/>
                <a:gd name="T14" fmla="*/ 25 w 297"/>
                <a:gd name="T15" fmla="*/ 4 h 551"/>
                <a:gd name="T16" fmla="*/ 0 w 297"/>
                <a:gd name="T17" fmla="*/ 9 h 551"/>
                <a:gd name="T18" fmla="*/ 70 w 297"/>
                <a:gd name="T19" fmla="*/ 297 h 551"/>
                <a:gd name="T20" fmla="*/ 94 w 297"/>
                <a:gd name="T21" fmla="*/ 408 h 551"/>
                <a:gd name="T22" fmla="*/ 92 w 297"/>
                <a:gd name="T23" fmla="*/ 545 h 551"/>
                <a:gd name="T24" fmla="*/ 239 w 297"/>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51">
                  <a:moveTo>
                    <a:pt x="239" y="551"/>
                  </a:moveTo>
                  <a:lnTo>
                    <a:pt x="228" y="411"/>
                  </a:lnTo>
                  <a:lnTo>
                    <a:pt x="244" y="308"/>
                  </a:lnTo>
                  <a:lnTo>
                    <a:pt x="297" y="4"/>
                  </a:lnTo>
                  <a:lnTo>
                    <a:pt x="273" y="0"/>
                  </a:lnTo>
                  <a:lnTo>
                    <a:pt x="213" y="268"/>
                  </a:lnTo>
                  <a:lnTo>
                    <a:pt x="121" y="277"/>
                  </a:lnTo>
                  <a:lnTo>
                    <a:pt x="25" y="4"/>
                  </a:lnTo>
                  <a:lnTo>
                    <a:pt x="0" y="9"/>
                  </a:lnTo>
                  <a:lnTo>
                    <a:pt x="70" y="297"/>
                  </a:lnTo>
                  <a:lnTo>
                    <a:pt x="94" y="408"/>
                  </a:lnTo>
                  <a:lnTo>
                    <a:pt x="92" y="545"/>
                  </a:lnTo>
                  <a:lnTo>
                    <a:pt x="239" y="5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Freeform 134">
              <a:extLst>
                <a:ext uri="{FF2B5EF4-FFF2-40B4-BE49-F238E27FC236}">
                  <a16:creationId xmlns:a16="http://schemas.microsoft.com/office/drawing/2014/main" id="{5B6212F3-53A6-4BEF-BB70-6E4B06C1D76A}"/>
                </a:ext>
              </a:extLst>
            </p:cNvPr>
            <p:cNvSpPr>
              <a:spLocks/>
            </p:cNvSpPr>
            <p:nvPr/>
          </p:nvSpPr>
          <p:spPr bwMode="auto">
            <a:xfrm>
              <a:off x="11214101" y="4654550"/>
              <a:ext cx="138113" cy="134938"/>
            </a:xfrm>
            <a:custGeom>
              <a:avLst/>
              <a:gdLst>
                <a:gd name="T0" fmla="*/ 9 w 87"/>
                <a:gd name="T1" fmla="*/ 0 h 85"/>
                <a:gd name="T2" fmla="*/ 0 w 87"/>
                <a:gd name="T3" fmla="*/ 81 h 85"/>
                <a:gd name="T4" fmla="*/ 54 w 87"/>
                <a:gd name="T5" fmla="*/ 85 h 85"/>
                <a:gd name="T6" fmla="*/ 87 w 87"/>
                <a:gd name="T7" fmla="*/ 0 h 85"/>
                <a:gd name="T8" fmla="*/ 9 w 87"/>
                <a:gd name="T9" fmla="*/ 0 h 85"/>
                <a:gd name="T10" fmla="*/ 9 w 87"/>
                <a:gd name="T11" fmla="*/ 0 h 85"/>
              </a:gdLst>
              <a:ahLst/>
              <a:cxnLst>
                <a:cxn ang="0">
                  <a:pos x="T0" y="T1"/>
                </a:cxn>
                <a:cxn ang="0">
                  <a:pos x="T2" y="T3"/>
                </a:cxn>
                <a:cxn ang="0">
                  <a:pos x="T4" y="T5"/>
                </a:cxn>
                <a:cxn ang="0">
                  <a:pos x="T6" y="T7"/>
                </a:cxn>
                <a:cxn ang="0">
                  <a:pos x="T8" y="T9"/>
                </a:cxn>
                <a:cxn ang="0">
                  <a:pos x="T10" y="T11"/>
                </a:cxn>
              </a:cxnLst>
              <a:rect l="0" t="0" r="r" b="b"/>
              <a:pathLst>
                <a:path w="87" h="85">
                  <a:moveTo>
                    <a:pt x="9" y="0"/>
                  </a:moveTo>
                  <a:lnTo>
                    <a:pt x="0" y="81"/>
                  </a:lnTo>
                  <a:lnTo>
                    <a:pt x="54" y="85"/>
                  </a:lnTo>
                  <a:lnTo>
                    <a:pt x="87" y="0"/>
                  </a:lnTo>
                  <a:lnTo>
                    <a:pt x="9" y="0"/>
                  </a:lnTo>
                  <a:lnTo>
                    <a:pt x="9" y="0"/>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8" name="Oval 135">
              <a:extLst>
                <a:ext uri="{FF2B5EF4-FFF2-40B4-BE49-F238E27FC236}">
                  <a16:creationId xmlns:a16="http://schemas.microsoft.com/office/drawing/2014/main" id="{7A8D1087-6036-482A-A133-4A2130535179}"/>
                </a:ext>
              </a:extLst>
            </p:cNvPr>
            <p:cNvSpPr>
              <a:spLocks noChangeArrowheads="1"/>
            </p:cNvSpPr>
            <p:nvPr/>
          </p:nvSpPr>
          <p:spPr bwMode="auto">
            <a:xfrm>
              <a:off x="11214101" y="4616450"/>
              <a:ext cx="174625" cy="173038"/>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 name="Freeform 137">
              <a:extLst>
                <a:ext uri="{FF2B5EF4-FFF2-40B4-BE49-F238E27FC236}">
                  <a16:creationId xmlns:a16="http://schemas.microsoft.com/office/drawing/2014/main" id="{B8E115A7-773B-4597-8F54-4D9AB7809B04}"/>
                </a:ext>
              </a:extLst>
            </p:cNvPr>
            <p:cNvSpPr>
              <a:spLocks/>
            </p:cNvSpPr>
            <p:nvPr/>
          </p:nvSpPr>
          <p:spPr bwMode="auto">
            <a:xfrm>
              <a:off x="11260138" y="4594225"/>
              <a:ext cx="131763" cy="188913"/>
            </a:xfrm>
            <a:custGeom>
              <a:avLst/>
              <a:gdLst>
                <a:gd name="T0" fmla="*/ 21 w 37"/>
                <a:gd name="T1" fmla="*/ 29 h 53"/>
                <a:gd name="T2" fmla="*/ 22 w 37"/>
                <a:gd name="T3" fmla="*/ 29 h 53"/>
                <a:gd name="T4" fmla="*/ 23 w 37"/>
                <a:gd name="T5" fmla="*/ 28 h 53"/>
                <a:gd name="T6" fmla="*/ 29 w 37"/>
                <a:gd name="T7" fmla="*/ 28 h 53"/>
                <a:gd name="T8" fmla="*/ 29 w 37"/>
                <a:gd name="T9" fmla="*/ 34 h 53"/>
                <a:gd name="T10" fmla="*/ 24 w 37"/>
                <a:gd name="T11" fmla="*/ 37 h 53"/>
                <a:gd name="T12" fmla="*/ 23 w 37"/>
                <a:gd name="T13" fmla="*/ 52 h 53"/>
                <a:gd name="T14" fmla="*/ 33 w 37"/>
                <a:gd name="T15" fmla="*/ 53 h 53"/>
                <a:gd name="T16" fmla="*/ 35 w 37"/>
                <a:gd name="T17" fmla="*/ 52 h 53"/>
                <a:gd name="T18" fmla="*/ 35 w 37"/>
                <a:gd name="T19" fmla="*/ 51 h 53"/>
                <a:gd name="T20" fmla="*/ 37 w 37"/>
                <a:gd name="T21" fmla="*/ 33 h 53"/>
                <a:gd name="T22" fmla="*/ 34 w 37"/>
                <a:gd name="T23" fmla="*/ 16 h 53"/>
                <a:gd name="T24" fmla="*/ 8 w 37"/>
                <a:gd name="T25" fmla="*/ 6 h 53"/>
                <a:gd name="T26" fmla="*/ 21 w 37"/>
                <a:gd name="T27" fmla="*/ 2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53">
                  <a:moveTo>
                    <a:pt x="21" y="29"/>
                  </a:moveTo>
                  <a:cubicBezTo>
                    <a:pt x="21" y="29"/>
                    <a:pt x="22" y="29"/>
                    <a:pt x="22" y="29"/>
                  </a:cubicBezTo>
                  <a:cubicBezTo>
                    <a:pt x="23" y="29"/>
                    <a:pt x="23" y="28"/>
                    <a:pt x="23" y="28"/>
                  </a:cubicBezTo>
                  <a:cubicBezTo>
                    <a:pt x="24" y="26"/>
                    <a:pt x="27" y="26"/>
                    <a:pt x="29" y="28"/>
                  </a:cubicBezTo>
                  <a:cubicBezTo>
                    <a:pt x="30" y="29"/>
                    <a:pt x="30" y="32"/>
                    <a:pt x="29" y="34"/>
                  </a:cubicBezTo>
                  <a:cubicBezTo>
                    <a:pt x="28" y="35"/>
                    <a:pt x="26" y="36"/>
                    <a:pt x="24" y="37"/>
                  </a:cubicBezTo>
                  <a:cubicBezTo>
                    <a:pt x="23" y="42"/>
                    <a:pt x="22" y="47"/>
                    <a:pt x="23" y="52"/>
                  </a:cubicBezTo>
                  <a:cubicBezTo>
                    <a:pt x="26" y="52"/>
                    <a:pt x="29" y="52"/>
                    <a:pt x="33" y="53"/>
                  </a:cubicBezTo>
                  <a:cubicBezTo>
                    <a:pt x="33" y="53"/>
                    <a:pt x="34" y="53"/>
                    <a:pt x="35" y="52"/>
                  </a:cubicBezTo>
                  <a:cubicBezTo>
                    <a:pt x="35" y="52"/>
                    <a:pt x="35" y="51"/>
                    <a:pt x="35" y="51"/>
                  </a:cubicBezTo>
                  <a:cubicBezTo>
                    <a:pt x="37" y="45"/>
                    <a:pt x="37" y="39"/>
                    <a:pt x="37" y="33"/>
                  </a:cubicBezTo>
                  <a:cubicBezTo>
                    <a:pt x="37" y="27"/>
                    <a:pt x="37" y="21"/>
                    <a:pt x="34" y="16"/>
                  </a:cubicBezTo>
                  <a:cubicBezTo>
                    <a:pt x="30" y="10"/>
                    <a:pt x="15" y="0"/>
                    <a:pt x="8" y="6"/>
                  </a:cubicBezTo>
                  <a:cubicBezTo>
                    <a:pt x="0" y="12"/>
                    <a:pt x="15" y="26"/>
                    <a:pt x="21" y="29"/>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 name="Freeform 138">
              <a:extLst>
                <a:ext uri="{FF2B5EF4-FFF2-40B4-BE49-F238E27FC236}">
                  <a16:creationId xmlns:a16="http://schemas.microsoft.com/office/drawing/2014/main" id="{D6BA0B7B-77A1-4220-88A6-EA62860676E7}"/>
                </a:ext>
              </a:extLst>
            </p:cNvPr>
            <p:cNvSpPr>
              <a:spLocks/>
            </p:cNvSpPr>
            <p:nvPr/>
          </p:nvSpPr>
          <p:spPr bwMode="auto">
            <a:xfrm>
              <a:off x="11202988" y="4605338"/>
              <a:ext cx="100013" cy="88900"/>
            </a:xfrm>
            <a:custGeom>
              <a:avLst/>
              <a:gdLst>
                <a:gd name="T0" fmla="*/ 16 w 28"/>
                <a:gd name="T1" fmla="*/ 17 h 25"/>
                <a:gd name="T2" fmla="*/ 1 w 28"/>
                <a:gd name="T3" fmla="*/ 25 h 25"/>
                <a:gd name="T4" fmla="*/ 8 w 28"/>
                <a:gd name="T5" fmla="*/ 7 h 25"/>
                <a:gd name="T6" fmla="*/ 24 w 28"/>
                <a:gd name="T7" fmla="*/ 2 h 25"/>
                <a:gd name="T8" fmla="*/ 16 w 28"/>
                <a:gd name="T9" fmla="*/ 17 h 25"/>
              </a:gdLst>
              <a:ahLst/>
              <a:cxnLst>
                <a:cxn ang="0">
                  <a:pos x="T0" y="T1"/>
                </a:cxn>
                <a:cxn ang="0">
                  <a:pos x="T2" y="T3"/>
                </a:cxn>
                <a:cxn ang="0">
                  <a:pos x="T4" y="T5"/>
                </a:cxn>
                <a:cxn ang="0">
                  <a:pos x="T6" y="T7"/>
                </a:cxn>
                <a:cxn ang="0">
                  <a:pos x="T8" y="T9"/>
                </a:cxn>
              </a:cxnLst>
              <a:rect l="0" t="0" r="r" b="b"/>
              <a:pathLst>
                <a:path w="28" h="25">
                  <a:moveTo>
                    <a:pt x="16" y="17"/>
                  </a:moveTo>
                  <a:cubicBezTo>
                    <a:pt x="12" y="21"/>
                    <a:pt x="7" y="24"/>
                    <a:pt x="1" y="25"/>
                  </a:cubicBezTo>
                  <a:cubicBezTo>
                    <a:pt x="0" y="18"/>
                    <a:pt x="3" y="12"/>
                    <a:pt x="8" y="7"/>
                  </a:cubicBezTo>
                  <a:cubicBezTo>
                    <a:pt x="11" y="5"/>
                    <a:pt x="20" y="0"/>
                    <a:pt x="24" y="2"/>
                  </a:cubicBezTo>
                  <a:cubicBezTo>
                    <a:pt x="28" y="5"/>
                    <a:pt x="19" y="15"/>
                    <a:pt x="16" y="17"/>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2" name="Freeform 139">
              <a:extLst>
                <a:ext uri="{FF2B5EF4-FFF2-40B4-BE49-F238E27FC236}">
                  <a16:creationId xmlns:a16="http://schemas.microsoft.com/office/drawing/2014/main" id="{C5DDD58C-BE64-41F1-97D1-FF5BFAD680BD}"/>
                </a:ext>
              </a:extLst>
            </p:cNvPr>
            <p:cNvSpPr>
              <a:spLocks/>
            </p:cNvSpPr>
            <p:nvPr/>
          </p:nvSpPr>
          <p:spPr bwMode="auto">
            <a:xfrm>
              <a:off x="10948988" y="5080000"/>
              <a:ext cx="520700" cy="839788"/>
            </a:xfrm>
            <a:custGeom>
              <a:avLst/>
              <a:gdLst>
                <a:gd name="T0" fmla="*/ 297 w 328"/>
                <a:gd name="T1" fmla="*/ 7 h 529"/>
                <a:gd name="T2" fmla="*/ 156 w 328"/>
                <a:gd name="T3" fmla="*/ 0 h 529"/>
                <a:gd name="T4" fmla="*/ 49 w 328"/>
                <a:gd name="T5" fmla="*/ 485 h 529"/>
                <a:gd name="T6" fmla="*/ 0 w 328"/>
                <a:gd name="T7" fmla="*/ 453 h 529"/>
                <a:gd name="T8" fmla="*/ 60 w 328"/>
                <a:gd name="T9" fmla="*/ 529 h 529"/>
                <a:gd name="T10" fmla="*/ 203 w 328"/>
                <a:gd name="T11" fmla="*/ 130 h 529"/>
                <a:gd name="T12" fmla="*/ 201 w 328"/>
                <a:gd name="T13" fmla="*/ 310 h 529"/>
                <a:gd name="T14" fmla="*/ 299 w 328"/>
                <a:gd name="T15" fmla="*/ 440 h 529"/>
                <a:gd name="T16" fmla="*/ 306 w 328"/>
                <a:gd name="T17" fmla="*/ 487 h 529"/>
                <a:gd name="T18" fmla="*/ 308 w 328"/>
                <a:gd name="T19" fmla="*/ 507 h 529"/>
                <a:gd name="T20" fmla="*/ 326 w 328"/>
                <a:gd name="T21" fmla="*/ 505 h 529"/>
                <a:gd name="T22" fmla="*/ 328 w 328"/>
                <a:gd name="T23" fmla="*/ 433 h 529"/>
                <a:gd name="T24" fmla="*/ 252 w 328"/>
                <a:gd name="T25" fmla="*/ 310 h 529"/>
                <a:gd name="T26" fmla="*/ 306 w 328"/>
                <a:gd name="T27" fmla="*/ 107 h 529"/>
                <a:gd name="T28" fmla="*/ 297 w 328"/>
                <a:gd name="T29" fmla="*/ 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8" h="529">
                  <a:moveTo>
                    <a:pt x="297" y="7"/>
                  </a:moveTo>
                  <a:lnTo>
                    <a:pt x="156" y="0"/>
                  </a:lnTo>
                  <a:lnTo>
                    <a:pt x="49" y="485"/>
                  </a:lnTo>
                  <a:lnTo>
                    <a:pt x="0" y="453"/>
                  </a:lnTo>
                  <a:lnTo>
                    <a:pt x="60" y="529"/>
                  </a:lnTo>
                  <a:lnTo>
                    <a:pt x="203" y="130"/>
                  </a:lnTo>
                  <a:lnTo>
                    <a:pt x="201" y="310"/>
                  </a:lnTo>
                  <a:lnTo>
                    <a:pt x="299" y="440"/>
                  </a:lnTo>
                  <a:lnTo>
                    <a:pt x="306" y="487"/>
                  </a:lnTo>
                  <a:lnTo>
                    <a:pt x="308" y="507"/>
                  </a:lnTo>
                  <a:lnTo>
                    <a:pt x="326" y="505"/>
                  </a:lnTo>
                  <a:lnTo>
                    <a:pt x="328" y="433"/>
                  </a:lnTo>
                  <a:lnTo>
                    <a:pt x="252" y="310"/>
                  </a:lnTo>
                  <a:lnTo>
                    <a:pt x="306" y="107"/>
                  </a:lnTo>
                  <a:lnTo>
                    <a:pt x="297" y="7"/>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3" name="Freeform 140">
              <a:extLst>
                <a:ext uri="{FF2B5EF4-FFF2-40B4-BE49-F238E27FC236}">
                  <a16:creationId xmlns:a16="http://schemas.microsoft.com/office/drawing/2014/main" id="{5AFF0BE5-889E-4239-B078-46EF48D8D048}"/>
                </a:ext>
              </a:extLst>
            </p:cNvPr>
            <p:cNvSpPr>
              <a:spLocks/>
            </p:cNvSpPr>
            <p:nvPr/>
          </p:nvSpPr>
          <p:spPr bwMode="auto">
            <a:xfrm>
              <a:off x="10948988" y="5080000"/>
              <a:ext cx="520700" cy="839788"/>
            </a:xfrm>
            <a:custGeom>
              <a:avLst/>
              <a:gdLst>
                <a:gd name="T0" fmla="*/ 297 w 328"/>
                <a:gd name="T1" fmla="*/ 7 h 529"/>
                <a:gd name="T2" fmla="*/ 156 w 328"/>
                <a:gd name="T3" fmla="*/ 0 h 529"/>
                <a:gd name="T4" fmla="*/ 49 w 328"/>
                <a:gd name="T5" fmla="*/ 485 h 529"/>
                <a:gd name="T6" fmla="*/ 0 w 328"/>
                <a:gd name="T7" fmla="*/ 453 h 529"/>
                <a:gd name="T8" fmla="*/ 60 w 328"/>
                <a:gd name="T9" fmla="*/ 529 h 529"/>
                <a:gd name="T10" fmla="*/ 203 w 328"/>
                <a:gd name="T11" fmla="*/ 130 h 529"/>
                <a:gd name="T12" fmla="*/ 201 w 328"/>
                <a:gd name="T13" fmla="*/ 310 h 529"/>
                <a:gd name="T14" fmla="*/ 299 w 328"/>
                <a:gd name="T15" fmla="*/ 440 h 529"/>
                <a:gd name="T16" fmla="*/ 306 w 328"/>
                <a:gd name="T17" fmla="*/ 487 h 529"/>
                <a:gd name="T18" fmla="*/ 308 w 328"/>
                <a:gd name="T19" fmla="*/ 507 h 529"/>
                <a:gd name="T20" fmla="*/ 326 w 328"/>
                <a:gd name="T21" fmla="*/ 505 h 529"/>
                <a:gd name="T22" fmla="*/ 328 w 328"/>
                <a:gd name="T23" fmla="*/ 433 h 529"/>
                <a:gd name="T24" fmla="*/ 252 w 328"/>
                <a:gd name="T25" fmla="*/ 310 h 529"/>
                <a:gd name="T26" fmla="*/ 306 w 328"/>
                <a:gd name="T27" fmla="*/ 107 h 529"/>
                <a:gd name="T28" fmla="*/ 297 w 328"/>
                <a:gd name="T29" fmla="*/ 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8" h="529">
                  <a:moveTo>
                    <a:pt x="297" y="7"/>
                  </a:moveTo>
                  <a:lnTo>
                    <a:pt x="156" y="0"/>
                  </a:lnTo>
                  <a:lnTo>
                    <a:pt x="49" y="485"/>
                  </a:lnTo>
                  <a:lnTo>
                    <a:pt x="0" y="453"/>
                  </a:lnTo>
                  <a:lnTo>
                    <a:pt x="60" y="529"/>
                  </a:lnTo>
                  <a:lnTo>
                    <a:pt x="203" y="130"/>
                  </a:lnTo>
                  <a:lnTo>
                    <a:pt x="201" y="310"/>
                  </a:lnTo>
                  <a:lnTo>
                    <a:pt x="299" y="440"/>
                  </a:lnTo>
                  <a:lnTo>
                    <a:pt x="306" y="487"/>
                  </a:lnTo>
                  <a:lnTo>
                    <a:pt x="308" y="507"/>
                  </a:lnTo>
                  <a:lnTo>
                    <a:pt x="326" y="505"/>
                  </a:lnTo>
                  <a:lnTo>
                    <a:pt x="328" y="433"/>
                  </a:lnTo>
                  <a:lnTo>
                    <a:pt x="252" y="310"/>
                  </a:lnTo>
                  <a:lnTo>
                    <a:pt x="306" y="107"/>
                  </a:lnTo>
                  <a:lnTo>
                    <a:pt x="297"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 name="Freeform 141">
              <a:extLst>
                <a:ext uri="{FF2B5EF4-FFF2-40B4-BE49-F238E27FC236}">
                  <a16:creationId xmlns:a16="http://schemas.microsoft.com/office/drawing/2014/main" id="{0CA46E8B-9D39-4B80-8227-596E3321C999}"/>
                </a:ext>
              </a:extLst>
            </p:cNvPr>
            <p:cNvSpPr>
              <a:spLocks/>
            </p:cNvSpPr>
            <p:nvPr/>
          </p:nvSpPr>
          <p:spPr bwMode="auto">
            <a:xfrm>
              <a:off x="11434763" y="4375150"/>
              <a:ext cx="87313" cy="230188"/>
            </a:xfrm>
            <a:custGeom>
              <a:avLst/>
              <a:gdLst>
                <a:gd name="T0" fmla="*/ 0 w 55"/>
                <a:gd name="T1" fmla="*/ 136 h 145"/>
                <a:gd name="T2" fmla="*/ 31 w 55"/>
                <a:gd name="T3" fmla="*/ 145 h 145"/>
                <a:gd name="T4" fmla="*/ 55 w 55"/>
                <a:gd name="T5" fmla="*/ 4 h 145"/>
                <a:gd name="T6" fmla="*/ 31 w 55"/>
                <a:gd name="T7" fmla="*/ 0 h 145"/>
                <a:gd name="T8" fmla="*/ 0 w 55"/>
                <a:gd name="T9" fmla="*/ 136 h 145"/>
                <a:gd name="T10" fmla="*/ 0 w 55"/>
                <a:gd name="T11" fmla="*/ 136 h 145"/>
              </a:gdLst>
              <a:ahLst/>
              <a:cxnLst>
                <a:cxn ang="0">
                  <a:pos x="T0" y="T1"/>
                </a:cxn>
                <a:cxn ang="0">
                  <a:pos x="T2" y="T3"/>
                </a:cxn>
                <a:cxn ang="0">
                  <a:pos x="T4" y="T5"/>
                </a:cxn>
                <a:cxn ang="0">
                  <a:pos x="T6" y="T7"/>
                </a:cxn>
                <a:cxn ang="0">
                  <a:pos x="T8" y="T9"/>
                </a:cxn>
                <a:cxn ang="0">
                  <a:pos x="T10" y="T11"/>
                </a:cxn>
              </a:cxnLst>
              <a:rect l="0" t="0" r="r" b="b"/>
              <a:pathLst>
                <a:path w="55" h="145">
                  <a:moveTo>
                    <a:pt x="0" y="136"/>
                  </a:moveTo>
                  <a:lnTo>
                    <a:pt x="31" y="145"/>
                  </a:lnTo>
                  <a:lnTo>
                    <a:pt x="55" y="4"/>
                  </a:lnTo>
                  <a:lnTo>
                    <a:pt x="31" y="0"/>
                  </a:lnTo>
                  <a:lnTo>
                    <a:pt x="0" y="136"/>
                  </a:lnTo>
                  <a:lnTo>
                    <a:pt x="0" y="136"/>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 name="Freeform 142">
              <a:extLst>
                <a:ext uri="{FF2B5EF4-FFF2-40B4-BE49-F238E27FC236}">
                  <a16:creationId xmlns:a16="http://schemas.microsoft.com/office/drawing/2014/main" id="{744E3503-EB45-4776-9DBE-378B213BB4B6}"/>
                </a:ext>
              </a:extLst>
            </p:cNvPr>
            <p:cNvSpPr>
              <a:spLocks/>
            </p:cNvSpPr>
            <p:nvPr/>
          </p:nvSpPr>
          <p:spPr bwMode="auto">
            <a:xfrm>
              <a:off x="11050588" y="4381500"/>
              <a:ext cx="103188" cy="203200"/>
            </a:xfrm>
            <a:custGeom>
              <a:avLst/>
              <a:gdLst>
                <a:gd name="T0" fmla="*/ 65 w 65"/>
                <a:gd name="T1" fmla="*/ 112 h 128"/>
                <a:gd name="T2" fmla="*/ 30 w 65"/>
                <a:gd name="T3" fmla="*/ 128 h 128"/>
                <a:gd name="T4" fmla="*/ 0 w 65"/>
                <a:gd name="T5" fmla="*/ 5 h 128"/>
                <a:gd name="T6" fmla="*/ 25 w 65"/>
                <a:gd name="T7" fmla="*/ 0 h 128"/>
                <a:gd name="T8" fmla="*/ 65 w 65"/>
                <a:gd name="T9" fmla="*/ 112 h 128"/>
                <a:gd name="T10" fmla="*/ 65 w 65"/>
                <a:gd name="T11" fmla="*/ 112 h 128"/>
              </a:gdLst>
              <a:ahLst/>
              <a:cxnLst>
                <a:cxn ang="0">
                  <a:pos x="T0" y="T1"/>
                </a:cxn>
                <a:cxn ang="0">
                  <a:pos x="T2" y="T3"/>
                </a:cxn>
                <a:cxn ang="0">
                  <a:pos x="T4" y="T5"/>
                </a:cxn>
                <a:cxn ang="0">
                  <a:pos x="T6" y="T7"/>
                </a:cxn>
                <a:cxn ang="0">
                  <a:pos x="T8" y="T9"/>
                </a:cxn>
                <a:cxn ang="0">
                  <a:pos x="T10" y="T11"/>
                </a:cxn>
              </a:cxnLst>
              <a:rect l="0" t="0" r="r" b="b"/>
              <a:pathLst>
                <a:path w="65" h="128">
                  <a:moveTo>
                    <a:pt x="65" y="112"/>
                  </a:moveTo>
                  <a:lnTo>
                    <a:pt x="30" y="128"/>
                  </a:lnTo>
                  <a:lnTo>
                    <a:pt x="0" y="5"/>
                  </a:lnTo>
                  <a:lnTo>
                    <a:pt x="25" y="0"/>
                  </a:lnTo>
                  <a:lnTo>
                    <a:pt x="65" y="112"/>
                  </a:lnTo>
                  <a:lnTo>
                    <a:pt x="65" y="112"/>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6" name="Freeform 143">
              <a:extLst>
                <a:ext uri="{FF2B5EF4-FFF2-40B4-BE49-F238E27FC236}">
                  <a16:creationId xmlns:a16="http://schemas.microsoft.com/office/drawing/2014/main" id="{96E6E354-FDE7-40DD-A68F-5CFFC9C20AB1}"/>
                </a:ext>
              </a:extLst>
            </p:cNvPr>
            <p:cNvSpPr>
              <a:spLocks/>
            </p:cNvSpPr>
            <p:nvPr/>
          </p:nvSpPr>
          <p:spPr bwMode="auto">
            <a:xfrm>
              <a:off x="11282363" y="4803775"/>
              <a:ext cx="58738" cy="74613"/>
            </a:xfrm>
            <a:custGeom>
              <a:avLst/>
              <a:gdLst>
                <a:gd name="T0" fmla="*/ 37 w 37"/>
                <a:gd name="T1" fmla="*/ 0 h 47"/>
                <a:gd name="T2" fmla="*/ 13 w 37"/>
                <a:gd name="T3" fmla="*/ 47 h 47"/>
                <a:gd name="T4" fmla="*/ 0 w 37"/>
                <a:gd name="T5" fmla="*/ 4 h 47"/>
                <a:gd name="T6" fmla="*/ 37 w 37"/>
                <a:gd name="T7" fmla="*/ 0 h 47"/>
                <a:gd name="T8" fmla="*/ 37 w 37"/>
                <a:gd name="T9" fmla="*/ 0 h 47"/>
              </a:gdLst>
              <a:ahLst/>
              <a:cxnLst>
                <a:cxn ang="0">
                  <a:pos x="T0" y="T1"/>
                </a:cxn>
                <a:cxn ang="0">
                  <a:pos x="T2" y="T3"/>
                </a:cxn>
                <a:cxn ang="0">
                  <a:pos x="T4" y="T5"/>
                </a:cxn>
                <a:cxn ang="0">
                  <a:pos x="T6" y="T7"/>
                </a:cxn>
                <a:cxn ang="0">
                  <a:pos x="T8" y="T9"/>
                </a:cxn>
              </a:cxnLst>
              <a:rect l="0" t="0" r="r" b="b"/>
              <a:pathLst>
                <a:path w="37" h="47">
                  <a:moveTo>
                    <a:pt x="37" y="0"/>
                  </a:moveTo>
                  <a:lnTo>
                    <a:pt x="13" y="47"/>
                  </a:lnTo>
                  <a:lnTo>
                    <a:pt x="0" y="4"/>
                  </a:lnTo>
                  <a:lnTo>
                    <a:pt x="37" y="0"/>
                  </a:lnTo>
                  <a:lnTo>
                    <a:pt x="37" y="0"/>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7" name="Oval 144">
              <a:extLst>
                <a:ext uri="{FF2B5EF4-FFF2-40B4-BE49-F238E27FC236}">
                  <a16:creationId xmlns:a16="http://schemas.microsoft.com/office/drawing/2014/main" id="{B0037182-F54A-46FC-B580-EDF89FD28435}"/>
                </a:ext>
              </a:extLst>
            </p:cNvPr>
            <p:cNvSpPr>
              <a:spLocks noChangeArrowheads="1"/>
            </p:cNvSpPr>
            <p:nvPr/>
          </p:nvSpPr>
          <p:spPr bwMode="auto">
            <a:xfrm>
              <a:off x="11033126" y="4325938"/>
              <a:ext cx="68263" cy="66675"/>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8" name="Oval 145">
              <a:extLst>
                <a:ext uri="{FF2B5EF4-FFF2-40B4-BE49-F238E27FC236}">
                  <a16:creationId xmlns:a16="http://schemas.microsoft.com/office/drawing/2014/main" id="{E4CAA4D8-58E8-4643-8481-93F2A3E84768}"/>
                </a:ext>
              </a:extLst>
            </p:cNvPr>
            <p:cNvSpPr>
              <a:spLocks noChangeArrowheads="1"/>
            </p:cNvSpPr>
            <p:nvPr/>
          </p:nvSpPr>
          <p:spPr bwMode="auto">
            <a:xfrm>
              <a:off x="11472863" y="4329113"/>
              <a:ext cx="66675" cy="6985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 name="Freeform 148">
              <a:extLst>
                <a:ext uri="{FF2B5EF4-FFF2-40B4-BE49-F238E27FC236}">
                  <a16:creationId xmlns:a16="http://schemas.microsoft.com/office/drawing/2014/main" id="{0FA399D8-6834-4649-A3B8-E7A5A0278BF2}"/>
                </a:ext>
              </a:extLst>
            </p:cNvPr>
            <p:cNvSpPr>
              <a:spLocks/>
            </p:cNvSpPr>
            <p:nvPr/>
          </p:nvSpPr>
          <p:spPr bwMode="auto">
            <a:xfrm>
              <a:off x="10733088" y="5891213"/>
              <a:ext cx="1104900" cy="28575"/>
            </a:xfrm>
            <a:custGeom>
              <a:avLst/>
              <a:gdLst>
                <a:gd name="T0" fmla="*/ 308 w 312"/>
                <a:gd name="T1" fmla="*/ 8 h 8"/>
                <a:gd name="T2" fmla="*/ 4 w 312"/>
                <a:gd name="T3" fmla="*/ 8 h 8"/>
                <a:gd name="T4" fmla="*/ 0 w 312"/>
                <a:gd name="T5" fmla="*/ 4 h 8"/>
                <a:gd name="T6" fmla="*/ 4 w 312"/>
                <a:gd name="T7" fmla="*/ 0 h 8"/>
                <a:gd name="T8" fmla="*/ 81 w 312"/>
                <a:gd name="T9" fmla="*/ 0 h 8"/>
                <a:gd name="T10" fmla="*/ 88 w 312"/>
                <a:gd name="T11" fmla="*/ 8 h 8"/>
                <a:gd name="T12" fmla="*/ 91 w 312"/>
                <a:gd name="T13" fmla="*/ 0 h 8"/>
                <a:gd name="T14" fmla="*/ 308 w 312"/>
                <a:gd name="T15" fmla="*/ 0 h 8"/>
                <a:gd name="T16" fmla="*/ 312 w 312"/>
                <a:gd name="T17" fmla="*/ 4 h 8"/>
                <a:gd name="T18" fmla="*/ 308 w 312"/>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8">
                  <a:moveTo>
                    <a:pt x="308" y="8"/>
                  </a:moveTo>
                  <a:cubicBezTo>
                    <a:pt x="4" y="8"/>
                    <a:pt x="4" y="8"/>
                    <a:pt x="4" y="8"/>
                  </a:cubicBezTo>
                  <a:cubicBezTo>
                    <a:pt x="2" y="8"/>
                    <a:pt x="0" y="6"/>
                    <a:pt x="0" y="4"/>
                  </a:cubicBezTo>
                  <a:cubicBezTo>
                    <a:pt x="0" y="1"/>
                    <a:pt x="2" y="0"/>
                    <a:pt x="4" y="0"/>
                  </a:cubicBezTo>
                  <a:cubicBezTo>
                    <a:pt x="81" y="0"/>
                    <a:pt x="81" y="0"/>
                    <a:pt x="81" y="0"/>
                  </a:cubicBezTo>
                  <a:cubicBezTo>
                    <a:pt x="88" y="8"/>
                    <a:pt x="88" y="8"/>
                    <a:pt x="88" y="8"/>
                  </a:cubicBezTo>
                  <a:cubicBezTo>
                    <a:pt x="91" y="0"/>
                    <a:pt x="91" y="0"/>
                    <a:pt x="91"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2" name="Freeform 149">
              <a:extLst>
                <a:ext uri="{FF2B5EF4-FFF2-40B4-BE49-F238E27FC236}">
                  <a16:creationId xmlns:a16="http://schemas.microsoft.com/office/drawing/2014/main" id="{D8E35DBB-9EBE-4305-9AC2-069D6A43E7B7}"/>
                </a:ext>
              </a:extLst>
            </p:cNvPr>
            <p:cNvSpPr>
              <a:spLocks/>
            </p:cNvSpPr>
            <p:nvPr/>
          </p:nvSpPr>
          <p:spPr bwMode="auto">
            <a:xfrm>
              <a:off x="11018838" y="5891213"/>
              <a:ext cx="36513" cy="28575"/>
            </a:xfrm>
            <a:custGeom>
              <a:avLst/>
              <a:gdLst>
                <a:gd name="T0" fmla="*/ 16 w 23"/>
                <a:gd name="T1" fmla="*/ 18 h 18"/>
                <a:gd name="T2" fmla="*/ 0 w 23"/>
                <a:gd name="T3" fmla="*/ 0 h 18"/>
                <a:gd name="T4" fmla="*/ 23 w 23"/>
                <a:gd name="T5" fmla="*/ 0 h 18"/>
                <a:gd name="T6" fmla="*/ 16 w 23"/>
                <a:gd name="T7" fmla="*/ 18 h 18"/>
              </a:gdLst>
              <a:ahLst/>
              <a:cxnLst>
                <a:cxn ang="0">
                  <a:pos x="T0" y="T1"/>
                </a:cxn>
                <a:cxn ang="0">
                  <a:pos x="T2" y="T3"/>
                </a:cxn>
                <a:cxn ang="0">
                  <a:pos x="T4" y="T5"/>
                </a:cxn>
                <a:cxn ang="0">
                  <a:pos x="T6" y="T7"/>
                </a:cxn>
              </a:cxnLst>
              <a:rect l="0" t="0" r="r" b="b"/>
              <a:pathLst>
                <a:path w="23" h="18">
                  <a:moveTo>
                    <a:pt x="16" y="18"/>
                  </a:moveTo>
                  <a:lnTo>
                    <a:pt x="0" y="0"/>
                  </a:lnTo>
                  <a:lnTo>
                    <a:pt x="23" y="0"/>
                  </a:lnTo>
                  <a:lnTo>
                    <a:pt x="16" y="18"/>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 name="Freeform 150">
              <a:extLst>
                <a:ext uri="{FF2B5EF4-FFF2-40B4-BE49-F238E27FC236}">
                  <a16:creationId xmlns:a16="http://schemas.microsoft.com/office/drawing/2014/main" id="{3DF36139-6535-478C-9845-8D4E194E70A7}"/>
                </a:ext>
              </a:extLst>
            </p:cNvPr>
            <p:cNvSpPr>
              <a:spLocks/>
            </p:cNvSpPr>
            <p:nvPr/>
          </p:nvSpPr>
          <p:spPr bwMode="auto">
            <a:xfrm>
              <a:off x="11018838" y="5891213"/>
              <a:ext cx="36513" cy="28575"/>
            </a:xfrm>
            <a:custGeom>
              <a:avLst/>
              <a:gdLst>
                <a:gd name="T0" fmla="*/ 16 w 23"/>
                <a:gd name="T1" fmla="*/ 18 h 18"/>
                <a:gd name="T2" fmla="*/ 0 w 23"/>
                <a:gd name="T3" fmla="*/ 0 h 18"/>
                <a:gd name="T4" fmla="*/ 23 w 23"/>
                <a:gd name="T5" fmla="*/ 0 h 18"/>
                <a:gd name="T6" fmla="*/ 16 w 23"/>
                <a:gd name="T7" fmla="*/ 18 h 18"/>
              </a:gdLst>
              <a:ahLst/>
              <a:cxnLst>
                <a:cxn ang="0">
                  <a:pos x="T0" y="T1"/>
                </a:cxn>
                <a:cxn ang="0">
                  <a:pos x="T2" y="T3"/>
                </a:cxn>
                <a:cxn ang="0">
                  <a:pos x="T4" y="T5"/>
                </a:cxn>
                <a:cxn ang="0">
                  <a:pos x="T6" y="T7"/>
                </a:cxn>
              </a:cxnLst>
              <a:rect l="0" t="0" r="r" b="b"/>
              <a:pathLst>
                <a:path w="23" h="18">
                  <a:moveTo>
                    <a:pt x="16" y="18"/>
                  </a:moveTo>
                  <a:lnTo>
                    <a:pt x="0" y="0"/>
                  </a:lnTo>
                  <a:lnTo>
                    <a:pt x="23" y="0"/>
                  </a:lnTo>
                  <a:lnTo>
                    <a:pt x="16"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4" name="Freeform 151">
              <a:extLst>
                <a:ext uri="{FF2B5EF4-FFF2-40B4-BE49-F238E27FC236}">
                  <a16:creationId xmlns:a16="http://schemas.microsoft.com/office/drawing/2014/main" id="{28A82CC8-E9F6-4132-B972-845E793ADD85}"/>
                </a:ext>
              </a:extLst>
            </p:cNvPr>
            <p:cNvSpPr>
              <a:spLocks/>
            </p:cNvSpPr>
            <p:nvPr/>
          </p:nvSpPr>
          <p:spPr bwMode="auto">
            <a:xfrm>
              <a:off x="9286876" y="4892675"/>
              <a:ext cx="1104900" cy="28575"/>
            </a:xfrm>
            <a:custGeom>
              <a:avLst/>
              <a:gdLst>
                <a:gd name="T0" fmla="*/ 308 w 312"/>
                <a:gd name="T1" fmla="*/ 8 h 8"/>
                <a:gd name="T2" fmla="*/ 4 w 312"/>
                <a:gd name="T3" fmla="*/ 8 h 8"/>
                <a:gd name="T4" fmla="*/ 0 w 312"/>
                <a:gd name="T5" fmla="*/ 4 h 8"/>
                <a:gd name="T6" fmla="*/ 4 w 312"/>
                <a:gd name="T7" fmla="*/ 0 h 8"/>
                <a:gd name="T8" fmla="*/ 60 w 312"/>
                <a:gd name="T9" fmla="*/ 0 h 8"/>
                <a:gd name="T10" fmla="*/ 59 w 312"/>
                <a:gd name="T11" fmla="*/ 4 h 8"/>
                <a:gd name="T12" fmla="*/ 63 w 312"/>
                <a:gd name="T13" fmla="*/ 5 h 8"/>
                <a:gd name="T14" fmla="*/ 64 w 312"/>
                <a:gd name="T15" fmla="*/ 0 h 8"/>
                <a:gd name="T16" fmla="*/ 157 w 312"/>
                <a:gd name="T17" fmla="*/ 0 h 8"/>
                <a:gd name="T18" fmla="*/ 157 w 312"/>
                <a:gd name="T19" fmla="*/ 4 h 8"/>
                <a:gd name="T20" fmla="*/ 161 w 312"/>
                <a:gd name="T21" fmla="*/ 5 h 8"/>
                <a:gd name="T22" fmla="*/ 161 w 312"/>
                <a:gd name="T23" fmla="*/ 0 h 8"/>
                <a:gd name="T24" fmla="*/ 167 w 312"/>
                <a:gd name="T25" fmla="*/ 0 h 8"/>
                <a:gd name="T26" fmla="*/ 168 w 312"/>
                <a:gd name="T27" fmla="*/ 5 h 8"/>
                <a:gd name="T28" fmla="*/ 172 w 312"/>
                <a:gd name="T29" fmla="*/ 4 h 8"/>
                <a:gd name="T30" fmla="*/ 171 w 312"/>
                <a:gd name="T31" fmla="*/ 0 h 8"/>
                <a:gd name="T32" fmla="*/ 265 w 312"/>
                <a:gd name="T33" fmla="*/ 0 h 8"/>
                <a:gd name="T34" fmla="*/ 266 w 312"/>
                <a:gd name="T35" fmla="*/ 5 h 8"/>
                <a:gd name="T36" fmla="*/ 270 w 312"/>
                <a:gd name="T37" fmla="*/ 4 h 8"/>
                <a:gd name="T38" fmla="*/ 269 w 312"/>
                <a:gd name="T39" fmla="*/ 0 h 8"/>
                <a:gd name="T40" fmla="*/ 308 w 312"/>
                <a:gd name="T41" fmla="*/ 0 h 8"/>
                <a:gd name="T42" fmla="*/ 312 w 312"/>
                <a:gd name="T43" fmla="*/ 4 h 8"/>
                <a:gd name="T44" fmla="*/ 308 w 312"/>
                <a:gd name="T4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2" h="8">
                  <a:moveTo>
                    <a:pt x="308" y="8"/>
                  </a:moveTo>
                  <a:cubicBezTo>
                    <a:pt x="4" y="8"/>
                    <a:pt x="4" y="8"/>
                    <a:pt x="4" y="8"/>
                  </a:cubicBezTo>
                  <a:cubicBezTo>
                    <a:pt x="2" y="8"/>
                    <a:pt x="0" y="6"/>
                    <a:pt x="0" y="4"/>
                  </a:cubicBezTo>
                  <a:cubicBezTo>
                    <a:pt x="0" y="1"/>
                    <a:pt x="2" y="0"/>
                    <a:pt x="4" y="0"/>
                  </a:cubicBezTo>
                  <a:cubicBezTo>
                    <a:pt x="60" y="0"/>
                    <a:pt x="60" y="0"/>
                    <a:pt x="60" y="0"/>
                  </a:cubicBezTo>
                  <a:cubicBezTo>
                    <a:pt x="59" y="4"/>
                    <a:pt x="59" y="4"/>
                    <a:pt x="59" y="4"/>
                  </a:cubicBezTo>
                  <a:cubicBezTo>
                    <a:pt x="63" y="5"/>
                    <a:pt x="63" y="5"/>
                    <a:pt x="63" y="5"/>
                  </a:cubicBezTo>
                  <a:cubicBezTo>
                    <a:pt x="64" y="0"/>
                    <a:pt x="64" y="0"/>
                    <a:pt x="64" y="0"/>
                  </a:cubicBezTo>
                  <a:cubicBezTo>
                    <a:pt x="157" y="0"/>
                    <a:pt x="157" y="0"/>
                    <a:pt x="157" y="0"/>
                  </a:cubicBezTo>
                  <a:cubicBezTo>
                    <a:pt x="157" y="4"/>
                    <a:pt x="157" y="4"/>
                    <a:pt x="157" y="4"/>
                  </a:cubicBezTo>
                  <a:cubicBezTo>
                    <a:pt x="161" y="5"/>
                    <a:pt x="161" y="5"/>
                    <a:pt x="161" y="5"/>
                  </a:cubicBezTo>
                  <a:cubicBezTo>
                    <a:pt x="161" y="0"/>
                    <a:pt x="161" y="0"/>
                    <a:pt x="161" y="0"/>
                  </a:cubicBezTo>
                  <a:cubicBezTo>
                    <a:pt x="167" y="0"/>
                    <a:pt x="167" y="0"/>
                    <a:pt x="167" y="0"/>
                  </a:cubicBezTo>
                  <a:cubicBezTo>
                    <a:pt x="168" y="5"/>
                    <a:pt x="168" y="5"/>
                    <a:pt x="168" y="5"/>
                  </a:cubicBezTo>
                  <a:cubicBezTo>
                    <a:pt x="172" y="4"/>
                    <a:pt x="172" y="4"/>
                    <a:pt x="172" y="4"/>
                  </a:cubicBezTo>
                  <a:cubicBezTo>
                    <a:pt x="171" y="0"/>
                    <a:pt x="171" y="0"/>
                    <a:pt x="171" y="0"/>
                  </a:cubicBezTo>
                  <a:cubicBezTo>
                    <a:pt x="265" y="0"/>
                    <a:pt x="265" y="0"/>
                    <a:pt x="265" y="0"/>
                  </a:cubicBezTo>
                  <a:cubicBezTo>
                    <a:pt x="266" y="5"/>
                    <a:pt x="266" y="5"/>
                    <a:pt x="266" y="5"/>
                  </a:cubicBezTo>
                  <a:cubicBezTo>
                    <a:pt x="270" y="4"/>
                    <a:pt x="270" y="4"/>
                    <a:pt x="270" y="4"/>
                  </a:cubicBezTo>
                  <a:cubicBezTo>
                    <a:pt x="269" y="0"/>
                    <a:pt x="269" y="0"/>
                    <a:pt x="269"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5" name="Freeform 152">
              <a:extLst>
                <a:ext uri="{FF2B5EF4-FFF2-40B4-BE49-F238E27FC236}">
                  <a16:creationId xmlns:a16="http://schemas.microsoft.com/office/drawing/2014/main" id="{694B994E-FB40-4CE7-9585-BC326F749B7B}"/>
                </a:ext>
              </a:extLst>
            </p:cNvPr>
            <p:cNvSpPr>
              <a:spLocks/>
            </p:cNvSpPr>
            <p:nvPr/>
          </p:nvSpPr>
          <p:spPr bwMode="auto">
            <a:xfrm>
              <a:off x="10225088" y="4892675"/>
              <a:ext cx="19050" cy="17463"/>
            </a:xfrm>
            <a:custGeom>
              <a:avLst/>
              <a:gdLst>
                <a:gd name="T0" fmla="*/ 3 w 12"/>
                <a:gd name="T1" fmla="*/ 11 h 11"/>
                <a:gd name="T2" fmla="*/ 0 w 12"/>
                <a:gd name="T3" fmla="*/ 0 h 11"/>
                <a:gd name="T4" fmla="*/ 9 w 12"/>
                <a:gd name="T5" fmla="*/ 0 h 11"/>
                <a:gd name="T6" fmla="*/ 12 w 12"/>
                <a:gd name="T7" fmla="*/ 9 h 11"/>
                <a:gd name="T8" fmla="*/ 3 w 12"/>
                <a:gd name="T9" fmla="*/ 11 h 11"/>
              </a:gdLst>
              <a:ahLst/>
              <a:cxnLst>
                <a:cxn ang="0">
                  <a:pos x="T0" y="T1"/>
                </a:cxn>
                <a:cxn ang="0">
                  <a:pos x="T2" y="T3"/>
                </a:cxn>
                <a:cxn ang="0">
                  <a:pos x="T4" y="T5"/>
                </a:cxn>
                <a:cxn ang="0">
                  <a:pos x="T6" y="T7"/>
                </a:cxn>
                <a:cxn ang="0">
                  <a:pos x="T8" y="T9"/>
                </a:cxn>
              </a:cxnLst>
              <a:rect l="0" t="0" r="r" b="b"/>
              <a:pathLst>
                <a:path w="12" h="11">
                  <a:moveTo>
                    <a:pt x="3" y="11"/>
                  </a:moveTo>
                  <a:lnTo>
                    <a:pt x="0" y="0"/>
                  </a:lnTo>
                  <a:lnTo>
                    <a:pt x="9" y="0"/>
                  </a:lnTo>
                  <a:lnTo>
                    <a:pt x="12" y="9"/>
                  </a:lnTo>
                  <a:lnTo>
                    <a:pt x="3" y="11"/>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6" name="Freeform 153">
              <a:extLst>
                <a:ext uri="{FF2B5EF4-FFF2-40B4-BE49-F238E27FC236}">
                  <a16:creationId xmlns:a16="http://schemas.microsoft.com/office/drawing/2014/main" id="{3D8C0167-551B-46F6-A520-82CB935802B0}"/>
                </a:ext>
              </a:extLst>
            </p:cNvPr>
            <p:cNvSpPr>
              <a:spLocks/>
            </p:cNvSpPr>
            <p:nvPr/>
          </p:nvSpPr>
          <p:spPr bwMode="auto">
            <a:xfrm>
              <a:off x="10225088" y="4892675"/>
              <a:ext cx="19050" cy="17463"/>
            </a:xfrm>
            <a:custGeom>
              <a:avLst/>
              <a:gdLst>
                <a:gd name="T0" fmla="*/ 3 w 12"/>
                <a:gd name="T1" fmla="*/ 11 h 11"/>
                <a:gd name="T2" fmla="*/ 0 w 12"/>
                <a:gd name="T3" fmla="*/ 0 h 11"/>
                <a:gd name="T4" fmla="*/ 9 w 12"/>
                <a:gd name="T5" fmla="*/ 0 h 11"/>
                <a:gd name="T6" fmla="*/ 12 w 12"/>
                <a:gd name="T7" fmla="*/ 9 h 11"/>
                <a:gd name="T8" fmla="*/ 3 w 12"/>
                <a:gd name="T9" fmla="*/ 11 h 11"/>
              </a:gdLst>
              <a:ahLst/>
              <a:cxnLst>
                <a:cxn ang="0">
                  <a:pos x="T0" y="T1"/>
                </a:cxn>
                <a:cxn ang="0">
                  <a:pos x="T2" y="T3"/>
                </a:cxn>
                <a:cxn ang="0">
                  <a:pos x="T4" y="T5"/>
                </a:cxn>
                <a:cxn ang="0">
                  <a:pos x="T6" y="T7"/>
                </a:cxn>
                <a:cxn ang="0">
                  <a:pos x="T8" y="T9"/>
                </a:cxn>
              </a:cxnLst>
              <a:rect l="0" t="0" r="r" b="b"/>
              <a:pathLst>
                <a:path w="12" h="11">
                  <a:moveTo>
                    <a:pt x="3" y="11"/>
                  </a:moveTo>
                  <a:lnTo>
                    <a:pt x="0" y="0"/>
                  </a:lnTo>
                  <a:lnTo>
                    <a:pt x="9" y="0"/>
                  </a:lnTo>
                  <a:lnTo>
                    <a:pt x="12" y="9"/>
                  </a:lnTo>
                  <a:lnTo>
                    <a:pt x="3"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7" name="Freeform 154">
              <a:extLst>
                <a:ext uri="{FF2B5EF4-FFF2-40B4-BE49-F238E27FC236}">
                  <a16:creationId xmlns:a16="http://schemas.microsoft.com/office/drawing/2014/main" id="{73C8E328-1048-4508-8A95-B6A31837490A}"/>
                </a:ext>
              </a:extLst>
            </p:cNvPr>
            <p:cNvSpPr>
              <a:spLocks/>
            </p:cNvSpPr>
            <p:nvPr/>
          </p:nvSpPr>
          <p:spPr bwMode="auto">
            <a:xfrm>
              <a:off x="9879013" y="4892675"/>
              <a:ext cx="17463" cy="17463"/>
            </a:xfrm>
            <a:custGeom>
              <a:avLst/>
              <a:gdLst>
                <a:gd name="T0" fmla="*/ 2 w 11"/>
                <a:gd name="T1" fmla="*/ 11 h 11"/>
                <a:gd name="T2" fmla="*/ 0 w 11"/>
                <a:gd name="T3" fmla="*/ 0 h 11"/>
                <a:gd name="T4" fmla="*/ 9 w 11"/>
                <a:gd name="T5" fmla="*/ 0 h 11"/>
                <a:gd name="T6" fmla="*/ 11 w 11"/>
                <a:gd name="T7" fmla="*/ 9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lnTo>
                    <a:pt x="0" y="0"/>
                  </a:lnTo>
                  <a:lnTo>
                    <a:pt x="9" y="0"/>
                  </a:lnTo>
                  <a:lnTo>
                    <a:pt x="11" y="9"/>
                  </a:lnTo>
                  <a:lnTo>
                    <a:pt x="2" y="11"/>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8" name="Freeform 155">
              <a:extLst>
                <a:ext uri="{FF2B5EF4-FFF2-40B4-BE49-F238E27FC236}">
                  <a16:creationId xmlns:a16="http://schemas.microsoft.com/office/drawing/2014/main" id="{448BCA50-5E8B-489F-BFC5-CF4CEDC28458}"/>
                </a:ext>
              </a:extLst>
            </p:cNvPr>
            <p:cNvSpPr>
              <a:spLocks/>
            </p:cNvSpPr>
            <p:nvPr/>
          </p:nvSpPr>
          <p:spPr bwMode="auto">
            <a:xfrm>
              <a:off x="9879013" y="4892675"/>
              <a:ext cx="17463" cy="17463"/>
            </a:xfrm>
            <a:custGeom>
              <a:avLst/>
              <a:gdLst>
                <a:gd name="T0" fmla="*/ 2 w 11"/>
                <a:gd name="T1" fmla="*/ 11 h 11"/>
                <a:gd name="T2" fmla="*/ 0 w 11"/>
                <a:gd name="T3" fmla="*/ 0 h 11"/>
                <a:gd name="T4" fmla="*/ 9 w 11"/>
                <a:gd name="T5" fmla="*/ 0 h 11"/>
                <a:gd name="T6" fmla="*/ 11 w 11"/>
                <a:gd name="T7" fmla="*/ 9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lnTo>
                    <a:pt x="0" y="0"/>
                  </a:lnTo>
                  <a:lnTo>
                    <a:pt x="9" y="0"/>
                  </a:lnTo>
                  <a:lnTo>
                    <a:pt x="11" y="9"/>
                  </a:lnTo>
                  <a:lnTo>
                    <a:pt x="2"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9" name="Freeform 156">
              <a:extLst>
                <a:ext uri="{FF2B5EF4-FFF2-40B4-BE49-F238E27FC236}">
                  <a16:creationId xmlns:a16="http://schemas.microsoft.com/office/drawing/2014/main" id="{C0A816EC-1F72-4F48-BE79-E8E54336A093}"/>
                </a:ext>
              </a:extLst>
            </p:cNvPr>
            <p:cNvSpPr>
              <a:spLocks/>
            </p:cNvSpPr>
            <p:nvPr/>
          </p:nvSpPr>
          <p:spPr bwMode="auto">
            <a:xfrm>
              <a:off x="9496426" y="4892675"/>
              <a:ext cx="17463" cy="17463"/>
            </a:xfrm>
            <a:custGeom>
              <a:avLst/>
              <a:gdLst>
                <a:gd name="T0" fmla="*/ 9 w 11"/>
                <a:gd name="T1" fmla="*/ 11 h 11"/>
                <a:gd name="T2" fmla="*/ 0 w 11"/>
                <a:gd name="T3" fmla="*/ 9 h 11"/>
                <a:gd name="T4" fmla="*/ 2 w 11"/>
                <a:gd name="T5" fmla="*/ 0 h 11"/>
                <a:gd name="T6" fmla="*/ 11 w 11"/>
                <a:gd name="T7" fmla="*/ 0 h 11"/>
                <a:gd name="T8" fmla="*/ 9 w 11"/>
                <a:gd name="T9" fmla="*/ 11 h 11"/>
              </a:gdLst>
              <a:ahLst/>
              <a:cxnLst>
                <a:cxn ang="0">
                  <a:pos x="T0" y="T1"/>
                </a:cxn>
                <a:cxn ang="0">
                  <a:pos x="T2" y="T3"/>
                </a:cxn>
                <a:cxn ang="0">
                  <a:pos x="T4" y="T5"/>
                </a:cxn>
                <a:cxn ang="0">
                  <a:pos x="T6" y="T7"/>
                </a:cxn>
                <a:cxn ang="0">
                  <a:pos x="T8" y="T9"/>
                </a:cxn>
              </a:cxnLst>
              <a:rect l="0" t="0" r="r" b="b"/>
              <a:pathLst>
                <a:path w="11" h="11">
                  <a:moveTo>
                    <a:pt x="9" y="11"/>
                  </a:moveTo>
                  <a:lnTo>
                    <a:pt x="0" y="9"/>
                  </a:lnTo>
                  <a:lnTo>
                    <a:pt x="2" y="0"/>
                  </a:lnTo>
                  <a:lnTo>
                    <a:pt x="11" y="0"/>
                  </a:lnTo>
                  <a:lnTo>
                    <a:pt x="9" y="11"/>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0" name="Freeform 157">
              <a:extLst>
                <a:ext uri="{FF2B5EF4-FFF2-40B4-BE49-F238E27FC236}">
                  <a16:creationId xmlns:a16="http://schemas.microsoft.com/office/drawing/2014/main" id="{5B5F475F-5C55-4407-8C97-335D5EBE9DC5}"/>
                </a:ext>
              </a:extLst>
            </p:cNvPr>
            <p:cNvSpPr>
              <a:spLocks/>
            </p:cNvSpPr>
            <p:nvPr/>
          </p:nvSpPr>
          <p:spPr bwMode="auto">
            <a:xfrm>
              <a:off x="9496426" y="4892675"/>
              <a:ext cx="17463" cy="17463"/>
            </a:xfrm>
            <a:custGeom>
              <a:avLst/>
              <a:gdLst>
                <a:gd name="T0" fmla="*/ 9 w 11"/>
                <a:gd name="T1" fmla="*/ 11 h 11"/>
                <a:gd name="T2" fmla="*/ 0 w 11"/>
                <a:gd name="T3" fmla="*/ 9 h 11"/>
                <a:gd name="T4" fmla="*/ 2 w 11"/>
                <a:gd name="T5" fmla="*/ 0 h 11"/>
                <a:gd name="T6" fmla="*/ 11 w 11"/>
                <a:gd name="T7" fmla="*/ 0 h 11"/>
                <a:gd name="T8" fmla="*/ 9 w 11"/>
                <a:gd name="T9" fmla="*/ 11 h 11"/>
              </a:gdLst>
              <a:ahLst/>
              <a:cxnLst>
                <a:cxn ang="0">
                  <a:pos x="T0" y="T1"/>
                </a:cxn>
                <a:cxn ang="0">
                  <a:pos x="T2" y="T3"/>
                </a:cxn>
                <a:cxn ang="0">
                  <a:pos x="T4" y="T5"/>
                </a:cxn>
                <a:cxn ang="0">
                  <a:pos x="T6" y="T7"/>
                </a:cxn>
                <a:cxn ang="0">
                  <a:pos x="T8" y="T9"/>
                </a:cxn>
              </a:cxnLst>
              <a:rect l="0" t="0" r="r" b="b"/>
              <a:pathLst>
                <a:path w="11" h="11">
                  <a:moveTo>
                    <a:pt x="9" y="11"/>
                  </a:moveTo>
                  <a:lnTo>
                    <a:pt x="0" y="9"/>
                  </a:lnTo>
                  <a:lnTo>
                    <a:pt x="2" y="0"/>
                  </a:lnTo>
                  <a:lnTo>
                    <a:pt x="11" y="0"/>
                  </a:lnTo>
                  <a:lnTo>
                    <a:pt x="9"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1" name="Freeform 158">
              <a:extLst>
                <a:ext uri="{FF2B5EF4-FFF2-40B4-BE49-F238E27FC236}">
                  <a16:creationId xmlns:a16="http://schemas.microsoft.com/office/drawing/2014/main" id="{B3B9DDDF-4351-45F1-9B11-F25634293484}"/>
                </a:ext>
              </a:extLst>
            </p:cNvPr>
            <p:cNvSpPr>
              <a:spLocks/>
            </p:cNvSpPr>
            <p:nvPr/>
          </p:nvSpPr>
          <p:spPr bwMode="auto">
            <a:xfrm>
              <a:off x="9842501" y="4892675"/>
              <a:ext cx="14288" cy="17463"/>
            </a:xfrm>
            <a:custGeom>
              <a:avLst/>
              <a:gdLst>
                <a:gd name="T0" fmla="*/ 9 w 9"/>
                <a:gd name="T1" fmla="*/ 11 h 11"/>
                <a:gd name="T2" fmla="*/ 0 w 9"/>
                <a:gd name="T3" fmla="*/ 9 h 11"/>
                <a:gd name="T4" fmla="*/ 0 w 9"/>
                <a:gd name="T5" fmla="*/ 0 h 11"/>
                <a:gd name="T6" fmla="*/ 9 w 9"/>
                <a:gd name="T7" fmla="*/ 0 h 11"/>
                <a:gd name="T8" fmla="*/ 9 w 9"/>
                <a:gd name="T9" fmla="*/ 11 h 11"/>
              </a:gdLst>
              <a:ahLst/>
              <a:cxnLst>
                <a:cxn ang="0">
                  <a:pos x="T0" y="T1"/>
                </a:cxn>
                <a:cxn ang="0">
                  <a:pos x="T2" y="T3"/>
                </a:cxn>
                <a:cxn ang="0">
                  <a:pos x="T4" y="T5"/>
                </a:cxn>
                <a:cxn ang="0">
                  <a:pos x="T6" y="T7"/>
                </a:cxn>
                <a:cxn ang="0">
                  <a:pos x="T8" y="T9"/>
                </a:cxn>
              </a:cxnLst>
              <a:rect l="0" t="0" r="r" b="b"/>
              <a:pathLst>
                <a:path w="9" h="11">
                  <a:moveTo>
                    <a:pt x="9" y="11"/>
                  </a:moveTo>
                  <a:lnTo>
                    <a:pt x="0" y="9"/>
                  </a:lnTo>
                  <a:lnTo>
                    <a:pt x="0" y="0"/>
                  </a:lnTo>
                  <a:lnTo>
                    <a:pt x="9" y="0"/>
                  </a:lnTo>
                  <a:lnTo>
                    <a:pt x="9" y="11"/>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2" name="Freeform 159">
              <a:extLst>
                <a:ext uri="{FF2B5EF4-FFF2-40B4-BE49-F238E27FC236}">
                  <a16:creationId xmlns:a16="http://schemas.microsoft.com/office/drawing/2014/main" id="{E64DBDD7-E2C7-4773-9430-42BBEB97E3E7}"/>
                </a:ext>
              </a:extLst>
            </p:cNvPr>
            <p:cNvSpPr>
              <a:spLocks/>
            </p:cNvSpPr>
            <p:nvPr/>
          </p:nvSpPr>
          <p:spPr bwMode="auto">
            <a:xfrm>
              <a:off x="9842501" y="4892675"/>
              <a:ext cx="14288" cy="17463"/>
            </a:xfrm>
            <a:custGeom>
              <a:avLst/>
              <a:gdLst>
                <a:gd name="T0" fmla="*/ 9 w 9"/>
                <a:gd name="T1" fmla="*/ 11 h 11"/>
                <a:gd name="T2" fmla="*/ 0 w 9"/>
                <a:gd name="T3" fmla="*/ 9 h 11"/>
                <a:gd name="T4" fmla="*/ 0 w 9"/>
                <a:gd name="T5" fmla="*/ 0 h 11"/>
                <a:gd name="T6" fmla="*/ 9 w 9"/>
                <a:gd name="T7" fmla="*/ 0 h 11"/>
                <a:gd name="T8" fmla="*/ 9 w 9"/>
                <a:gd name="T9" fmla="*/ 11 h 11"/>
              </a:gdLst>
              <a:ahLst/>
              <a:cxnLst>
                <a:cxn ang="0">
                  <a:pos x="T0" y="T1"/>
                </a:cxn>
                <a:cxn ang="0">
                  <a:pos x="T2" y="T3"/>
                </a:cxn>
                <a:cxn ang="0">
                  <a:pos x="T4" y="T5"/>
                </a:cxn>
                <a:cxn ang="0">
                  <a:pos x="T6" y="T7"/>
                </a:cxn>
                <a:cxn ang="0">
                  <a:pos x="T8" y="T9"/>
                </a:cxn>
              </a:cxnLst>
              <a:rect l="0" t="0" r="r" b="b"/>
              <a:pathLst>
                <a:path w="9" h="11">
                  <a:moveTo>
                    <a:pt x="9" y="11"/>
                  </a:moveTo>
                  <a:lnTo>
                    <a:pt x="0" y="9"/>
                  </a:lnTo>
                  <a:lnTo>
                    <a:pt x="0" y="0"/>
                  </a:lnTo>
                  <a:lnTo>
                    <a:pt x="9" y="0"/>
                  </a:lnTo>
                  <a:lnTo>
                    <a:pt x="9"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3" name="Freeform 160">
              <a:extLst>
                <a:ext uri="{FF2B5EF4-FFF2-40B4-BE49-F238E27FC236}">
                  <a16:creationId xmlns:a16="http://schemas.microsoft.com/office/drawing/2014/main" id="{A66D9A05-2DF6-433B-8F76-13E86585AEBD}"/>
                </a:ext>
              </a:extLst>
            </p:cNvPr>
            <p:cNvSpPr>
              <a:spLocks/>
            </p:cNvSpPr>
            <p:nvPr/>
          </p:nvSpPr>
          <p:spPr bwMode="auto">
            <a:xfrm>
              <a:off x="7745413" y="3148013"/>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4" name="Freeform 161">
              <a:extLst>
                <a:ext uri="{FF2B5EF4-FFF2-40B4-BE49-F238E27FC236}">
                  <a16:creationId xmlns:a16="http://schemas.microsoft.com/office/drawing/2014/main" id="{B36A1AAF-2826-48F9-A41F-E1EC9F36F957}"/>
                </a:ext>
              </a:extLst>
            </p:cNvPr>
            <p:cNvSpPr>
              <a:spLocks/>
            </p:cNvSpPr>
            <p:nvPr/>
          </p:nvSpPr>
          <p:spPr bwMode="auto">
            <a:xfrm>
              <a:off x="7781926" y="3705225"/>
              <a:ext cx="477838" cy="885825"/>
            </a:xfrm>
            <a:custGeom>
              <a:avLst/>
              <a:gdLst>
                <a:gd name="T0" fmla="*/ 60 w 301"/>
                <a:gd name="T1" fmla="*/ 558 h 558"/>
                <a:gd name="T2" fmla="*/ 33 w 301"/>
                <a:gd name="T3" fmla="*/ 290 h 558"/>
                <a:gd name="T4" fmla="*/ 0 w 301"/>
                <a:gd name="T5" fmla="*/ 2 h 558"/>
                <a:gd name="T6" fmla="*/ 26 w 301"/>
                <a:gd name="T7" fmla="*/ 0 h 558"/>
                <a:gd name="T8" fmla="*/ 84 w 301"/>
                <a:gd name="T9" fmla="*/ 270 h 558"/>
                <a:gd name="T10" fmla="*/ 178 w 301"/>
                <a:gd name="T11" fmla="*/ 279 h 558"/>
                <a:gd name="T12" fmla="*/ 274 w 301"/>
                <a:gd name="T13" fmla="*/ 2 h 558"/>
                <a:gd name="T14" fmla="*/ 301 w 301"/>
                <a:gd name="T15" fmla="*/ 7 h 558"/>
                <a:gd name="T16" fmla="*/ 229 w 301"/>
                <a:gd name="T17" fmla="*/ 301 h 558"/>
                <a:gd name="T18" fmla="*/ 234 w 301"/>
                <a:gd name="T19" fmla="*/ 549 h 558"/>
                <a:gd name="T20" fmla="*/ 60 w 301"/>
                <a:gd name="T21" fmla="*/ 558 h 558"/>
                <a:gd name="T22" fmla="*/ 60 w 301"/>
                <a:gd name="T2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558">
                  <a:moveTo>
                    <a:pt x="60" y="558"/>
                  </a:moveTo>
                  <a:lnTo>
                    <a:pt x="33" y="290"/>
                  </a:lnTo>
                  <a:lnTo>
                    <a:pt x="0" y="2"/>
                  </a:lnTo>
                  <a:lnTo>
                    <a:pt x="26" y="0"/>
                  </a:lnTo>
                  <a:lnTo>
                    <a:pt x="84" y="270"/>
                  </a:lnTo>
                  <a:lnTo>
                    <a:pt x="178" y="279"/>
                  </a:lnTo>
                  <a:lnTo>
                    <a:pt x="274" y="2"/>
                  </a:lnTo>
                  <a:lnTo>
                    <a:pt x="301" y="7"/>
                  </a:lnTo>
                  <a:lnTo>
                    <a:pt x="229" y="301"/>
                  </a:lnTo>
                  <a:lnTo>
                    <a:pt x="234" y="549"/>
                  </a:lnTo>
                  <a:lnTo>
                    <a:pt x="60" y="558"/>
                  </a:lnTo>
                  <a:lnTo>
                    <a:pt x="60" y="558"/>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5" name="Oval 162">
              <a:extLst>
                <a:ext uri="{FF2B5EF4-FFF2-40B4-BE49-F238E27FC236}">
                  <a16:creationId xmlns:a16="http://schemas.microsoft.com/office/drawing/2014/main" id="{333BA224-5910-46E3-B9BA-1905995A5B76}"/>
                </a:ext>
              </a:extLst>
            </p:cNvPr>
            <p:cNvSpPr>
              <a:spLocks noChangeArrowheads="1"/>
            </p:cNvSpPr>
            <p:nvPr/>
          </p:nvSpPr>
          <p:spPr bwMode="auto">
            <a:xfrm>
              <a:off x="7773988" y="3651250"/>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6" name="Oval 163">
              <a:extLst>
                <a:ext uri="{FF2B5EF4-FFF2-40B4-BE49-F238E27FC236}">
                  <a16:creationId xmlns:a16="http://schemas.microsoft.com/office/drawing/2014/main" id="{3090FC5D-8AB7-445F-8F55-71F3A6071EE4}"/>
                </a:ext>
              </a:extLst>
            </p:cNvPr>
            <p:cNvSpPr>
              <a:spLocks noChangeArrowheads="1"/>
            </p:cNvSpPr>
            <p:nvPr/>
          </p:nvSpPr>
          <p:spPr bwMode="auto">
            <a:xfrm>
              <a:off x="8188326" y="3662363"/>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7" name="Oval 164">
              <a:extLst>
                <a:ext uri="{FF2B5EF4-FFF2-40B4-BE49-F238E27FC236}">
                  <a16:creationId xmlns:a16="http://schemas.microsoft.com/office/drawing/2014/main" id="{66577501-D6DE-465B-AE35-50942F5DFC56}"/>
                </a:ext>
              </a:extLst>
            </p:cNvPr>
            <p:cNvSpPr>
              <a:spLocks noChangeArrowheads="1"/>
            </p:cNvSpPr>
            <p:nvPr/>
          </p:nvSpPr>
          <p:spPr bwMode="auto">
            <a:xfrm>
              <a:off x="7905751" y="3917950"/>
              <a:ext cx="179388" cy="176213"/>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8" name="Oval 165">
              <a:extLst>
                <a:ext uri="{FF2B5EF4-FFF2-40B4-BE49-F238E27FC236}">
                  <a16:creationId xmlns:a16="http://schemas.microsoft.com/office/drawing/2014/main" id="{615D5373-9E9F-40B0-96F4-83A2FC465E3C}"/>
                </a:ext>
              </a:extLst>
            </p:cNvPr>
            <p:cNvSpPr>
              <a:spLocks noChangeArrowheads="1"/>
            </p:cNvSpPr>
            <p:nvPr/>
          </p:nvSpPr>
          <p:spPr bwMode="auto">
            <a:xfrm>
              <a:off x="7905751" y="3932238"/>
              <a:ext cx="179388" cy="176213"/>
            </a:xfrm>
            <a:prstGeom prst="ellipse">
              <a:avLst/>
            </a:pr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9" name="Freeform 166">
              <a:extLst>
                <a:ext uri="{FF2B5EF4-FFF2-40B4-BE49-F238E27FC236}">
                  <a16:creationId xmlns:a16="http://schemas.microsoft.com/office/drawing/2014/main" id="{E8BEC4C7-6954-4FBF-9F94-BB8649689983}"/>
                </a:ext>
              </a:extLst>
            </p:cNvPr>
            <p:cNvSpPr>
              <a:spLocks/>
            </p:cNvSpPr>
            <p:nvPr/>
          </p:nvSpPr>
          <p:spPr bwMode="auto">
            <a:xfrm>
              <a:off x="7869238" y="4510088"/>
              <a:ext cx="284163" cy="736600"/>
            </a:xfrm>
            <a:custGeom>
              <a:avLst/>
              <a:gdLst>
                <a:gd name="T0" fmla="*/ 179 w 179"/>
                <a:gd name="T1" fmla="*/ 42 h 464"/>
                <a:gd name="T2" fmla="*/ 154 w 179"/>
                <a:gd name="T3" fmla="*/ 453 h 464"/>
                <a:gd name="T4" fmla="*/ 125 w 179"/>
                <a:gd name="T5" fmla="*/ 453 h 464"/>
                <a:gd name="T6" fmla="*/ 101 w 179"/>
                <a:gd name="T7" fmla="*/ 47 h 464"/>
                <a:gd name="T8" fmla="*/ 76 w 179"/>
                <a:gd name="T9" fmla="*/ 47 h 464"/>
                <a:gd name="T10" fmla="*/ 61 w 179"/>
                <a:gd name="T11" fmla="*/ 464 h 464"/>
                <a:gd name="T12" fmla="*/ 38 w 179"/>
                <a:gd name="T13" fmla="*/ 464 h 464"/>
                <a:gd name="T14" fmla="*/ 5 w 179"/>
                <a:gd name="T15" fmla="*/ 51 h 464"/>
                <a:gd name="T16" fmla="*/ 0 w 179"/>
                <a:gd name="T17" fmla="*/ 0 h 464"/>
                <a:gd name="T18" fmla="*/ 179 w 179"/>
                <a:gd name="T19" fmla="*/ 2 h 464"/>
                <a:gd name="T20" fmla="*/ 179 w 179"/>
                <a:gd name="T21" fmla="*/ 4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464">
                  <a:moveTo>
                    <a:pt x="179" y="42"/>
                  </a:moveTo>
                  <a:lnTo>
                    <a:pt x="154" y="453"/>
                  </a:lnTo>
                  <a:lnTo>
                    <a:pt x="125" y="453"/>
                  </a:lnTo>
                  <a:lnTo>
                    <a:pt x="101" y="47"/>
                  </a:lnTo>
                  <a:lnTo>
                    <a:pt x="76" y="47"/>
                  </a:lnTo>
                  <a:lnTo>
                    <a:pt x="61" y="464"/>
                  </a:lnTo>
                  <a:lnTo>
                    <a:pt x="38" y="464"/>
                  </a:lnTo>
                  <a:lnTo>
                    <a:pt x="5" y="51"/>
                  </a:lnTo>
                  <a:lnTo>
                    <a:pt x="0" y="0"/>
                  </a:lnTo>
                  <a:lnTo>
                    <a:pt x="179" y="2"/>
                  </a:lnTo>
                  <a:lnTo>
                    <a:pt x="179" y="42"/>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0" name="Freeform 167">
              <a:extLst>
                <a:ext uri="{FF2B5EF4-FFF2-40B4-BE49-F238E27FC236}">
                  <a16:creationId xmlns:a16="http://schemas.microsoft.com/office/drawing/2014/main" id="{C8E40EA4-9FBC-4996-951F-2EAF69242763}"/>
                </a:ext>
              </a:extLst>
            </p:cNvPr>
            <p:cNvSpPr>
              <a:spLocks/>
            </p:cNvSpPr>
            <p:nvPr/>
          </p:nvSpPr>
          <p:spPr bwMode="auto">
            <a:xfrm>
              <a:off x="7869238" y="4510088"/>
              <a:ext cx="284163" cy="736600"/>
            </a:xfrm>
            <a:custGeom>
              <a:avLst/>
              <a:gdLst>
                <a:gd name="T0" fmla="*/ 179 w 179"/>
                <a:gd name="T1" fmla="*/ 42 h 464"/>
                <a:gd name="T2" fmla="*/ 154 w 179"/>
                <a:gd name="T3" fmla="*/ 453 h 464"/>
                <a:gd name="T4" fmla="*/ 125 w 179"/>
                <a:gd name="T5" fmla="*/ 453 h 464"/>
                <a:gd name="T6" fmla="*/ 101 w 179"/>
                <a:gd name="T7" fmla="*/ 47 h 464"/>
                <a:gd name="T8" fmla="*/ 76 w 179"/>
                <a:gd name="T9" fmla="*/ 47 h 464"/>
                <a:gd name="T10" fmla="*/ 61 w 179"/>
                <a:gd name="T11" fmla="*/ 464 h 464"/>
                <a:gd name="T12" fmla="*/ 38 w 179"/>
                <a:gd name="T13" fmla="*/ 464 h 464"/>
                <a:gd name="T14" fmla="*/ 5 w 179"/>
                <a:gd name="T15" fmla="*/ 51 h 464"/>
                <a:gd name="T16" fmla="*/ 0 w 179"/>
                <a:gd name="T17" fmla="*/ 0 h 464"/>
                <a:gd name="T18" fmla="*/ 179 w 179"/>
                <a:gd name="T19" fmla="*/ 2 h 464"/>
                <a:gd name="T20" fmla="*/ 179 w 179"/>
                <a:gd name="T21" fmla="*/ 4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464">
                  <a:moveTo>
                    <a:pt x="179" y="42"/>
                  </a:moveTo>
                  <a:lnTo>
                    <a:pt x="154" y="453"/>
                  </a:lnTo>
                  <a:lnTo>
                    <a:pt x="125" y="453"/>
                  </a:lnTo>
                  <a:lnTo>
                    <a:pt x="101" y="47"/>
                  </a:lnTo>
                  <a:lnTo>
                    <a:pt x="76" y="47"/>
                  </a:lnTo>
                  <a:lnTo>
                    <a:pt x="61" y="464"/>
                  </a:lnTo>
                  <a:lnTo>
                    <a:pt x="38" y="464"/>
                  </a:lnTo>
                  <a:lnTo>
                    <a:pt x="5" y="51"/>
                  </a:lnTo>
                  <a:lnTo>
                    <a:pt x="0" y="0"/>
                  </a:lnTo>
                  <a:lnTo>
                    <a:pt x="179" y="2"/>
                  </a:lnTo>
                  <a:lnTo>
                    <a:pt x="179"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1" name="Freeform 168">
              <a:extLst>
                <a:ext uri="{FF2B5EF4-FFF2-40B4-BE49-F238E27FC236}">
                  <a16:creationId xmlns:a16="http://schemas.microsoft.com/office/drawing/2014/main" id="{A99DB26D-B661-412D-8FB0-27D5015AD4AF}"/>
                </a:ext>
              </a:extLst>
            </p:cNvPr>
            <p:cNvSpPr>
              <a:spLocks/>
            </p:cNvSpPr>
            <p:nvPr/>
          </p:nvSpPr>
          <p:spPr bwMode="auto">
            <a:xfrm>
              <a:off x="8064501" y="5229225"/>
              <a:ext cx="149225" cy="28575"/>
            </a:xfrm>
            <a:custGeom>
              <a:avLst/>
              <a:gdLst>
                <a:gd name="T0" fmla="*/ 31 w 94"/>
                <a:gd name="T1" fmla="*/ 0 h 18"/>
                <a:gd name="T2" fmla="*/ 94 w 94"/>
                <a:gd name="T3" fmla="*/ 9 h 18"/>
                <a:gd name="T4" fmla="*/ 92 w 94"/>
                <a:gd name="T5" fmla="*/ 18 h 18"/>
                <a:gd name="T6" fmla="*/ 0 w 94"/>
                <a:gd name="T7" fmla="*/ 18 h 18"/>
                <a:gd name="T8" fmla="*/ 2 w 94"/>
                <a:gd name="T9" fmla="*/ 0 h 18"/>
                <a:gd name="T10" fmla="*/ 31 w 94"/>
                <a:gd name="T11" fmla="*/ 0 h 18"/>
              </a:gdLst>
              <a:ahLst/>
              <a:cxnLst>
                <a:cxn ang="0">
                  <a:pos x="T0" y="T1"/>
                </a:cxn>
                <a:cxn ang="0">
                  <a:pos x="T2" y="T3"/>
                </a:cxn>
                <a:cxn ang="0">
                  <a:pos x="T4" y="T5"/>
                </a:cxn>
                <a:cxn ang="0">
                  <a:pos x="T6" y="T7"/>
                </a:cxn>
                <a:cxn ang="0">
                  <a:pos x="T8" y="T9"/>
                </a:cxn>
                <a:cxn ang="0">
                  <a:pos x="T10" y="T11"/>
                </a:cxn>
              </a:cxnLst>
              <a:rect l="0" t="0" r="r" b="b"/>
              <a:pathLst>
                <a:path w="94" h="18">
                  <a:moveTo>
                    <a:pt x="31" y="0"/>
                  </a:moveTo>
                  <a:lnTo>
                    <a:pt x="94" y="9"/>
                  </a:lnTo>
                  <a:lnTo>
                    <a:pt x="92" y="18"/>
                  </a:lnTo>
                  <a:lnTo>
                    <a:pt x="0" y="18"/>
                  </a:lnTo>
                  <a:lnTo>
                    <a:pt x="2" y="0"/>
                  </a:lnTo>
                  <a:lnTo>
                    <a:pt x="31"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2" name="Freeform 169">
              <a:extLst>
                <a:ext uri="{FF2B5EF4-FFF2-40B4-BE49-F238E27FC236}">
                  <a16:creationId xmlns:a16="http://schemas.microsoft.com/office/drawing/2014/main" id="{4E1C6DC7-08FE-4043-ABA8-477744DA4876}"/>
                </a:ext>
              </a:extLst>
            </p:cNvPr>
            <p:cNvSpPr>
              <a:spLocks/>
            </p:cNvSpPr>
            <p:nvPr/>
          </p:nvSpPr>
          <p:spPr bwMode="auto">
            <a:xfrm>
              <a:off x="8064501" y="5229225"/>
              <a:ext cx="149225" cy="28575"/>
            </a:xfrm>
            <a:custGeom>
              <a:avLst/>
              <a:gdLst>
                <a:gd name="T0" fmla="*/ 31 w 94"/>
                <a:gd name="T1" fmla="*/ 0 h 18"/>
                <a:gd name="T2" fmla="*/ 94 w 94"/>
                <a:gd name="T3" fmla="*/ 9 h 18"/>
                <a:gd name="T4" fmla="*/ 92 w 94"/>
                <a:gd name="T5" fmla="*/ 18 h 18"/>
                <a:gd name="T6" fmla="*/ 0 w 94"/>
                <a:gd name="T7" fmla="*/ 18 h 18"/>
                <a:gd name="T8" fmla="*/ 2 w 94"/>
                <a:gd name="T9" fmla="*/ 0 h 18"/>
                <a:gd name="T10" fmla="*/ 31 w 94"/>
                <a:gd name="T11" fmla="*/ 0 h 18"/>
              </a:gdLst>
              <a:ahLst/>
              <a:cxnLst>
                <a:cxn ang="0">
                  <a:pos x="T0" y="T1"/>
                </a:cxn>
                <a:cxn ang="0">
                  <a:pos x="T2" y="T3"/>
                </a:cxn>
                <a:cxn ang="0">
                  <a:pos x="T4" y="T5"/>
                </a:cxn>
                <a:cxn ang="0">
                  <a:pos x="T6" y="T7"/>
                </a:cxn>
                <a:cxn ang="0">
                  <a:pos x="T8" y="T9"/>
                </a:cxn>
                <a:cxn ang="0">
                  <a:pos x="T10" y="T11"/>
                </a:cxn>
              </a:cxnLst>
              <a:rect l="0" t="0" r="r" b="b"/>
              <a:pathLst>
                <a:path w="94" h="18">
                  <a:moveTo>
                    <a:pt x="31" y="0"/>
                  </a:moveTo>
                  <a:lnTo>
                    <a:pt x="94" y="9"/>
                  </a:lnTo>
                  <a:lnTo>
                    <a:pt x="92" y="18"/>
                  </a:lnTo>
                  <a:lnTo>
                    <a:pt x="0" y="18"/>
                  </a:lnTo>
                  <a:lnTo>
                    <a:pt x="2" y="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3" name="Freeform 170">
              <a:extLst>
                <a:ext uri="{FF2B5EF4-FFF2-40B4-BE49-F238E27FC236}">
                  <a16:creationId xmlns:a16="http://schemas.microsoft.com/office/drawing/2014/main" id="{3A3E039F-2221-40D3-873B-238BE8D3F79D}"/>
                </a:ext>
              </a:extLst>
            </p:cNvPr>
            <p:cNvSpPr>
              <a:spLocks/>
            </p:cNvSpPr>
            <p:nvPr/>
          </p:nvSpPr>
          <p:spPr bwMode="auto">
            <a:xfrm>
              <a:off x="7827963" y="5246688"/>
              <a:ext cx="138113" cy="25400"/>
            </a:xfrm>
            <a:custGeom>
              <a:avLst/>
              <a:gdLst>
                <a:gd name="T0" fmla="*/ 87 w 87"/>
                <a:gd name="T1" fmla="*/ 0 h 16"/>
                <a:gd name="T2" fmla="*/ 87 w 87"/>
                <a:gd name="T3" fmla="*/ 11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1"/>
                  </a:lnTo>
                  <a:lnTo>
                    <a:pt x="0" y="16"/>
                  </a:lnTo>
                  <a:lnTo>
                    <a:pt x="0" y="4"/>
                  </a:lnTo>
                  <a:lnTo>
                    <a:pt x="64" y="0"/>
                  </a:lnTo>
                  <a:lnTo>
                    <a:pt x="87"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4" name="Freeform 171">
              <a:extLst>
                <a:ext uri="{FF2B5EF4-FFF2-40B4-BE49-F238E27FC236}">
                  <a16:creationId xmlns:a16="http://schemas.microsoft.com/office/drawing/2014/main" id="{A7994A90-C3F6-45A0-B17C-3A2E7335D783}"/>
                </a:ext>
              </a:extLst>
            </p:cNvPr>
            <p:cNvSpPr>
              <a:spLocks/>
            </p:cNvSpPr>
            <p:nvPr/>
          </p:nvSpPr>
          <p:spPr bwMode="auto">
            <a:xfrm>
              <a:off x="7827963" y="5246688"/>
              <a:ext cx="138113" cy="25400"/>
            </a:xfrm>
            <a:custGeom>
              <a:avLst/>
              <a:gdLst>
                <a:gd name="T0" fmla="*/ 87 w 87"/>
                <a:gd name="T1" fmla="*/ 0 h 16"/>
                <a:gd name="T2" fmla="*/ 87 w 87"/>
                <a:gd name="T3" fmla="*/ 11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1"/>
                  </a:lnTo>
                  <a:lnTo>
                    <a:pt x="0" y="16"/>
                  </a:lnTo>
                  <a:lnTo>
                    <a:pt x="0" y="4"/>
                  </a:lnTo>
                  <a:lnTo>
                    <a:pt x="64" y="0"/>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5" name="Freeform 172">
              <a:extLst>
                <a:ext uri="{FF2B5EF4-FFF2-40B4-BE49-F238E27FC236}">
                  <a16:creationId xmlns:a16="http://schemas.microsoft.com/office/drawing/2014/main" id="{2AA24DF6-67ED-4B2C-AB30-03A2D580FB4F}"/>
                </a:ext>
              </a:extLst>
            </p:cNvPr>
            <p:cNvSpPr>
              <a:spLocks/>
            </p:cNvSpPr>
            <p:nvPr/>
          </p:nvSpPr>
          <p:spPr bwMode="auto">
            <a:xfrm>
              <a:off x="7656513" y="5253038"/>
              <a:ext cx="822325" cy="28575"/>
            </a:xfrm>
            <a:custGeom>
              <a:avLst/>
              <a:gdLst>
                <a:gd name="T0" fmla="*/ 228 w 232"/>
                <a:gd name="T1" fmla="*/ 8 h 8"/>
                <a:gd name="T2" fmla="*/ 4 w 232"/>
                <a:gd name="T3" fmla="*/ 8 h 8"/>
                <a:gd name="T4" fmla="*/ 0 w 232"/>
                <a:gd name="T5" fmla="*/ 4 h 8"/>
                <a:gd name="T6" fmla="*/ 4 w 232"/>
                <a:gd name="T7" fmla="*/ 0 h 8"/>
                <a:gd name="T8" fmla="*/ 52 w 232"/>
                <a:gd name="T9" fmla="*/ 0 h 8"/>
                <a:gd name="T10" fmla="*/ 48 w 232"/>
                <a:gd name="T11" fmla="*/ 0 h 8"/>
                <a:gd name="T12" fmla="*/ 48 w 232"/>
                <a:gd name="T13" fmla="*/ 5 h 8"/>
                <a:gd name="T14" fmla="*/ 87 w 232"/>
                <a:gd name="T15" fmla="*/ 3 h 8"/>
                <a:gd name="T16" fmla="*/ 87 w 232"/>
                <a:gd name="T17" fmla="*/ 0 h 8"/>
                <a:gd name="T18" fmla="*/ 115 w 232"/>
                <a:gd name="T19" fmla="*/ 0 h 8"/>
                <a:gd name="T20" fmla="*/ 115 w 232"/>
                <a:gd name="T21" fmla="*/ 1 h 8"/>
                <a:gd name="T22" fmla="*/ 156 w 232"/>
                <a:gd name="T23" fmla="*/ 1 h 8"/>
                <a:gd name="T24" fmla="*/ 156 w 232"/>
                <a:gd name="T25" fmla="*/ 0 h 8"/>
                <a:gd name="T26" fmla="*/ 228 w 232"/>
                <a:gd name="T27" fmla="*/ 0 h 8"/>
                <a:gd name="T28" fmla="*/ 232 w 232"/>
                <a:gd name="T29" fmla="*/ 4 h 8"/>
                <a:gd name="T30" fmla="*/ 228 w 23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8">
                  <a:moveTo>
                    <a:pt x="228" y="8"/>
                  </a:moveTo>
                  <a:cubicBezTo>
                    <a:pt x="4" y="8"/>
                    <a:pt x="4" y="8"/>
                    <a:pt x="4" y="8"/>
                  </a:cubicBezTo>
                  <a:cubicBezTo>
                    <a:pt x="2" y="8"/>
                    <a:pt x="0" y="6"/>
                    <a:pt x="0" y="4"/>
                  </a:cubicBezTo>
                  <a:cubicBezTo>
                    <a:pt x="0" y="1"/>
                    <a:pt x="2" y="0"/>
                    <a:pt x="4" y="0"/>
                  </a:cubicBezTo>
                  <a:cubicBezTo>
                    <a:pt x="52" y="0"/>
                    <a:pt x="52" y="0"/>
                    <a:pt x="52" y="0"/>
                  </a:cubicBezTo>
                  <a:cubicBezTo>
                    <a:pt x="48" y="0"/>
                    <a:pt x="48" y="0"/>
                    <a:pt x="48" y="0"/>
                  </a:cubicBezTo>
                  <a:cubicBezTo>
                    <a:pt x="48" y="5"/>
                    <a:pt x="48" y="5"/>
                    <a:pt x="48" y="5"/>
                  </a:cubicBezTo>
                  <a:cubicBezTo>
                    <a:pt x="87" y="3"/>
                    <a:pt x="87" y="3"/>
                    <a:pt x="87" y="3"/>
                  </a:cubicBezTo>
                  <a:cubicBezTo>
                    <a:pt x="87" y="0"/>
                    <a:pt x="87" y="0"/>
                    <a:pt x="87" y="0"/>
                  </a:cubicBezTo>
                  <a:cubicBezTo>
                    <a:pt x="115" y="0"/>
                    <a:pt x="115" y="0"/>
                    <a:pt x="115" y="0"/>
                  </a:cubicBezTo>
                  <a:cubicBezTo>
                    <a:pt x="115" y="1"/>
                    <a:pt x="115" y="1"/>
                    <a:pt x="115" y="1"/>
                  </a:cubicBezTo>
                  <a:cubicBezTo>
                    <a:pt x="156" y="1"/>
                    <a:pt x="156" y="1"/>
                    <a:pt x="156" y="1"/>
                  </a:cubicBezTo>
                  <a:cubicBezTo>
                    <a:pt x="156" y="0"/>
                    <a:pt x="156" y="0"/>
                    <a:pt x="156" y="0"/>
                  </a:cubicBezTo>
                  <a:cubicBezTo>
                    <a:pt x="228" y="0"/>
                    <a:pt x="228" y="0"/>
                    <a:pt x="228" y="0"/>
                  </a:cubicBezTo>
                  <a:cubicBezTo>
                    <a:pt x="230" y="0"/>
                    <a:pt x="232" y="1"/>
                    <a:pt x="232" y="4"/>
                  </a:cubicBezTo>
                  <a:cubicBezTo>
                    <a:pt x="232" y="6"/>
                    <a:pt x="230" y="8"/>
                    <a:pt x="22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6" name="Rectangle 173">
              <a:extLst>
                <a:ext uri="{FF2B5EF4-FFF2-40B4-BE49-F238E27FC236}">
                  <a16:creationId xmlns:a16="http://schemas.microsoft.com/office/drawing/2014/main" id="{7D44010B-5410-49F7-934B-37FCA501BF7D}"/>
                </a:ext>
              </a:extLst>
            </p:cNvPr>
            <p:cNvSpPr>
              <a:spLocks noChangeArrowheads="1"/>
            </p:cNvSpPr>
            <p:nvPr/>
          </p:nvSpPr>
          <p:spPr bwMode="auto">
            <a:xfrm>
              <a:off x="8064501" y="5253038"/>
              <a:ext cx="146050" cy="4763"/>
            </a:xfrm>
            <a:prstGeom prst="rect">
              <a:avLst/>
            </a:prstGeom>
            <a:solidFill>
              <a:srgbClr val="1C64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7" name="Rectangle 174">
              <a:extLst>
                <a:ext uri="{FF2B5EF4-FFF2-40B4-BE49-F238E27FC236}">
                  <a16:creationId xmlns:a16="http://schemas.microsoft.com/office/drawing/2014/main" id="{D57E7F6D-9FCA-4C7E-AD39-C2D8EE80214F}"/>
                </a:ext>
              </a:extLst>
            </p:cNvPr>
            <p:cNvSpPr>
              <a:spLocks noChangeArrowheads="1"/>
            </p:cNvSpPr>
            <p:nvPr/>
          </p:nvSpPr>
          <p:spPr bwMode="auto">
            <a:xfrm>
              <a:off x="8064501" y="5253038"/>
              <a:ext cx="1460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8" name="Freeform 175">
              <a:extLst>
                <a:ext uri="{FF2B5EF4-FFF2-40B4-BE49-F238E27FC236}">
                  <a16:creationId xmlns:a16="http://schemas.microsoft.com/office/drawing/2014/main" id="{BB3A768A-3913-4D99-8962-2CE582DAAFF8}"/>
                </a:ext>
              </a:extLst>
            </p:cNvPr>
            <p:cNvSpPr>
              <a:spLocks/>
            </p:cNvSpPr>
            <p:nvPr/>
          </p:nvSpPr>
          <p:spPr bwMode="auto">
            <a:xfrm>
              <a:off x="7827963" y="5253038"/>
              <a:ext cx="138113" cy="19050"/>
            </a:xfrm>
            <a:custGeom>
              <a:avLst/>
              <a:gdLst>
                <a:gd name="T0" fmla="*/ 0 w 87"/>
                <a:gd name="T1" fmla="*/ 12 h 12"/>
                <a:gd name="T2" fmla="*/ 0 w 87"/>
                <a:gd name="T3" fmla="*/ 0 h 12"/>
                <a:gd name="T4" fmla="*/ 8 w 87"/>
                <a:gd name="T5" fmla="*/ 0 h 12"/>
                <a:gd name="T6" fmla="*/ 87 w 87"/>
                <a:gd name="T7" fmla="*/ 0 h 12"/>
                <a:gd name="T8" fmla="*/ 87 w 87"/>
                <a:gd name="T9" fmla="*/ 7 h 12"/>
                <a:gd name="T10" fmla="*/ 0 w 87"/>
                <a:gd name="T11" fmla="*/ 12 h 12"/>
              </a:gdLst>
              <a:ahLst/>
              <a:cxnLst>
                <a:cxn ang="0">
                  <a:pos x="T0" y="T1"/>
                </a:cxn>
                <a:cxn ang="0">
                  <a:pos x="T2" y="T3"/>
                </a:cxn>
                <a:cxn ang="0">
                  <a:pos x="T4" y="T5"/>
                </a:cxn>
                <a:cxn ang="0">
                  <a:pos x="T6" y="T7"/>
                </a:cxn>
                <a:cxn ang="0">
                  <a:pos x="T8" y="T9"/>
                </a:cxn>
                <a:cxn ang="0">
                  <a:pos x="T10" y="T11"/>
                </a:cxn>
              </a:cxnLst>
              <a:rect l="0" t="0" r="r" b="b"/>
              <a:pathLst>
                <a:path w="87" h="12">
                  <a:moveTo>
                    <a:pt x="0" y="12"/>
                  </a:moveTo>
                  <a:lnTo>
                    <a:pt x="0" y="0"/>
                  </a:lnTo>
                  <a:lnTo>
                    <a:pt x="8" y="0"/>
                  </a:lnTo>
                  <a:lnTo>
                    <a:pt x="87" y="0"/>
                  </a:lnTo>
                  <a:lnTo>
                    <a:pt x="87" y="7"/>
                  </a:lnTo>
                  <a:lnTo>
                    <a:pt x="0" y="12"/>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9" name="Freeform 176">
              <a:extLst>
                <a:ext uri="{FF2B5EF4-FFF2-40B4-BE49-F238E27FC236}">
                  <a16:creationId xmlns:a16="http://schemas.microsoft.com/office/drawing/2014/main" id="{FF5CB5C0-85F9-467D-ABC9-C5EAF4440748}"/>
                </a:ext>
              </a:extLst>
            </p:cNvPr>
            <p:cNvSpPr>
              <a:spLocks/>
            </p:cNvSpPr>
            <p:nvPr/>
          </p:nvSpPr>
          <p:spPr bwMode="auto">
            <a:xfrm>
              <a:off x="7827963" y="5253038"/>
              <a:ext cx="138113" cy="19050"/>
            </a:xfrm>
            <a:custGeom>
              <a:avLst/>
              <a:gdLst>
                <a:gd name="T0" fmla="*/ 0 w 87"/>
                <a:gd name="T1" fmla="*/ 12 h 12"/>
                <a:gd name="T2" fmla="*/ 0 w 87"/>
                <a:gd name="T3" fmla="*/ 0 h 12"/>
                <a:gd name="T4" fmla="*/ 8 w 87"/>
                <a:gd name="T5" fmla="*/ 0 h 12"/>
                <a:gd name="T6" fmla="*/ 87 w 87"/>
                <a:gd name="T7" fmla="*/ 0 h 12"/>
                <a:gd name="T8" fmla="*/ 87 w 87"/>
                <a:gd name="T9" fmla="*/ 7 h 12"/>
                <a:gd name="T10" fmla="*/ 0 w 87"/>
                <a:gd name="T11" fmla="*/ 12 h 12"/>
              </a:gdLst>
              <a:ahLst/>
              <a:cxnLst>
                <a:cxn ang="0">
                  <a:pos x="T0" y="T1"/>
                </a:cxn>
                <a:cxn ang="0">
                  <a:pos x="T2" y="T3"/>
                </a:cxn>
                <a:cxn ang="0">
                  <a:pos x="T4" y="T5"/>
                </a:cxn>
                <a:cxn ang="0">
                  <a:pos x="T6" y="T7"/>
                </a:cxn>
                <a:cxn ang="0">
                  <a:pos x="T8" y="T9"/>
                </a:cxn>
                <a:cxn ang="0">
                  <a:pos x="T10" y="T11"/>
                </a:cxn>
              </a:cxnLst>
              <a:rect l="0" t="0" r="r" b="b"/>
              <a:pathLst>
                <a:path w="87" h="12">
                  <a:moveTo>
                    <a:pt x="0" y="12"/>
                  </a:moveTo>
                  <a:lnTo>
                    <a:pt x="0" y="0"/>
                  </a:lnTo>
                  <a:lnTo>
                    <a:pt x="8" y="0"/>
                  </a:lnTo>
                  <a:lnTo>
                    <a:pt x="87" y="0"/>
                  </a:lnTo>
                  <a:lnTo>
                    <a:pt x="87" y="7"/>
                  </a:lnTo>
                  <a:lnTo>
                    <a:pt x="0"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0" name="Freeform 177">
              <a:extLst>
                <a:ext uri="{FF2B5EF4-FFF2-40B4-BE49-F238E27FC236}">
                  <a16:creationId xmlns:a16="http://schemas.microsoft.com/office/drawing/2014/main" id="{00672E53-7C7F-4AB2-954D-C493B7A2D4F7}"/>
                </a:ext>
              </a:extLst>
            </p:cNvPr>
            <p:cNvSpPr>
              <a:spLocks/>
            </p:cNvSpPr>
            <p:nvPr/>
          </p:nvSpPr>
          <p:spPr bwMode="auto">
            <a:xfrm>
              <a:off x="8528051" y="5424488"/>
              <a:ext cx="692150" cy="227013"/>
            </a:xfrm>
            <a:custGeom>
              <a:avLst/>
              <a:gdLst>
                <a:gd name="T0" fmla="*/ 195 w 195"/>
                <a:gd name="T1" fmla="*/ 1 h 64"/>
                <a:gd name="T2" fmla="*/ 195 w 195"/>
                <a:gd name="T3" fmla="*/ 2 h 64"/>
                <a:gd name="T4" fmla="*/ 194 w 195"/>
                <a:gd name="T5" fmla="*/ 3 h 64"/>
                <a:gd name="T6" fmla="*/ 193 w 195"/>
                <a:gd name="T7" fmla="*/ 4 h 64"/>
                <a:gd name="T8" fmla="*/ 192 w 195"/>
                <a:gd name="T9" fmla="*/ 4 h 64"/>
                <a:gd name="T10" fmla="*/ 190 w 195"/>
                <a:gd name="T11" fmla="*/ 5 h 64"/>
                <a:gd name="T12" fmla="*/ 189 w 195"/>
                <a:gd name="T13" fmla="*/ 6 h 64"/>
                <a:gd name="T14" fmla="*/ 186 w 195"/>
                <a:gd name="T15" fmla="*/ 7 h 64"/>
                <a:gd name="T16" fmla="*/ 116 w 195"/>
                <a:gd name="T17" fmla="*/ 31 h 64"/>
                <a:gd name="T18" fmla="*/ 109 w 195"/>
                <a:gd name="T19" fmla="*/ 33 h 64"/>
                <a:gd name="T20" fmla="*/ 103 w 195"/>
                <a:gd name="T21" fmla="*/ 34 h 64"/>
                <a:gd name="T22" fmla="*/ 97 w 195"/>
                <a:gd name="T23" fmla="*/ 34 h 64"/>
                <a:gd name="T24" fmla="*/ 91 w 195"/>
                <a:gd name="T25" fmla="*/ 34 h 64"/>
                <a:gd name="T26" fmla="*/ 86 w 195"/>
                <a:gd name="T27" fmla="*/ 33 h 64"/>
                <a:gd name="T28" fmla="*/ 81 w 195"/>
                <a:gd name="T29" fmla="*/ 32 h 64"/>
                <a:gd name="T30" fmla="*/ 76 w 195"/>
                <a:gd name="T31" fmla="*/ 31 h 64"/>
                <a:gd name="T32" fmla="*/ 8 w 195"/>
                <a:gd name="T33" fmla="*/ 7 h 64"/>
                <a:gd name="T34" fmla="*/ 6 w 195"/>
                <a:gd name="T35" fmla="*/ 7 h 64"/>
                <a:gd name="T36" fmla="*/ 5 w 195"/>
                <a:gd name="T37" fmla="*/ 6 h 64"/>
                <a:gd name="T38" fmla="*/ 3 w 195"/>
                <a:gd name="T39" fmla="*/ 5 h 64"/>
                <a:gd name="T40" fmla="*/ 2 w 195"/>
                <a:gd name="T41" fmla="*/ 4 h 64"/>
                <a:gd name="T42" fmla="*/ 1 w 195"/>
                <a:gd name="T43" fmla="*/ 3 h 64"/>
                <a:gd name="T44" fmla="*/ 1 w 195"/>
                <a:gd name="T45" fmla="*/ 2 h 64"/>
                <a:gd name="T46" fmla="*/ 1 w 195"/>
                <a:gd name="T47" fmla="*/ 31 h 64"/>
                <a:gd name="T48" fmla="*/ 1 w 195"/>
                <a:gd name="T49" fmla="*/ 33 h 64"/>
                <a:gd name="T50" fmla="*/ 2 w 195"/>
                <a:gd name="T51" fmla="*/ 34 h 64"/>
                <a:gd name="T52" fmla="*/ 3 w 195"/>
                <a:gd name="T53" fmla="*/ 35 h 64"/>
                <a:gd name="T54" fmla="*/ 4 w 195"/>
                <a:gd name="T55" fmla="*/ 36 h 64"/>
                <a:gd name="T56" fmla="*/ 5 w 195"/>
                <a:gd name="T57" fmla="*/ 36 h 64"/>
                <a:gd name="T58" fmla="*/ 7 w 195"/>
                <a:gd name="T59" fmla="*/ 37 h 64"/>
                <a:gd name="T60" fmla="*/ 9 w 195"/>
                <a:gd name="T61" fmla="*/ 38 h 64"/>
                <a:gd name="T62" fmla="*/ 76 w 195"/>
                <a:gd name="T63" fmla="*/ 61 h 64"/>
                <a:gd name="T64" fmla="*/ 81 w 195"/>
                <a:gd name="T65" fmla="*/ 62 h 64"/>
                <a:gd name="T66" fmla="*/ 81 w 195"/>
                <a:gd name="T67" fmla="*/ 62 h 64"/>
                <a:gd name="T68" fmla="*/ 85 w 195"/>
                <a:gd name="T69" fmla="*/ 63 h 64"/>
                <a:gd name="T70" fmla="*/ 86 w 195"/>
                <a:gd name="T71" fmla="*/ 63 h 64"/>
                <a:gd name="T72" fmla="*/ 88 w 195"/>
                <a:gd name="T73" fmla="*/ 63 h 64"/>
                <a:gd name="T74" fmla="*/ 92 w 195"/>
                <a:gd name="T75" fmla="*/ 64 h 64"/>
                <a:gd name="T76" fmla="*/ 92 w 195"/>
                <a:gd name="T77" fmla="*/ 64 h 64"/>
                <a:gd name="T78" fmla="*/ 95 w 195"/>
                <a:gd name="T79" fmla="*/ 64 h 64"/>
                <a:gd name="T80" fmla="*/ 97 w 195"/>
                <a:gd name="T81" fmla="*/ 64 h 64"/>
                <a:gd name="T82" fmla="*/ 99 w 195"/>
                <a:gd name="T83" fmla="*/ 64 h 64"/>
                <a:gd name="T84" fmla="*/ 103 w 195"/>
                <a:gd name="T85" fmla="*/ 64 h 64"/>
                <a:gd name="T86" fmla="*/ 104 w 195"/>
                <a:gd name="T87" fmla="*/ 63 h 64"/>
                <a:gd name="T88" fmla="*/ 109 w 195"/>
                <a:gd name="T89" fmla="*/ 63 h 64"/>
                <a:gd name="T90" fmla="*/ 113 w 195"/>
                <a:gd name="T91" fmla="*/ 62 h 64"/>
                <a:gd name="T92" fmla="*/ 116 w 195"/>
                <a:gd name="T93" fmla="*/ 61 h 64"/>
                <a:gd name="T94" fmla="*/ 118 w 195"/>
                <a:gd name="T95" fmla="*/ 61 h 64"/>
                <a:gd name="T96" fmla="*/ 188 w 195"/>
                <a:gd name="T97" fmla="*/ 36 h 64"/>
                <a:gd name="T98" fmla="*/ 189 w 195"/>
                <a:gd name="T99" fmla="*/ 36 h 64"/>
                <a:gd name="T100" fmla="*/ 190 w 195"/>
                <a:gd name="T101" fmla="*/ 36 h 64"/>
                <a:gd name="T102" fmla="*/ 191 w 195"/>
                <a:gd name="T103" fmla="*/ 35 h 64"/>
                <a:gd name="T104" fmla="*/ 192 w 195"/>
                <a:gd name="T105" fmla="*/ 35 h 64"/>
                <a:gd name="T106" fmla="*/ 193 w 195"/>
                <a:gd name="T107" fmla="*/ 34 h 64"/>
                <a:gd name="T108" fmla="*/ 193 w 195"/>
                <a:gd name="T109" fmla="*/ 34 h 64"/>
                <a:gd name="T110" fmla="*/ 194 w 195"/>
                <a:gd name="T111" fmla="*/ 33 h 64"/>
                <a:gd name="T112" fmla="*/ 194 w 195"/>
                <a:gd name="T113" fmla="*/ 33 h 64"/>
                <a:gd name="T114" fmla="*/ 195 w 195"/>
                <a:gd name="T115" fmla="*/ 32 h 64"/>
                <a:gd name="T116" fmla="*/ 195 w 195"/>
                <a:gd name="T117" fmla="*/ 31 h 64"/>
                <a:gd name="T118" fmla="*/ 195 w 195"/>
                <a:gd name="T119" fmla="*/ 31 h 64"/>
                <a:gd name="T120" fmla="*/ 195 w 195"/>
                <a:gd name="T121" fmla="*/ 30 h 64"/>
                <a:gd name="T122" fmla="*/ 195 w 195"/>
                <a:gd name="T1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5" h="64">
                  <a:moveTo>
                    <a:pt x="195" y="0"/>
                  </a:moveTo>
                  <a:cubicBezTo>
                    <a:pt x="195" y="1"/>
                    <a:pt x="195" y="1"/>
                    <a:pt x="195" y="1"/>
                  </a:cubicBezTo>
                  <a:cubicBezTo>
                    <a:pt x="195" y="1"/>
                    <a:pt x="195" y="1"/>
                    <a:pt x="195" y="1"/>
                  </a:cubicBezTo>
                  <a:cubicBezTo>
                    <a:pt x="195" y="2"/>
                    <a:pt x="195" y="2"/>
                    <a:pt x="195" y="2"/>
                  </a:cubicBezTo>
                  <a:cubicBezTo>
                    <a:pt x="194" y="2"/>
                    <a:pt x="194" y="2"/>
                    <a:pt x="194" y="2"/>
                  </a:cubicBezTo>
                  <a:cubicBezTo>
                    <a:pt x="194" y="3"/>
                    <a:pt x="194" y="3"/>
                    <a:pt x="194" y="3"/>
                  </a:cubicBezTo>
                  <a:cubicBezTo>
                    <a:pt x="194" y="3"/>
                    <a:pt x="194" y="3"/>
                    <a:pt x="194" y="3"/>
                  </a:cubicBezTo>
                  <a:cubicBezTo>
                    <a:pt x="193" y="4"/>
                    <a:pt x="193" y="4"/>
                    <a:pt x="193" y="4"/>
                  </a:cubicBezTo>
                  <a:cubicBezTo>
                    <a:pt x="193" y="4"/>
                    <a:pt x="193" y="4"/>
                    <a:pt x="193" y="4"/>
                  </a:cubicBezTo>
                  <a:cubicBezTo>
                    <a:pt x="192" y="4"/>
                    <a:pt x="192" y="4"/>
                    <a:pt x="192" y="4"/>
                  </a:cubicBezTo>
                  <a:cubicBezTo>
                    <a:pt x="191" y="5"/>
                    <a:pt x="191" y="5"/>
                    <a:pt x="191" y="5"/>
                  </a:cubicBezTo>
                  <a:cubicBezTo>
                    <a:pt x="191" y="5"/>
                    <a:pt x="191" y="5"/>
                    <a:pt x="190" y="5"/>
                  </a:cubicBezTo>
                  <a:cubicBezTo>
                    <a:pt x="190" y="6"/>
                    <a:pt x="190" y="6"/>
                    <a:pt x="190" y="6"/>
                  </a:cubicBezTo>
                  <a:cubicBezTo>
                    <a:pt x="190" y="6"/>
                    <a:pt x="189" y="6"/>
                    <a:pt x="189" y="6"/>
                  </a:cubicBezTo>
                  <a:cubicBezTo>
                    <a:pt x="188" y="6"/>
                    <a:pt x="188" y="6"/>
                    <a:pt x="188" y="6"/>
                  </a:cubicBezTo>
                  <a:cubicBezTo>
                    <a:pt x="188" y="7"/>
                    <a:pt x="187" y="7"/>
                    <a:pt x="186" y="7"/>
                  </a:cubicBezTo>
                  <a:cubicBezTo>
                    <a:pt x="118" y="31"/>
                    <a:pt x="118" y="31"/>
                    <a:pt x="118" y="31"/>
                  </a:cubicBezTo>
                  <a:cubicBezTo>
                    <a:pt x="117" y="31"/>
                    <a:pt x="117" y="31"/>
                    <a:pt x="116" y="31"/>
                  </a:cubicBezTo>
                  <a:cubicBezTo>
                    <a:pt x="115" y="32"/>
                    <a:pt x="114" y="32"/>
                    <a:pt x="113" y="32"/>
                  </a:cubicBezTo>
                  <a:cubicBezTo>
                    <a:pt x="112" y="32"/>
                    <a:pt x="110" y="33"/>
                    <a:pt x="109" y="33"/>
                  </a:cubicBezTo>
                  <a:cubicBezTo>
                    <a:pt x="108" y="33"/>
                    <a:pt x="107" y="33"/>
                    <a:pt x="106" y="33"/>
                  </a:cubicBezTo>
                  <a:cubicBezTo>
                    <a:pt x="105" y="33"/>
                    <a:pt x="104" y="33"/>
                    <a:pt x="103" y="34"/>
                  </a:cubicBezTo>
                  <a:cubicBezTo>
                    <a:pt x="102" y="34"/>
                    <a:pt x="102" y="34"/>
                    <a:pt x="102" y="34"/>
                  </a:cubicBezTo>
                  <a:cubicBezTo>
                    <a:pt x="101" y="34"/>
                    <a:pt x="99" y="34"/>
                    <a:pt x="97" y="34"/>
                  </a:cubicBezTo>
                  <a:cubicBezTo>
                    <a:pt x="97" y="34"/>
                    <a:pt x="97" y="34"/>
                    <a:pt x="97" y="34"/>
                  </a:cubicBezTo>
                  <a:cubicBezTo>
                    <a:pt x="95" y="34"/>
                    <a:pt x="93" y="34"/>
                    <a:pt x="91" y="34"/>
                  </a:cubicBezTo>
                  <a:cubicBezTo>
                    <a:pt x="91" y="34"/>
                    <a:pt x="91" y="34"/>
                    <a:pt x="91" y="34"/>
                  </a:cubicBezTo>
                  <a:cubicBezTo>
                    <a:pt x="89" y="33"/>
                    <a:pt x="88" y="33"/>
                    <a:pt x="86" y="33"/>
                  </a:cubicBezTo>
                  <a:cubicBezTo>
                    <a:pt x="86" y="33"/>
                    <a:pt x="86" y="33"/>
                    <a:pt x="86" y="33"/>
                  </a:cubicBezTo>
                  <a:cubicBezTo>
                    <a:pt x="84" y="33"/>
                    <a:pt x="82" y="33"/>
                    <a:pt x="81" y="32"/>
                  </a:cubicBezTo>
                  <a:cubicBezTo>
                    <a:pt x="81" y="32"/>
                    <a:pt x="81" y="32"/>
                    <a:pt x="81" y="32"/>
                  </a:cubicBezTo>
                  <a:cubicBezTo>
                    <a:pt x="79" y="32"/>
                    <a:pt x="78" y="31"/>
                    <a:pt x="76" y="31"/>
                  </a:cubicBezTo>
                  <a:cubicBezTo>
                    <a:pt x="9" y="8"/>
                    <a:pt x="9" y="8"/>
                    <a:pt x="9" y="8"/>
                  </a:cubicBezTo>
                  <a:cubicBezTo>
                    <a:pt x="9" y="8"/>
                    <a:pt x="8" y="8"/>
                    <a:pt x="8" y="7"/>
                  </a:cubicBezTo>
                  <a:cubicBezTo>
                    <a:pt x="7" y="7"/>
                    <a:pt x="7" y="7"/>
                    <a:pt x="7" y="7"/>
                  </a:cubicBezTo>
                  <a:cubicBezTo>
                    <a:pt x="6" y="7"/>
                    <a:pt x="6" y="7"/>
                    <a:pt x="6" y="7"/>
                  </a:cubicBezTo>
                  <a:cubicBezTo>
                    <a:pt x="5" y="6"/>
                    <a:pt x="5" y="6"/>
                    <a:pt x="5" y="6"/>
                  </a:cubicBezTo>
                  <a:cubicBezTo>
                    <a:pt x="5" y="6"/>
                    <a:pt x="5" y="6"/>
                    <a:pt x="5" y="6"/>
                  </a:cubicBezTo>
                  <a:cubicBezTo>
                    <a:pt x="4" y="5"/>
                    <a:pt x="4" y="5"/>
                    <a:pt x="4" y="5"/>
                  </a:cubicBezTo>
                  <a:cubicBezTo>
                    <a:pt x="3" y="5"/>
                    <a:pt x="3" y="5"/>
                    <a:pt x="3" y="5"/>
                  </a:cubicBezTo>
                  <a:cubicBezTo>
                    <a:pt x="3" y="5"/>
                    <a:pt x="3" y="5"/>
                    <a:pt x="3" y="5"/>
                  </a:cubicBezTo>
                  <a:cubicBezTo>
                    <a:pt x="2" y="4"/>
                    <a:pt x="2" y="4"/>
                    <a:pt x="2" y="4"/>
                  </a:cubicBezTo>
                  <a:cubicBezTo>
                    <a:pt x="2" y="4"/>
                    <a:pt x="2" y="4"/>
                    <a:pt x="2" y="4"/>
                  </a:cubicBezTo>
                  <a:cubicBezTo>
                    <a:pt x="1" y="3"/>
                    <a:pt x="1" y="3"/>
                    <a:pt x="1" y="3"/>
                  </a:cubicBezTo>
                  <a:cubicBezTo>
                    <a:pt x="1" y="3"/>
                    <a:pt x="1" y="3"/>
                    <a:pt x="1" y="3"/>
                  </a:cubicBezTo>
                  <a:cubicBezTo>
                    <a:pt x="1" y="2"/>
                    <a:pt x="1" y="2"/>
                    <a:pt x="1" y="2"/>
                  </a:cubicBezTo>
                  <a:cubicBezTo>
                    <a:pt x="1" y="2"/>
                    <a:pt x="0" y="1"/>
                    <a:pt x="0" y="1"/>
                  </a:cubicBezTo>
                  <a:cubicBezTo>
                    <a:pt x="1" y="31"/>
                    <a:pt x="1" y="31"/>
                    <a:pt x="1" y="31"/>
                  </a:cubicBezTo>
                  <a:cubicBezTo>
                    <a:pt x="1" y="31"/>
                    <a:pt x="1" y="32"/>
                    <a:pt x="1" y="32"/>
                  </a:cubicBezTo>
                  <a:cubicBezTo>
                    <a:pt x="1" y="33"/>
                    <a:pt x="1" y="33"/>
                    <a:pt x="1" y="33"/>
                  </a:cubicBezTo>
                  <a:cubicBezTo>
                    <a:pt x="1" y="33"/>
                    <a:pt x="1" y="33"/>
                    <a:pt x="1" y="33"/>
                  </a:cubicBezTo>
                  <a:cubicBezTo>
                    <a:pt x="2" y="34"/>
                    <a:pt x="2" y="34"/>
                    <a:pt x="2" y="34"/>
                  </a:cubicBezTo>
                  <a:cubicBezTo>
                    <a:pt x="2" y="34"/>
                    <a:pt x="2" y="34"/>
                    <a:pt x="2" y="34"/>
                  </a:cubicBezTo>
                  <a:cubicBezTo>
                    <a:pt x="3" y="35"/>
                    <a:pt x="3" y="35"/>
                    <a:pt x="3" y="35"/>
                  </a:cubicBezTo>
                  <a:cubicBezTo>
                    <a:pt x="3" y="35"/>
                    <a:pt x="3" y="35"/>
                    <a:pt x="3" y="35"/>
                  </a:cubicBezTo>
                  <a:cubicBezTo>
                    <a:pt x="4" y="36"/>
                    <a:pt x="4" y="36"/>
                    <a:pt x="4" y="36"/>
                  </a:cubicBezTo>
                  <a:cubicBezTo>
                    <a:pt x="5" y="36"/>
                    <a:pt x="5" y="36"/>
                    <a:pt x="5" y="36"/>
                  </a:cubicBezTo>
                  <a:cubicBezTo>
                    <a:pt x="5" y="36"/>
                    <a:pt x="5" y="36"/>
                    <a:pt x="5" y="36"/>
                  </a:cubicBezTo>
                  <a:cubicBezTo>
                    <a:pt x="6" y="37"/>
                    <a:pt x="6" y="37"/>
                    <a:pt x="6" y="37"/>
                  </a:cubicBezTo>
                  <a:cubicBezTo>
                    <a:pt x="6" y="37"/>
                    <a:pt x="7" y="37"/>
                    <a:pt x="7" y="37"/>
                  </a:cubicBezTo>
                  <a:cubicBezTo>
                    <a:pt x="8" y="37"/>
                    <a:pt x="8" y="37"/>
                    <a:pt x="8" y="37"/>
                  </a:cubicBezTo>
                  <a:cubicBezTo>
                    <a:pt x="8" y="38"/>
                    <a:pt x="9" y="38"/>
                    <a:pt x="9" y="38"/>
                  </a:cubicBezTo>
                  <a:cubicBezTo>
                    <a:pt x="9" y="38"/>
                    <a:pt x="9" y="38"/>
                    <a:pt x="9" y="38"/>
                  </a:cubicBezTo>
                  <a:cubicBezTo>
                    <a:pt x="76" y="61"/>
                    <a:pt x="76" y="61"/>
                    <a:pt x="76" y="61"/>
                  </a:cubicBezTo>
                  <a:cubicBezTo>
                    <a:pt x="77" y="61"/>
                    <a:pt x="78" y="61"/>
                    <a:pt x="79" y="62"/>
                  </a:cubicBezTo>
                  <a:cubicBezTo>
                    <a:pt x="79" y="62"/>
                    <a:pt x="80" y="62"/>
                    <a:pt x="81" y="62"/>
                  </a:cubicBezTo>
                  <a:cubicBezTo>
                    <a:pt x="81" y="62"/>
                    <a:pt x="81" y="62"/>
                    <a:pt x="81" y="62"/>
                  </a:cubicBezTo>
                  <a:cubicBezTo>
                    <a:pt x="81" y="62"/>
                    <a:pt x="81" y="62"/>
                    <a:pt x="81" y="62"/>
                  </a:cubicBezTo>
                  <a:cubicBezTo>
                    <a:pt x="82" y="62"/>
                    <a:pt x="82" y="62"/>
                    <a:pt x="83" y="63"/>
                  </a:cubicBezTo>
                  <a:cubicBezTo>
                    <a:pt x="83" y="63"/>
                    <a:pt x="84" y="63"/>
                    <a:pt x="85" y="63"/>
                  </a:cubicBezTo>
                  <a:cubicBezTo>
                    <a:pt x="85" y="63"/>
                    <a:pt x="86" y="63"/>
                    <a:pt x="86" y="63"/>
                  </a:cubicBezTo>
                  <a:cubicBezTo>
                    <a:pt x="86" y="63"/>
                    <a:pt x="86" y="63"/>
                    <a:pt x="86" y="63"/>
                  </a:cubicBezTo>
                  <a:cubicBezTo>
                    <a:pt x="86" y="63"/>
                    <a:pt x="86" y="63"/>
                    <a:pt x="86" y="63"/>
                  </a:cubicBezTo>
                  <a:cubicBezTo>
                    <a:pt x="87" y="63"/>
                    <a:pt x="87" y="63"/>
                    <a:pt x="88" y="63"/>
                  </a:cubicBezTo>
                  <a:cubicBezTo>
                    <a:pt x="89" y="63"/>
                    <a:pt x="89" y="63"/>
                    <a:pt x="90" y="64"/>
                  </a:cubicBezTo>
                  <a:cubicBezTo>
                    <a:pt x="90" y="64"/>
                    <a:pt x="91" y="64"/>
                    <a:pt x="92" y="64"/>
                  </a:cubicBezTo>
                  <a:cubicBezTo>
                    <a:pt x="92" y="64"/>
                    <a:pt x="92" y="64"/>
                    <a:pt x="92" y="64"/>
                  </a:cubicBezTo>
                  <a:cubicBezTo>
                    <a:pt x="92" y="64"/>
                    <a:pt x="92" y="64"/>
                    <a:pt x="92" y="64"/>
                  </a:cubicBezTo>
                  <a:cubicBezTo>
                    <a:pt x="92" y="64"/>
                    <a:pt x="93" y="64"/>
                    <a:pt x="94" y="64"/>
                  </a:cubicBezTo>
                  <a:cubicBezTo>
                    <a:pt x="94" y="64"/>
                    <a:pt x="95" y="64"/>
                    <a:pt x="95" y="64"/>
                  </a:cubicBezTo>
                  <a:cubicBezTo>
                    <a:pt x="96" y="64"/>
                    <a:pt x="97" y="64"/>
                    <a:pt x="97" y="64"/>
                  </a:cubicBezTo>
                  <a:cubicBezTo>
                    <a:pt x="97" y="64"/>
                    <a:pt x="97" y="64"/>
                    <a:pt x="97" y="64"/>
                  </a:cubicBezTo>
                  <a:cubicBezTo>
                    <a:pt x="97" y="64"/>
                    <a:pt x="97" y="64"/>
                    <a:pt x="97" y="64"/>
                  </a:cubicBezTo>
                  <a:cubicBezTo>
                    <a:pt x="98" y="64"/>
                    <a:pt x="99" y="64"/>
                    <a:pt x="99" y="64"/>
                  </a:cubicBezTo>
                  <a:cubicBezTo>
                    <a:pt x="100" y="64"/>
                    <a:pt x="101" y="64"/>
                    <a:pt x="102" y="64"/>
                  </a:cubicBezTo>
                  <a:cubicBezTo>
                    <a:pt x="103" y="64"/>
                    <a:pt x="103" y="64"/>
                    <a:pt x="103" y="64"/>
                  </a:cubicBezTo>
                  <a:cubicBezTo>
                    <a:pt x="103" y="64"/>
                    <a:pt x="103" y="64"/>
                    <a:pt x="103" y="64"/>
                  </a:cubicBezTo>
                  <a:cubicBezTo>
                    <a:pt x="104" y="64"/>
                    <a:pt x="104" y="64"/>
                    <a:pt x="104" y="63"/>
                  </a:cubicBezTo>
                  <a:cubicBezTo>
                    <a:pt x="105" y="63"/>
                    <a:pt x="106" y="63"/>
                    <a:pt x="106" y="63"/>
                  </a:cubicBezTo>
                  <a:cubicBezTo>
                    <a:pt x="107" y="63"/>
                    <a:pt x="108" y="63"/>
                    <a:pt x="109" y="63"/>
                  </a:cubicBezTo>
                  <a:cubicBezTo>
                    <a:pt x="110" y="63"/>
                    <a:pt x="110" y="63"/>
                    <a:pt x="110" y="63"/>
                  </a:cubicBezTo>
                  <a:cubicBezTo>
                    <a:pt x="111" y="63"/>
                    <a:pt x="112" y="62"/>
                    <a:pt x="113" y="62"/>
                  </a:cubicBezTo>
                  <a:cubicBezTo>
                    <a:pt x="113" y="62"/>
                    <a:pt x="113" y="62"/>
                    <a:pt x="113" y="62"/>
                  </a:cubicBezTo>
                  <a:cubicBezTo>
                    <a:pt x="114" y="62"/>
                    <a:pt x="115" y="62"/>
                    <a:pt x="116" y="61"/>
                  </a:cubicBezTo>
                  <a:cubicBezTo>
                    <a:pt x="117" y="61"/>
                    <a:pt x="117" y="61"/>
                    <a:pt x="118" y="61"/>
                  </a:cubicBezTo>
                  <a:cubicBezTo>
                    <a:pt x="118" y="61"/>
                    <a:pt x="118" y="61"/>
                    <a:pt x="118" y="61"/>
                  </a:cubicBezTo>
                  <a:cubicBezTo>
                    <a:pt x="186" y="37"/>
                    <a:pt x="186" y="37"/>
                    <a:pt x="186" y="37"/>
                  </a:cubicBezTo>
                  <a:cubicBezTo>
                    <a:pt x="187" y="37"/>
                    <a:pt x="188" y="37"/>
                    <a:pt x="188" y="36"/>
                  </a:cubicBezTo>
                  <a:cubicBezTo>
                    <a:pt x="188" y="36"/>
                    <a:pt x="188" y="36"/>
                    <a:pt x="188" y="36"/>
                  </a:cubicBezTo>
                  <a:cubicBezTo>
                    <a:pt x="189" y="36"/>
                    <a:pt x="189" y="36"/>
                    <a:pt x="189" y="36"/>
                  </a:cubicBezTo>
                  <a:cubicBezTo>
                    <a:pt x="190" y="36"/>
                    <a:pt x="190" y="36"/>
                    <a:pt x="190" y="36"/>
                  </a:cubicBezTo>
                  <a:cubicBezTo>
                    <a:pt x="190" y="36"/>
                    <a:pt x="190" y="36"/>
                    <a:pt x="190" y="36"/>
                  </a:cubicBezTo>
                  <a:cubicBezTo>
                    <a:pt x="191" y="35"/>
                    <a:pt x="191" y="35"/>
                    <a:pt x="191" y="35"/>
                  </a:cubicBezTo>
                  <a:cubicBezTo>
                    <a:pt x="191" y="35"/>
                    <a:pt x="191" y="35"/>
                    <a:pt x="191" y="35"/>
                  </a:cubicBezTo>
                  <a:cubicBezTo>
                    <a:pt x="192" y="35"/>
                    <a:pt x="192" y="35"/>
                    <a:pt x="192" y="35"/>
                  </a:cubicBezTo>
                  <a:cubicBezTo>
                    <a:pt x="192" y="35"/>
                    <a:pt x="192" y="35"/>
                    <a:pt x="192" y="35"/>
                  </a:cubicBezTo>
                  <a:cubicBezTo>
                    <a:pt x="192" y="34"/>
                    <a:pt x="192" y="34"/>
                    <a:pt x="192" y="34"/>
                  </a:cubicBezTo>
                  <a:cubicBezTo>
                    <a:pt x="193" y="34"/>
                    <a:pt x="193" y="34"/>
                    <a:pt x="193" y="34"/>
                  </a:cubicBezTo>
                  <a:cubicBezTo>
                    <a:pt x="193" y="34"/>
                    <a:pt x="193" y="34"/>
                    <a:pt x="193" y="34"/>
                  </a:cubicBezTo>
                  <a:cubicBezTo>
                    <a:pt x="193" y="34"/>
                    <a:pt x="193" y="34"/>
                    <a:pt x="193" y="34"/>
                  </a:cubicBezTo>
                  <a:cubicBezTo>
                    <a:pt x="194" y="33"/>
                    <a:pt x="194" y="33"/>
                    <a:pt x="194" y="33"/>
                  </a:cubicBezTo>
                  <a:cubicBezTo>
                    <a:pt x="194" y="33"/>
                    <a:pt x="194" y="33"/>
                    <a:pt x="194" y="33"/>
                  </a:cubicBezTo>
                  <a:cubicBezTo>
                    <a:pt x="194" y="33"/>
                    <a:pt x="194" y="33"/>
                    <a:pt x="194" y="33"/>
                  </a:cubicBezTo>
                  <a:cubicBezTo>
                    <a:pt x="194" y="33"/>
                    <a:pt x="194" y="33"/>
                    <a:pt x="194" y="33"/>
                  </a:cubicBezTo>
                  <a:cubicBezTo>
                    <a:pt x="195" y="32"/>
                    <a:pt x="195" y="32"/>
                    <a:pt x="195" y="32"/>
                  </a:cubicBezTo>
                  <a:cubicBezTo>
                    <a:pt x="195" y="32"/>
                    <a:pt x="195" y="32"/>
                    <a:pt x="195" y="32"/>
                  </a:cubicBezTo>
                  <a:cubicBezTo>
                    <a:pt x="195" y="32"/>
                    <a:pt x="195" y="32"/>
                    <a:pt x="195" y="32"/>
                  </a:cubicBezTo>
                  <a:cubicBezTo>
                    <a:pt x="195" y="31"/>
                    <a:pt x="195" y="31"/>
                    <a:pt x="195" y="31"/>
                  </a:cubicBezTo>
                  <a:cubicBezTo>
                    <a:pt x="195" y="31"/>
                    <a:pt x="195" y="31"/>
                    <a:pt x="195" y="31"/>
                  </a:cubicBezTo>
                  <a:cubicBezTo>
                    <a:pt x="195" y="31"/>
                    <a:pt x="195" y="31"/>
                    <a:pt x="195" y="31"/>
                  </a:cubicBezTo>
                  <a:cubicBezTo>
                    <a:pt x="195" y="31"/>
                    <a:pt x="195" y="31"/>
                    <a:pt x="195" y="31"/>
                  </a:cubicBezTo>
                  <a:cubicBezTo>
                    <a:pt x="195" y="30"/>
                    <a:pt x="195" y="30"/>
                    <a:pt x="195" y="30"/>
                  </a:cubicBezTo>
                  <a:cubicBezTo>
                    <a:pt x="195" y="30"/>
                    <a:pt x="195" y="30"/>
                    <a:pt x="195" y="30"/>
                  </a:cubicBezTo>
                  <a:cubicBezTo>
                    <a:pt x="195" y="0"/>
                    <a:pt x="195" y="0"/>
                    <a:pt x="195" y="0"/>
                  </a:cubicBezTo>
                  <a:close/>
                </a:path>
              </a:pathLst>
            </a:custGeom>
            <a:solidFill>
              <a:srgbClr val="9036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1" name="Freeform 178">
              <a:extLst>
                <a:ext uri="{FF2B5EF4-FFF2-40B4-BE49-F238E27FC236}">
                  <a16:creationId xmlns:a16="http://schemas.microsoft.com/office/drawing/2014/main" id="{E829178F-EF54-44E6-A53E-E5F782FA0CDE}"/>
                </a:ext>
              </a:extLst>
            </p:cNvPr>
            <p:cNvSpPr>
              <a:spLocks/>
            </p:cNvSpPr>
            <p:nvPr/>
          </p:nvSpPr>
          <p:spPr bwMode="auto">
            <a:xfrm>
              <a:off x="8518526" y="5303838"/>
              <a:ext cx="711200" cy="244475"/>
            </a:xfrm>
            <a:custGeom>
              <a:avLst/>
              <a:gdLst>
                <a:gd name="T0" fmla="*/ 190 w 201"/>
                <a:gd name="T1" fmla="*/ 27 h 69"/>
                <a:gd name="T2" fmla="*/ 189 w 201"/>
                <a:gd name="T3" fmla="*/ 41 h 69"/>
                <a:gd name="T4" fmla="*/ 121 w 201"/>
                <a:gd name="T5" fmla="*/ 65 h 69"/>
                <a:gd name="T6" fmla="*/ 79 w 201"/>
                <a:gd name="T7" fmla="*/ 65 h 69"/>
                <a:gd name="T8" fmla="*/ 12 w 201"/>
                <a:gd name="T9" fmla="*/ 42 h 69"/>
                <a:gd name="T10" fmla="*/ 12 w 201"/>
                <a:gd name="T11" fmla="*/ 27 h 69"/>
                <a:gd name="T12" fmla="*/ 80 w 201"/>
                <a:gd name="T13" fmla="*/ 4 h 69"/>
                <a:gd name="T14" fmla="*/ 122 w 201"/>
                <a:gd name="T15" fmla="*/ 4 h 69"/>
                <a:gd name="T16" fmla="*/ 190 w 201"/>
                <a:gd name="T1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69">
                  <a:moveTo>
                    <a:pt x="190" y="27"/>
                  </a:moveTo>
                  <a:cubicBezTo>
                    <a:pt x="201" y="31"/>
                    <a:pt x="201" y="37"/>
                    <a:pt x="189" y="41"/>
                  </a:cubicBezTo>
                  <a:cubicBezTo>
                    <a:pt x="121" y="65"/>
                    <a:pt x="121" y="65"/>
                    <a:pt x="121" y="65"/>
                  </a:cubicBezTo>
                  <a:cubicBezTo>
                    <a:pt x="109" y="69"/>
                    <a:pt x="91" y="69"/>
                    <a:pt x="79" y="65"/>
                  </a:cubicBezTo>
                  <a:cubicBezTo>
                    <a:pt x="12" y="42"/>
                    <a:pt x="12" y="42"/>
                    <a:pt x="12" y="42"/>
                  </a:cubicBezTo>
                  <a:cubicBezTo>
                    <a:pt x="0" y="38"/>
                    <a:pt x="1" y="31"/>
                    <a:pt x="12" y="27"/>
                  </a:cubicBezTo>
                  <a:cubicBezTo>
                    <a:pt x="80" y="4"/>
                    <a:pt x="80" y="4"/>
                    <a:pt x="80" y="4"/>
                  </a:cubicBezTo>
                  <a:cubicBezTo>
                    <a:pt x="92" y="0"/>
                    <a:pt x="111" y="0"/>
                    <a:pt x="122" y="4"/>
                  </a:cubicBezTo>
                  <a:cubicBezTo>
                    <a:pt x="190" y="27"/>
                    <a:pt x="190" y="27"/>
                    <a:pt x="190" y="27"/>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2" name="Freeform 179">
              <a:extLst>
                <a:ext uri="{FF2B5EF4-FFF2-40B4-BE49-F238E27FC236}">
                  <a16:creationId xmlns:a16="http://schemas.microsoft.com/office/drawing/2014/main" id="{2C9AA88D-D26E-4E4F-AF54-1FC912D85762}"/>
                </a:ext>
              </a:extLst>
            </p:cNvPr>
            <p:cNvSpPr>
              <a:spLocks/>
            </p:cNvSpPr>
            <p:nvPr/>
          </p:nvSpPr>
          <p:spPr bwMode="auto">
            <a:xfrm>
              <a:off x="9467851" y="5332413"/>
              <a:ext cx="690563" cy="227013"/>
            </a:xfrm>
            <a:custGeom>
              <a:avLst/>
              <a:gdLst>
                <a:gd name="T0" fmla="*/ 194 w 195"/>
                <a:gd name="T1" fmla="*/ 1 h 64"/>
                <a:gd name="T2" fmla="*/ 194 w 195"/>
                <a:gd name="T3" fmla="*/ 2 h 64"/>
                <a:gd name="T4" fmla="*/ 193 w 195"/>
                <a:gd name="T5" fmla="*/ 3 h 64"/>
                <a:gd name="T6" fmla="*/ 192 w 195"/>
                <a:gd name="T7" fmla="*/ 4 h 64"/>
                <a:gd name="T8" fmla="*/ 191 w 195"/>
                <a:gd name="T9" fmla="*/ 5 h 64"/>
                <a:gd name="T10" fmla="*/ 190 w 195"/>
                <a:gd name="T11" fmla="*/ 6 h 64"/>
                <a:gd name="T12" fmla="*/ 188 w 195"/>
                <a:gd name="T13" fmla="*/ 6 h 64"/>
                <a:gd name="T14" fmla="*/ 186 w 195"/>
                <a:gd name="T15" fmla="*/ 7 h 64"/>
                <a:gd name="T16" fmla="*/ 115 w 195"/>
                <a:gd name="T17" fmla="*/ 32 h 64"/>
                <a:gd name="T18" fmla="*/ 108 w 195"/>
                <a:gd name="T19" fmla="*/ 33 h 64"/>
                <a:gd name="T20" fmla="*/ 102 w 195"/>
                <a:gd name="T21" fmla="*/ 34 h 64"/>
                <a:gd name="T22" fmla="*/ 96 w 195"/>
                <a:gd name="T23" fmla="*/ 34 h 64"/>
                <a:gd name="T24" fmla="*/ 91 w 195"/>
                <a:gd name="T25" fmla="*/ 34 h 64"/>
                <a:gd name="T26" fmla="*/ 85 w 195"/>
                <a:gd name="T27" fmla="*/ 33 h 64"/>
                <a:gd name="T28" fmla="*/ 80 w 195"/>
                <a:gd name="T29" fmla="*/ 32 h 64"/>
                <a:gd name="T30" fmla="*/ 76 w 195"/>
                <a:gd name="T31" fmla="*/ 31 h 64"/>
                <a:gd name="T32" fmla="*/ 7 w 195"/>
                <a:gd name="T33" fmla="*/ 8 h 64"/>
                <a:gd name="T34" fmla="*/ 5 w 195"/>
                <a:gd name="T35" fmla="*/ 7 h 64"/>
                <a:gd name="T36" fmla="*/ 4 w 195"/>
                <a:gd name="T37" fmla="*/ 6 h 64"/>
                <a:gd name="T38" fmla="*/ 3 w 195"/>
                <a:gd name="T39" fmla="*/ 5 h 64"/>
                <a:gd name="T40" fmla="*/ 1 w 195"/>
                <a:gd name="T41" fmla="*/ 4 h 64"/>
                <a:gd name="T42" fmla="*/ 1 w 195"/>
                <a:gd name="T43" fmla="*/ 3 h 64"/>
                <a:gd name="T44" fmla="*/ 0 w 195"/>
                <a:gd name="T45" fmla="*/ 2 h 64"/>
                <a:gd name="T46" fmla="*/ 0 w 195"/>
                <a:gd name="T47" fmla="*/ 31 h 64"/>
                <a:gd name="T48" fmla="*/ 1 w 195"/>
                <a:gd name="T49" fmla="*/ 33 h 64"/>
                <a:gd name="T50" fmla="*/ 1 w 195"/>
                <a:gd name="T51" fmla="*/ 34 h 64"/>
                <a:gd name="T52" fmla="*/ 2 w 195"/>
                <a:gd name="T53" fmla="*/ 35 h 64"/>
                <a:gd name="T54" fmla="*/ 3 w 195"/>
                <a:gd name="T55" fmla="*/ 36 h 64"/>
                <a:gd name="T56" fmla="*/ 5 w 195"/>
                <a:gd name="T57" fmla="*/ 37 h 64"/>
                <a:gd name="T58" fmla="*/ 7 w 195"/>
                <a:gd name="T59" fmla="*/ 37 h 64"/>
                <a:gd name="T60" fmla="*/ 9 w 195"/>
                <a:gd name="T61" fmla="*/ 38 h 64"/>
                <a:gd name="T62" fmla="*/ 76 w 195"/>
                <a:gd name="T63" fmla="*/ 61 h 64"/>
                <a:gd name="T64" fmla="*/ 80 w 195"/>
                <a:gd name="T65" fmla="*/ 62 h 64"/>
                <a:gd name="T66" fmla="*/ 80 w 195"/>
                <a:gd name="T67" fmla="*/ 62 h 64"/>
                <a:gd name="T68" fmla="*/ 84 w 195"/>
                <a:gd name="T69" fmla="*/ 63 h 64"/>
                <a:gd name="T70" fmla="*/ 86 w 195"/>
                <a:gd name="T71" fmla="*/ 63 h 64"/>
                <a:gd name="T72" fmla="*/ 87 w 195"/>
                <a:gd name="T73" fmla="*/ 64 h 64"/>
                <a:gd name="T74" fmla="*/ 91 w 195"/>
                <a:gd name="T75" fmla="*/ 64 h 64"/>
                <a:gd name="T76" fmla="*/ 91 w 195"/>
                <a:gd name="T77" fmla="*/ 64 h 64"/>
                <a:gd name="T78" fmla="*/ 95 w 195"/>
                <a:gd name="T79" fmla="*/ 64 h 64"/>
                <a:gd name="T80" fmla="*/ 97 w 195"/>
                <a:gd name="T81" fmla="*/ 64 h 64"/>
                <a:gd name="T82" fmla="*/ 99 w 195"/>
                <a:gd name="T83" fmla="*/ 64 h 64"/>
                <a:gd name="T84" fmla="*/ 102 w 195"/>
                <a:gd name="T85" fmla="*/ 64 h 64"/>
                <a:gd name="T86" fmla="*/ 104 w 195"/>
                <a:gd name="T87" fmla="*/ 64 h 64"/>
                <a:gd name="T88" fmla="*/ 108 w 195"/>
                <a:gd name="T89" fmla="*/ 63 h 64"/>
                <a:gd name="T90" fmla="*/ 112 w 195"/>
                <a:gd name="T91" fmla="*/ 63 h 64"/>
                <a:gd name="T92" fmla="*/ 116 w 195"/>
                <a:gd name="T93" fmla="*/ 62 h 64"/>
                <a:gd name="T94" fmla="*/ 118 w 195"/>
                <a:gd name="T95" fmla="*/ 61 h 64"/>
                <a:gd name="T96" fmla="*/ 188 w 195"/>
                <a:gd name="T97" fmla="*/ 37 h 64"/>
                <a:gd name="T98" fmla="*/ 188 w 195"/>
                <a:gd name="T99" fmla="*/ 36 h 64"/>
                <a:gd name="T100" fmla="*/ 190 w 195"/>
                <a:gd name="T101" fmla="*/ 36 h 64"/>
                <a:gd name="T102" fmla="*/ 191 w 195"/>
                <a:gd name="T103" fmla="*/ 35 h 64"/>
                <a:gd name="T104" fmla="*/ 191 w 195"/>
                <a:gd name="T105" fmla="*/ 35 h 64"/>
                <a:gd name="T106" fmla="*/ 192 w 195"/>
                <a:gd name="T107" fmla="*/ 34 h 64"/>
                <a:gd name="T108" fmla="*/ 193 w 195"/>
                <a:gd name="T109" fmla="*/ 34 h 64"/>
                <a:gd name="T110" fmla="*/ 193 w 195"/>
                <a:gd name="T111" fmla="*/ 33 h 64"/>
                <a:gd name="T112" fmla="*/ 194 w 195"/>
                <a:gd name="T113" fmla="*/ 33 h 64"/>
                <a:gd name="T114" fmla="*/ 194 w 195"/>
                <a:gd name="T115" fmla="*/ 32 h 64"/>
                <a:gd name="T116" fmla="*/ 194 w 195"/>
                <a:gd name="T117" fmla="*/ 31 h 64"/>
                <a:gd name="T118" fmla="*/ 195 w 195"/>
                <a:gd name="T119" fmla="*/ 31 h 64"/>
                <a:gd name="T120" fmla="*/ 195 w 195"/>
                <a:gd name="T121" fmla="*/ 30 h 64"/>
                <a:gd name="T122" fmla="*/ 194 w 195"/>
                <a:gd name="T1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5" h="64">
                  <a:moveTo>
                    <a:pt x="194" y="0"/>
                  </a:moveTo>
                  <a:cubicBezTo>
                    <a:pt x="194" y="1"/>
                    <a:pt x="194" y="1"/>
                    <a:pt x="194" y="1"/>
                  </a:cubicBezTo>
                  <a:cubicBezTo>
                    <a:pt x="194" y="1"/>
                    <a:pt x="194" y="1"/>
                    <a:pt x="194" y="1"/>
                  </a:cubicBezTo>
                  <a:cubicBezTo>
                    <a:pt x="194" y="2"/>
                    <a:pt x="194" y="2"/>
                    <a:pt x="194" y="2"/>
                  </a:cubicBezTo>
                  <a:cubicBezTo>
                    <a:pt x="194" y="2"/>
                    <a:pt x="194" y="2"/>
                    <a:pt x="194" y="2"/>
                  </a:cubicBezTo>
                  <a:cubicBezTo>
                    <a:pt x="193" y="3"/>
                    <a:pt x="193" y="3"/>
                    <a:pt x="193" y="3"/>
                  </a:cubicBezTo>
                  <a:cubicBezTo>
                    <a:pt x="193" y="3"/>
                    <a:pt x="193" y="3"/>
                    <a:pt x="193" y="3"/>
                  </a:cubicBezTo>
                  <a:cubicBezTo>
                    <a:pt x="192" y="4"/>
                    <a:pt x="192" y="4"/>
                    <a:pt x="192" y="4"/>
                  </a:cubicBezTo>
                  <a:cubicBezTo>
                    <a:pt x="192" y="4"/>
                    <a:pt x="192" y="4"/>
                    <a:pt x="192" y="4"/>
                  </a:cubicBezTo>
                  <a:cubicBezTo>
                    <a:pt x="192" y="4"/>
                    <a:pt x="191" y="4"/>
                    <a:pt x="191" y="5"/>
                  </a:cubicBezTo>
                  <a:cubicBezTo>
                    <a:pt x="191" y="5"/>
                    <a:pt x="191" y="5"/>
                    <a:pt x="191" y="5"/>
                  </a:cubicBezTo>
                  <a:cubicBezTo>
                    <a:pt x="190" y="5"/>
                    <a:pt x="190" y="5"/>
                    <a:pt x="190" y="6"/>
                  </a:cubicBezTo>
                  <a:cubicBezTo>
                    <a:pt x="189" y="6"/>
                    <a:pt x="189" y="6"/>
                    <a:pt x="189" y="6"/>
                  </a:cubicBezTo>
                  <a:cubicBezTo>
                    <a:pt x="189" y="6"/>
                    <a:pt x="188" y="6"/>
                    <a:pt x="188" y="6"/>
                  </a:cubicBezTo>
                  <a:cubicBezTo>
                    <a:pt x="188" y="7"/>
                    <a:pt x="188" y="7"/>
                    <a:pt x="188" y="7"/>
                  </a:cubicBezTo>
                  <a:cubicBezTo>
                    <a:pt x="187" y="7"/>
                    <a:pt x="186" y="7"/>
                    <a:pt x="186" y="7"/>
                  </a:cubicBezTo>
                  <a:cubicBezTo>
                    <a:pt x="117" y="31"/>
                    <a:pt x="117" y="31"/>
                    <a:pt x="117" y="31"/>
                  </a:cubicBezTo>
                  <a:cubicBezTo>
                    <a:pt x="117" y="31"/>
                    <a:pt x="116" y="31"/>
                    <a:pt x="115" y="32"/>
                  </a:cubicBezTo>
                  <a:cubicBezTo>
                    <a:pt x="114" y="32"/>
                    <a:pt x="113" y="32"/>
                    <a:pt x="112" y="32"/>
                  </a:cubicBezTo>
                  <a:cubicBezTo>
                    <a:pt x="111" y="33"/>
                    <a:pt x="110" y="33"/>
                    <a:pt x="108" y="33"/>
                  </a:cubicBezTo>
                  <a:cubicBezTo>
                    <a:pt x="107" y="33"/>
                    <a:pt x="106" y="33"/>
                    <a:pt x="106" y="33"/>
                  </a:cubicBezTo>
                  <a:cubicBezTo>
                    <a:pt x="105" y="34"/>
                    <a:pt x="103" y="34"/>
                    <a:pt x="102" y="34"/>
                  </a:cubicBezTo>
                  <a:cubicBezTo>
                    <a:pt x="102" y="34"/>
                    <a:pt x="102" y="34"/>
                    <a:pt x="102" y="34"/>
                  </a:cubicBezTo>
                  <a:cubicBezTo>
                    <a:pt x="100" y="34"/>
                    <a:pt x="98" y="34"/>
                    <a:pt x="96" y="34"/>
                  </a:cubicBezTo>
                  <a:cubicBezTo>
                    <a:pt x="96" y="34"/>
                    <a:pt x="96" y="34"/>
                    <a:pt x="96" y="34"/>
                  </a:cubicBezTo>
                  <a:cubicBezTo>
                    <a:pt x="94" y="34"/>
                    <a:pt x="93" y="34"/>
                    <a:pt x="91" y="34"/>
                  </a:cubicBezTo>
                  <a:cubicBezTo>
                    <a:pt x="91" y="34"/>
                    <a:pt x="91" y="34"/>
                    <a:pt x="91" y="34"/>
                  </a:cubicBezTo>
                  <a:cubicBezTo>
                    <a:pt x="89" y="34"/>
                    <a:pt x="87" y="34"/>
                    <a:pt x="85" y="33"/>
                  </a:cubicBezTo>
                  <a:cubicBezTo>
                    <a:pt x="85" y="33"/>
                    <a:pt x="85" y="33"/>
                    <a:pt x="85" y="33"/>
                  </a:cubicBezTo>
                  <a:cubicBezTo>
                    <a:pt x="83" y="33"/>
                    <a:pt x="82" y="33"/>
                    <a:pt x="80" y="32"/>
                  </a:cubicBezTo>
                  <a:cubicBezTo>
                    <a:pt x="80" y="32"/>
                    <a:pt x="80" y="32"/>
                    <a:pt x="80" y="32"/>
                  </a:cubicBezTo>
                  <a:cubicBezTo>
                    <a:pt x="78" y="32"/>
                    <a:pt x="77" y="32"/>
                    <a:pt x="76" y="31"/>
                  </a:cubicBezTo>
                  <a:cubicBezTo>
                    <a:pt x="8" y="8"/>
                    <a:pt x="8" y="8"/>
                    <a:pt x="8" y="8"/>
                  </a:cubicBezTo>
                  <a:cubicBezTo>
                    <a:pt x="8" y="8"/>
                    <a:pt x="8" y="8"/>
                    <a:pt x="7" y="8"/>
                  </a:cubicBezTo>
                  <a:cubicBezTo>
                    <a:pt x="6" y="7"/>
                    <a:pt x="6" y="7"/>
                    <a:pt x="6" y="7"/>
                  </a:cubicBezTo>
                  <a:cubicBezTo>
                    <a:pt x="5" y="7"/>
                    <a:pt x="5" y="7"/>
                    <a:pt x="5" y="7"/>
                  </a:cubicBezTo>
                  <a:cubicBezTo>
                    <a:pt x="5" y="7"/>
                    <a:pt x="5" y="7"/>
                    <a:pt x="5" y="7"/>
                  </a:cubicBezTo>
                  <a:cubicBezTo>
                    <a:pt x="4" y="6"/>
                    <a:pt x="4" y="6"/>
                    <a:pt x="4" y="6"/>
                  </a:cubicBezTo>
                  <a:cubicBezTo>
                    <a:pt x="3" y="6"/>
                    <a:pt x="3" y="6"/>
                    <a:pt x="3" y="6"/>
                  </a:cubicBezTo>
                  <a:cubicBezTo>
                    <a:pt x="3" y="5"/>
                    <a:pt x="3" y="5"/>
                    <a:pt x="3" y="5"/>
                  </a:cubicBezTo>
                  <a:cubicBezTo>
                    <a:pt x="2" y="5"/>
                    <a:pt x="2" y="5"/>
                    <a:pt x="2" y="5"/>
                  </a:cubicBezTo>
                  <a:cubicBezTo>
                    <a:pt x="1" y="4"/>
                    <a:pt x="1" y="4"/>
                    <a:pt x="1" y="4"/>
                  </a:cubicBezTo>
                  <a:cubicBezTo>
                    <a:pt x="1" y="4"/>
                    <a:pt x="1" y="4"/>
                    <a:pt x="1" y="4"/>
                  </a:cubicBezTo>
                  <a:cubicBezTo>
                    <a:pt x="1" y="3"/>
                    <a:pt x="1" y="3"/>
                    <a:pt x="1" y="3"/>
                  </a:cubicBezTo>
                  <a:cubicBezTo>
                    <a:pt x="0" y="3"/>
                    <a:pt x="0" y="3"/>
                    <a:pt x="0" y="3"/>
                  </a:cubicBezTo>
                  <a:cubicBezTo>
                    <a:pt x="0" y="2"/>
                    <a:pt x="0" y="2"/>
                    <a:pt x="0" y="2"/>
                  </a:cubicBezTo>
                  <a:cubicBezTo>
                    <a:pt x="0" y="2"/>
                    <a:pt x="0" y="2"/>
                    <a:pt x="0" y="1"/>
                  </a:cubicBezTo>
                  <a:cubicBezTo>
                    <a:pt x="0" y="31"/>
                    <a:pt x="0" y="31"/>
                    <a:pt x="0" y="31"/>
                  </a:cubicBezTo>
                  <a:cubicBezTo>
                    <a:pt x="0" y="32"/>
                    <a:pt x="0" y="32"/>
                    <a:pt x="0" y="33"/>
                  </a:cubicBezTo>
                  <a:cubicBezTo>
                    <a:pt x="1" y="33"/>
                    <a:pt x="1" y="33"/>
                    <a:pt x="1" y="33"/>
                  </a:cubicBezTo>
                  <a:cubicBezTo>
                    <a:pt x="1" y="33"/>
                    <a:pt x="1" y="33"/>
                    <a:pt x="1" y="33"/>
                  </a:cubicBezTo>
                  <a:cubicBezTo>
                    <a:pt x="1" y="34"/>
                    <a:pt x="1" y="34"/>
                    <a:pt x="1" y="34"/>
                  </a:cubicBezTo>
                  <a:cubicBezTo>
                    <a:pt x="2" y="34"/>
                    <a:pt x="2" y="34"/>
                    <a:pt x="2" y="34"/>
                  </a:cubicBezTo>
                  <a:cubicBezTo>
                    <a:pt x="2" y="35"/>
                    <a:pt x="2" y="35"/>
                    <a:pt x="2" y="35"/>
                  </a:cubicBezTo>
                  <a:cubicBezTo>
                    <a:pt x="3" y="35"/>
                    <a:pt x="3" y="35"/>
                    <a:pt x="3" y="35"/>
                  </a:cubicBezTo>
                  <a:cubicBezTo>
                    <a:pt x="3" y="36"/>
                    <a:pt x="3" y="36"/>
                    <a:pt x="3" y="36"/>
                  </a:cubicBezTo>
                  <a:cubicBezTo>
                    <a:pt x="4" y="36"/>
                    <a:pt x="4" y="36"/>
                    <a:pt x="4" y="36"/>
                  </a:cubicBezTo>
                  <a:cubicBezTo>
                    <a:pt x="5" y="37"/>
                    <a:pt x="5" y="37"/>
                    <a:pt x="5" y="37"/>
                  </a:cubicBezTo>
                  <a:cubicBezTo>
                    <a:pt x="5" y="37"/>
                    <a:pt x="5" y="37"/>
                    <a:pt x="5" y="37"/>
                  </a:cubicBezTo>
                  <a:cubicBezTo>
                    <a:pt x="6" y="37"/>
                    <a:pt x="6" y="37"/>
                    <a:pt x="7" y="37"/>
                  </a:cubicBezTo>
                  <a:cubicBezTo>
                    <a:pt x="7" y="38"/>
                    <a:pt x="7" y="38"/>
                    <a:pt x="7" y="38"/>
                  </a:cubicBezTo>
                  <a:cubicBezTo>
                    <a:pt x="8" y="38"/>
                    <a:pt x="8" y="38"/>
                    <a:pt x="9" y="38"/>
                  </a:cubicBezTo>
                  <a:cubicBezTo>
                    <a:pt x="9" y="38"/>
                    <a:pt x="9" y="38"/>
                    <a:pt x="9" y="38"/>
                  </a:cubicBezTo>
                  <a:cubicBezTo>
                    <a:pt x="76" y="61"/>
                    <a:pt x="76" y="61"/>
                    <a:pt x="76" y="61"/>
                  </a:cubicBezTo>
                  <a:cubicBezTo>
                    <a:pt x="77" y="61"/>
                    <a:pt x="77" y="62"/>
                    <a:pt x="78" y="62"/>
                  </a:cubicBezTo>
                  <a:cubicBezTo>
                    <a:pt x="79" y="62"/>
                    <a:pt x="79" y="62"/>
                    <a:pt x="80" y="62"/>
                  </a:cubicBezTo>
                  <a:cubicBezTo>
                    <a:pt x="80" y="62"/>
                    <a:pt x="80" y="62"/>
                    <a:pt x="80" y="62"/>
                  </a:cubicBezTo>
                  <a:cubicBezTo>
                    <a:pt x="80" y="62"/>
                    <a:pt x="80" y="62"/>
                    <a:pt x="80" y="62"/>
                  </a:cubicBezTo>
                  <a:cubicBezTo>
                    <a:pt x="81" y="63"/>
                    <a:pt x="82" y="63"/>
                    <a:pt x="82" y="63"/>
                  </a:cubicBezTo>
                  <a:cubicBezTo>
                    <a:pt x="83" y="63"/>
                    <a:pt x="83" y="63"/>
                    <a:pt x="84" y="63"/>
                  </a:cubicBezTo>
                  <a:cubicBezTo>
                    <a:pt x="84" y="63"/>
                    <a:pt x="85" y="63"/>
                    <a:pt x="85" y="63"/>
                  </a:cubicBezTo>
                  <a:cubicBezTo>
                    <a:pt x="86" y="63"/>
                    <a:pt x="86" y="63"/>
                    <a:pt x="86" y="63"/>
                  </a:cubicBezTo>
                  <a:cubicBezTo>
                    <a:pt x="86" y="63"/>
                    <a:pt x="86" y="63"/>
                    <a:pt x="86" y="63"/>
                  </a:cubicBezTo>
                  <a:cubicBezTo>
                    <a:pt x="86" y="63"/>
                    <a:pt x="87" y="64"/>
                    <a:pt x="87" y="64"/>
                  </a:cubicBezTo>
                  <a:cubicBezTo>
                    <a:pt x="88" y="64"/>
                    <a:pt x="89" y="64"/>
                    <a:pt x="89" y="64"/>
                  </a:cubicBezTo>
                  <a:cubicBezTo>
                    <a:pt x="90" y="64"/>
                    <a:pt x="90" y="64"/>
                    <a:pt x="91" y="64"/>
                  </a:cubicBezTo>
                  <a:cubicBezTo>
                    <a:pt x="91" y="64"/>
                    <a:pt x="91" y="64"/>
                    <a:pt x="91" y="64"/>
                  </a:cubicBezTo>
                  <a:cubicBezTo>
                    <a:pt x="91" y="64"/>
                    <a:pt x="91" y="64"/>
                    <a:pt x="91" y="64"/>
                  </a:cubicBezTo>
                  <a:cubicBezTo>
                    <a:pt x="92" y="64"/>
                    <a:pt x="92" y="64"/>
                    <a:pt x="93" y="64"/>
                  </a:cubicBezTo>
                  <a:cubicBezTo>
                    <a:pt x="94" y="64"/>
                    <a:pt x="94" y="64"/>
                    <a:pt x="95" y="64"/>
                  </a:cubicBezTo>
                  <a:cubicBezTo>
                    <a:pt x="95" y="64"/>
                    <a:pt x="96" y="64"/>
                    <a:pt x="97" y="64"/>
                  </a:cubicBezTo>
                  <a:cubicBezTo>
                    <a:pt x="97" y="64"/>
                    <a:pt x="97" y="64"/>
                    <a:pt x="97" y="64"/>
                  </a:cubicBezTo>
                  <a:cubicBezTo>
                    <a:pt x="97" y="64"/>
                    <a:pt x="97" y="64"/>
                    <a:pt x="97" y="64"/>
                  </a:cubicBezTo>
                  <a:cubicBezTo>
                    <a:pt x="97" y="64"/>
                    <a:pt x="98" y="64"/>
                    <a:pt x="99" y="64"/>
                  </a:cubicBezTo>
                  <a:cubicBezTo>
                    <a:pt x="100" y="64"/>
                    <a:pt x="100" y="64"/>
                    <a:pt x="101" y="64"/>
                  </a:cubicBezTo>
                  <a:cubicBezTo>
                    <a:pt x="102" y="64"/>
                    <a:pt x="102" y="64"/>
                    <a:pt x="102" y="64"/>
                  </a:cubicBezTo>
                  <a:cubicBezTo>
                    <a:pt x="103" y="64"/>
                    <a:pt x="103" y="64"/>
                    <a:pt x="103" y="64"/>
                  </a:cubicBezTo>
                  <a:cubicBezTo>
                    <a:pt x="103" y="64"/>
                    <a:pt x="103" y="64"/>
                    <a:pt x="104" y="64"/>
                  </a:cubicBezTo>
                  <a:cubicBezTo>
                    <a:pt x="105" y="64"/>
                    <a:pt x="105" y="64"/>
                    <a:pt x="106" y="63"/>
                  </a:cubicBezTo>
                  <a:cubicBezTo>
                    <a:pt x="107" y="63"/>
                    <a:pt x="108" y="63"/>
                    <a:pt x="108" y="63"/>
                  </a:cubicBezTo>
                  <a:cubicBezTo>
                    <a:pt x="109" y="63"/>
                    <a:pt x="109" y="63"/>
                    <a:pt x="109" y="63"/>
                  </a:cubicBezTo>
                  <a:cubicBezTo>
                    <a:pt x="110" y="63"/>
                    <a:pt x="111" y="63"/>
                    <a:pt x="112" y="63"/>
                  </a:cubicBezTo>
                  <a:cubicBezTo>
                    <a:pt x="112" y="62"/>
                    <a:pt x="112" y="62"/>
                    <a:pt x="112" y="62"/>
                  </a:cubicBezTo>
                  <a:cubicBezTo>
                    <a:pt x="114" y="62"/>
                    <a:pt x="115" y="62"/>
                    <a:pt x="116" y="62"/>
                  </a:cubicBezTo>
                  <a:cubicBezTo>
                    <a:pt x="116" y="61"/>
                    <a:pt x="117" y="61"/>
                    <a:pt x="117" y="61"/>
                  </a:cubicBezTo>
                  <a:cubicBezTo>
                    <a:pt x="118" y="61"/>
                    <a:pt x="118" y="61"/>
                    <a:pt x="118" y="61"/>
                  </a:cubicBezTo>
                  <a:cubicBezTo>
                    <a:pt x="186" y="37"/>
                    <a:pt x="186" y="37"/>
                    <a:pt x="186" y="37"/>
                  </a:cubicBezTo>
                  <a:cubicBezTo>
                    <a:pt x="186" y="37"/>
                    <a:pt x="187" y="37"/>
                    <a:pt x="188" y="37"/>
                  </a:cubicBezTo>
                  <a:cubicBezTo>
                    <a:pt x="188" y="37"/>
                    <a:pt x="188" y="37"/>
                    <a:pt x="188" y="37"/>
                  </a:cubicBezTo>
                  <a:cubicBezTo>
                    <a:pt x="188" y="36"/>
                    <a:pt x="188" y="36"/>
                    <a:pt x="188" y="36"/>
                  </a:cubicBezTo>
                  <a:cubicBezTo>
                    <a:pt x="189" y="36"/>
                    <a:pt x="189" y="36"/>
                    <a:pt x="189" y="36"/>
                  </a:cubicBezTo>
                  <a:cubicBezTo>
                    <a:pt x="190" y="36"/>
                    <a:pt x="190" y="36"/>
                    <a:pt x="190" y="36"/>
                  </a:cubicBezTo>
                  <a:cubicBezTo>
                    <a:pt x="190" y="36"/>
                    <a:pt x="190" y="36"/>
                    <a:pt x="190" y="36"/>
                  </a:cubicBezTo>
                  <a:cubicBezTo>
                    <a:pt x="191" y="35"/>
                    <a:pt x="191" y="35"/>
                    <a:pt x="191" y="35"/>
                  </a:cubicBezTo>
                  <a:cubicBezTo>
                    <a:pt x="191" y="35"/>
                    <a:pt x="191" y="35"/>
                    <a:pt x="191" y="35"/>
                  </a:cubicBezTo>
                  <a:cubicBezTo>
                    <a:pt x="191" y="35"/>
                    <a:pt x="191" y="35"/>
                    <a:pt x="191" y="35"/>
                  </a:cubicBezTo>
                  <a:cubicBezTo>
                    <a:pt x="192" y="35"/>
                    <a:pt x="192" y="35"/>
                    <a:pt x="192" y="35"/>
                  </a:cubicBezTo>
                  <a:cubicBezTo>
                    <a:pt x="192" y="34"/>
                    <a:pt x="192" y="34"/>
                    <a:pt x="192" y="34"/>
                  </a:cubicBezTo>
                  <a:cubicBezTo>
                    <a:pt x="192" y="34"/>
                    <a:pt x="192" y="34"/>
                    <a:pt x="192" y="34"/>
                  </a:cubicBezTo>
                  <a:cubicBezTo>
                    <a:pt x="193" y="34"/>
                    <a:pt x="193" y="34"/>
                    <a:pt x="193" y="34"/>
                  </a:cubicBezTo>
                  <a:cubicBezTo>
                    <a:pt x="193" y="33"/>
                    <a:pt x="193" y="33"/>
                    <a:pt x="193" y="33"/>
                  </a:cubicBezTo>
                  <a:cubicBezTo>
                    <a:pt x="193" y="33"/>
                    <a:pt x="193" y="33"/>
                    <a:pt x="193" y="33"/>
                  </a:cubicBezTo>
                  <a:cubicBezTo>
                    <a:pt x="193" y="33"/>
                    <a:pt x="193" y="33"/>
                    <a:pt x="193" y="33"/>
                  </a:cubicBezTo>
                  <a:cubicBezTo>
                    <a:pt x="194" y="33"/>
                    <a:pt x="194" y="33"/>
                    <a:pt x="194" y="33"/>
                  </a:cubicBezTo>
                  <a:cubicBezTo>
                    <a:pt x="194" y="32"/>
                    <a:pt x="194" y="32"/>
                    <a:pt x="194" y="32"/>
                  </a:cubicBezTo>
                  <a:cubicBezTo>
                    <a:pt x="194" y="32"/>
                    <a:pt x="194" y="32"/>
                    <a:pt x="194" y="32"/>
                  </a:cubicBezTo>
                  <a:cubicBezTo>
                    <a:pt x="194" y="32"/>
                    <a:pt x="194" y="32"/>
                    <a:pt x="194" y="32"/>
                  </a:cubicBezTo>
                  <a:cubicBezTo>
                    <a:pt x="194" y="31"/>
                    <a:pt x="194" y="31"/>
                    <a:pt x="194" y="31"/>
                  </a:cubicBezTo>
                  <a:cubicBezTo>
                    <a:pt x="194" y="31"/>
                    <a:pt x="194" y="31"/>
                    <a:pt x="194" y="31"/>
                  </a:cubicBezTo>
                  <a:cubicBezTo>
                    <a:pt x="195" y="31"/>
                    <a:pt x="195" y="31"/>
                    <a:pt x="195" y="31"/>
                  </a:cubicBezTo>
                  <a:cubicBezTo>
                    <a:pt x="195" y="31"/>
                    <a:pt x="195" y="31"/>
                    <a:pt x="195" y="31"/>
                  </a:cubicBezTo>
                  <a:cubicBezTo>
                    <a:pt x="195" y="30"/>
                    <a:pt x="195" y="30"/>
                    <a:pt x="195" y="30"/>
                  </a:cubicBezTo>
                  <a:cubicBezTo>
                    <a:pt x="195" y="30"/>
                    <a:pt x="195" y="30"/>
                    <a:pt x="195" y="30"/>
                  </a:cubicBezTo>
                  <a:cubicBezTo>
                    <a:pt x="194" y="0"/>
                    <a:pt x="194" y="0"/>
                    <a:pt x="194" y="0"/>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3" name="Freeform 180">
              <a:extLst>
                <a:ext uri="{FF2B5EF4-FFF2-40B4-BE49-F238E27FC236}">
                  <a16:creationId xmlns:a16="http://schemas.microsoft.com/office/drawing/2014/main" id="{6A5FFBC5-298C-4E52-AF2D-86EEEA6E34A4}"/>
                </a:ext>
              </a:extLst>
            </p:cNvPr>
            <p:cNvSpPr>
              <a:spLocks/>
            </p:cNvSpPr>
            <p:nvPr/>
          </p:nvSpPr>
          <p:spPr bwMode="auto">
            <a:xfrm>
              <a:off x="9456738" y="5211763"/>
              <a:ext cx="709613" cy="244475"/>
            </a:xfrm>
            <a:custGeom>
              <a:avLst/>
              <a:gdLst>
                <a:gd name="T0" fmla="*/ 189 w 200"/>
                <a:gd name="T1" fmla="*/ 27 h 69"/>
                <a:gd name="T2" fmla="*/ 189 w 200"/>
                <a:gd name="T3" fmla="*/ 41 h 69"/>
                <a:gd name="T4" fmla="*/ 120 w 200"/>
                <a:gd name="T5" fmla="*/ 65 h 69"/>
                <a:gd name="T6" fmla="*/ 79 w 200"/>
                <a:gd name="T7" fmla="*/ 65 h 69"/>
                <a:gd name="T8" fmla="*/ 11 w 200"/>
                <a:gd name="T9" fmla="*/ 42 h 69"/>
                <a:gd name="T10" fmla="*/ 12 w 200"/>
                <a:gd name="T11" fmla="*/ 28 h 69"/>
                <a:gd name="T12" fmla="*/ 80 w 200"/>
                <a:gd name="T13" fmla="*/ 4 h 69"/>
                <a:gd name="T14" fmla="*/ 122 w 200"/>
                <a:gd name="T15" fmla="*/ 4 h 69"/>
                <a:gd name="T16" fmla="*/ 189 w 200"/>
                <a:gd name="T1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9">
                  <a:moveTo>
                    <a:pt x="189" y="27"/>
                  </a:moveTo>
                  <a:cubicBezTo>
                    <a:pt x="200" y="31"/>
                    <a:pt x="200" y="37"/>
                    <a:pt x="189" y="41"/>
                  </a:cubicBezTo>
                  <a:cubicBezTo>
                    <a:pt x="120" y="65"/>
                    <a:pt x="120" y="65"/>
                    <a:pt x="120" y="65"/>
                  </a:cubicBezTo>
                  <a:cubicBezTo>
                    <a:pt x="109" y="69"/>
                    <a:pt x="90" y="69"/>
                    <a:pt x="79" y="65"/>
                  </a:cubicBezTo>
                  <a:cubicBezTo>
                    <a:pt x="11" y="42"/>
                    <a:pt x="11" y="42"/>
                    <a:pt x="11" y="42"/>
                  </a:cubicBezTo>
                  <a:cubicBezTo>
                    <a:pt x="0" y="38"/>
                    <a:pt x="0" y="32"/>
                    <a:pt x="12" y="28"/>
                  </a:cubicBezTo>
                  <a:cubicBezTo>
                    <a:pt x="80" y="4"/>
                    <a:pt x="80" y="4"/>
                    <a:pt x="80" y="4"/>
                  </a:cubicBezTo>
                  <a:cubicBezTo>
                    <a:pt x="92" y="0"/>
                    <a:pt x="110" y="0"/>
                    <a:pt x="122" y="4"/>
                  </a:cubicBezTo>
                  <a:cubicBezTo>
                    <a:pt x="189" y="27"/>
                    <a:pt x="189" y="27"/>
                    <a:pt x="189" y="27"/>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Shape 236">
            <a:extLst>
              <a:ext uri="{FF2B5EF4-FFF2-40B4-BE49-F238E27FC236}">
                <a16:creationId xmlns:a16="http://schemas.microsoft.com/office/drawing/2014/main" id="{C7062E37-77E6-4AF2-A0D4-6A101D3989FB}"/>
              </a:ext>
            </a:extLst>
          </p:cNvPr>
          <p:cNvSpPr/>
          <p:nvPr/>
        </p:nvSpPr>
        <p:spPr>
          <a:xfrm>
            <a:off x="0" y="1"/>
            <a:ext cx="2038656" cy="1274763"/>
          </a:xfrm>
          <a:custGeom>
            <a:avLst/>
            <a:gdLst>
              <a:gd name="connsiteX0" fmla="*/ 0 w 2038656"/>
              <a:gd name="connsiteY0" fmla="*/ 0 h 1274763"/>
              <a:gd name="connsiteX1" fmla="*/ 2038656 w 2038656"/>
              <a:gd name="connsiteY1" fmla="*/ 0 h 1274763"/>
              <a:gd name="connsiteX2" fmla="*/ 2031240 w 2038656"/>
              <a:gd name="connsiteY2" fmla="*/ 28841 h 1274763"/>
              <a:gd name="connsiteX3" fmla="*/ 337736 w 2038656"/>
              <a:gd name="connsiteY3" fmla="*/ 1274763 h 1274763"/>
              <a:gd name="connsiteX4" fmla="*/ 45724 w 2038656"/>
              <a:gd name="connsiteY4" fmla="*/ 1250833 h 1274763"/>
              <a:gd name="connsiteX5" fmla="*/ 0 w 2038656"/>
              <a:gd name="connsiteY5" fmla="*/ 1241333 h 127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8656" h="1274763">
                <a:moveTo>
                  <a:pt x="0" y="0"/>
                </a:moveTo>
                <a:lnTo>
                  <a:pt x="2038656" y="0"/>
                </a:lnTo>
                <a:lnTo>
                  <a:pt x="2031240" y="28841"/>
                </a:lnTo>
                <a:cubicBezTo>
                  <a:pt x="1806730" y="750665"/>
                  <a:pt x="1133438" y="1274763"/>
                  <a:pt x="337736" y="1274763"/>
                </a:cubicBezTo>
                <a:cubicBezTo>
                  <a:pt x="238273" y="1274763"/>
                  <a:pt x="140723" y="1266574"/>
                  <a:pt x="45724" y="1250833"/>
                </a:cubicBezTo>
                <a:lnTo>
                  <a:pt x="0" y="1241333"/>
                </a:lnTo>
                <a:close/>
              </a:path>
            </a:pathLst>
          </a:cu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1" name="Freeform: Shape 240">
            <a:extLst>
              <a:ext uri="{FF2B5EF4-FFF2-40B4-BE49-F238E27FC236}">
                <a16:creationId xmlns:a16="http://schemas.microsoft.com/office/drawing/2014/main" id="{E8FFAC4A-E0DC-431B-840F-18037F1EC560}"/>
              </a:ext>
            </a:extLst>
          </p:cNvPr>
          <p:cNvSpPr/>
          <p:nvPr/>
        </p:nvSpPr>
        <p:spPr>
          <a:xfrm>
            <a:off x="2527259" y="6135892"/>
            <a:ext cx="2397820" cy="742749"/>
          </a:xfrm>
          <a:custGeom>
            <a:avLst/>
            <a:gdLst>
              <a:gd name="connsiteX0" fmla="*/ 1198910 w 2397820"/>
              <a:gd name="connsiteY0" fmla="*/ 0 h 742749"/>
              <a:gd name="connsiteX1" fmla="*/ 2317484 w 2397820"/>
              <a:gd name="connsiteY1" fmla="*/ 594741 h 742749"/>
              <a:gd name="connsiteX2" fmla="*/ 2397820 w 2397820"/>
              <a:gd name="connsiteY2" fmla="*/ 742749 h 742749"/>
              <a:gd name="connsiteX3" fmla="*/ 0 w 2397820"/>
              <a:gd name="connsiteY3" fmla="*/ 742749 h 742749"/>
              <a:gd name="connsiteX4" fmla="*/ 80336 w 2397820"/>
              <a:gd name="connsiteY4" fmla="*/ 594741 h 742749"/>
              <a:gd name="connsiteX5" fmla="*/ 1198910 w 2397820"/>
              <a:gd name="connsiteY5" fmla="*/ 0 h 74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7820" h="742749">
                <a:moveTo>
                  <a:pt x="1198910" y="0"/>
                </a:moveTo>
                <a:cubicBezTo>
                  <a:pt x="1664540" y="0"/>
                  <a:pt x="2075067" y="235917"/>
                  <a:pt x="2317484" y="594741"/>
                </a:cubicBezTo>
                <a:lnTo>
                  <a:pt x="2397820" y="742749"/>
                </a:lnTo>
                <a:lnTo>
                  <a:pt x="0" y="742749"/>
                </a:lnTo>
                <a:lnTo>
                  <a:pt x="80336" y="594741"/>
                </a:lnTo>
                <a:cubicBezTo>
                  <a:pt x="322753" y="235917"/>
                  <a:pt x="733281" y="0"/>
                  <a:pt x="1198910" y="0"/>
                </a:cubicBezTo>
                <a:close/>
              </a:path>
            </a:pathLst>
          </a:cu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2" name="Freeform: Shape 241">
            <a:extLst>
              <a:ext uri="{FF2B5EF4-FFF2-40B4-BE49-F238E27FC236}">
                <a16:creationId xmlns:a16="http://schemas.microsoft.com/office/drawing/2014/main" id="{50FD0BD5-E0C9-48B0-B532-9447131A6E83}"/>
              </a:ext>
            </a:extLst>
          </p:cNvPr>
          <p:cNvSpPr/>
          <p:nvPr/>
        </p:nvSpPr>
        <p:spPr>
          <a:xfrm>
            <a:off x="1873795" y="5602390"/>
            <a:ext cx="2690566" cy="1276250"/>
          </a:xfrm>
          <a:custGeom>
            <a:avLst/>
            <a:gdLst>
              <a:gd name="connsiteX0" fmla="*/ 1345283 w 2690566"/>
              <a:gd name="connsiteY0" fmla="*/ 0 h 1276250"/>
              <a:gd name="connsiteX1" fmla="*/ 2687273 w 2690566"/>
              <a:gd name="connsiteY1" fmla="*/ 1211032 h 1276250"/>
              <a:gd name="connsiteX2" fmla="*/ 2690566 w 2690566"/>
              <a:gd name="connsiteY2" fmla="*/ 1276250 h 1276250"/>
              <a:gd name="connsiteX3" fmla="*/ 0 w 2690566"/>
              <a:gd name="connsiteY3" fmla="*/ 1276250 h 1276250"/>
              <a:gd name="connsiteX4" fmla="*/ 3294 w 2690566"/>
              <a:gd name="connsiteY4" fmla="*/ 1211032 h 1276250"/>
              <a:gd name="connsiteX5" fmla="*/ 1345283 w 2690566"/>
              <a:gd name="connsiteY5" fmla="*/ 0 h 12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566" h="1276250">
                <a:moveTo>
                  <a:pt x="1345283" y="0"/>
                </a:moveTo>
                <a:cubicBezTo>
                  <a:pt x="2043727" y="0"/>
                  <a:pt x="2618193" y="530813"/>
                  <a:pt x="2687273" y="1211032"/>
                </a:cubicBezTo>
                <a:lnTo>
                  <a:pt x="2690566" y="1276250"/>
                </a:lnTo>
                <a:lnTo>
                  <a:pt x="0" y="1276250"/>
                </a:lnTo>
                <a:lnTo>
                  <a:pt x="3294" y="1211032"/>
                </a:lnTo>
                <a:cubicBezTo>
                  <a:pt x="72374" y="530813"/>
                  <a:pt x="646839" y="0"/>
                  <a:pt x="1345283" y="0"/>
                </a:cubicBezTo>
                <a:close/>
              </a:path>
            </a:pathLst>
          </a:custGeom>
          <a:noFill/>
          <a:ln>
            <a:solidFill>
              <a:srgbClr val="205D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8" name="Freeform: Shape 237">
            <a:extLst>
              <a:ext uri="{FF2B5EF4-FFF2-40B4-BE49-F238E27FC236}">
                <a16:creationId xmlns:a16="http://schemas.microsoft.com/office/drawing/2014/main" id="{734F8AF1-AAA1-4FAA-A509-B1137B40980E}"/>
              </a:ext>
            </a:extLst>
          </p:cNvPr>
          <p:cNvSpPr/>
          <p:nvPr/>
        </p:nvSpPr>
        <p:spPr>
          <a:xfrm>
            <a:off x="1" y="1"/>
            <a:ext cx="3044701" cy="1773225"/>
          </a:xfrm>
          <a:custGeom>
            <a:avLst/>
            <a:gdLst>
              <a:gd name="connsiteX0" fmla="*/ 0 w 3044701"/>
              <a:gd name="connsiteY0" fmla="*/ 0 h 1773225"/>
              <a:gd name="connsiteX1" fmla="*/ 3044701 w 3044701"/>
              <a:gd name="connsiteY1" fmla="*/ 0 h 1773225"/>
              <a:gd name="connsiteX2" fmla="*/ 1271476 w 3044701"/>
              <a:gd name="connsiteY2" fmla="*/ 1773225 h 1773225"/>
              <a:gd name="connsiteX3" fmla="*/ 17617 w 3044701"/>
              <a:gd name="connsiteY3" fmla="*/ 1253859 h 1773225"/>
              <a:gd name="connsiteX4" fmla="*/ 0 w 3044701"/>
              <a:gd name="connsiteY4" fmla="*/ 1234476 h 1773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701" h="1773225">
                <a:moveTo>
                  <a:pt x="0" y="0"/>
                </a:moveTo>
                <a:lnTo>
                  <a:pt x="3044701" y="0"/>
                </a:lnTo>
                <a:cubicBezTo>
                  <a:pt x="3044701" y="979325"/>
                  <a:pt x="2250801" y="1773225"/>
                  <a:pt x="1271476" y="1773225"/>
                </a:cubicBezTo>
                <a:cubicBezTo>
                  <a:pt x="781814" y="1773225"/>
                  <a:pt x="338507" y="1574750"/>
                  <a:pt x="17617" y="1253859"/>
                </a:cubicBezTo>
                <a:lnTo>
                  <a:pt x="0" y="1234476"/>
                </a:lnTo>
                <a:close/>
              </a:path>
            </a:pathLst>
          </a:custGeom>
          <a:noFill/>
          <a:ln>
            <a:solidFill>
              <a:srgbClr val="205D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3189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553200" y="0"/>
            <a:ext cx="5638800" cy="6850560"/>
          </a:xfrm>
          <a:prstGeom prst="rect">
            <a:avLst/>
          </a:prstGeom>
          <a:solidFill>
            <a:srgbClr val="DCEC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4A23E82-4ADA-4290-A732-46C59CED37BE}"/>
              </a:ext>
            </a:extLst>
          </p:cNvPr>
          <p:cNvSpPr/>
          <p:nvPr/>
        </p:nvSpPr>
        <p:spPr>
          <a:xfrm>
            <a:off x="7064944" y="848715"/>
            <a:ext cx="4513667" cy="3447098"/>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Submitted to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srgbClr val="083D65"/>
              </a:solidFill>
              <a:latin typeface="Segoe UI" panose="020B0502040204020203" pitchFamily="34" charset="0"/>
              <a:cs typeface="Segoe UI" panose="020B0502040204020203" pitchFamily="34" charset="0"/>
            </a:endParaRPr>
          </a:p>
          <a:p>
            <a:pPr lvl="0">
              <a:defRPr/>
            </a:pPr>
            <a:r>
              <a:rPr lang="en-SG" sz="2000" b="1" noProof="0" dirty="0"/>
              <a:t> </a:t>
            </a:r>
            <a:r>
              <a:rPr lang="en-SG" sz="2800" b="1" dirty="0" err="1"/>
              <a:t>Tanvirul</a:t>
            </a:r>
            <a:r>
              <a:rPr lang="en-SG" sz="2800" b="1" dirty="0"/>
              <a:t> Islam</a:t>
            </a:r>
            <a:endParaRPr kumimoji="0" lang="en-US" sz="2800" b="0" i="0" u="none" strike="noStrike" kern="1200" cap="none" spc="0" normalizeH="0" baseline="0" noProof="0" dirty="0">
              <a:ln>
                <a:noFill/>
              </a:ln>
              <a:solidFill>
                <a:srgbClr val="083D65"/>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srgbClr val="083D65"/>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Department of CSE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srgbClr val="083D65"/>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Daffodil International University</a:t>
            </a:r>
          </a:p>
        </p:txBody>
      </p:sp>
      <p:grpSp>
        <p:nvGrpSpPr>
          <p:cNvPr id="5" name="Group 4">
            <a:extLst>
              <a:ext uri="{FF2B5EF4-FFF2-40B4-BE49-F238E27FC236}">
                <a16:creationId xmlns:a16="http://schemas.microsoft.com/office/drawing/2014/main" id="{D93D756A-DC22-40EC-99C2-09CF07F81A18}"/>
              </a:ext>
            </a:extLst>
          </p:cNvPr>
          <p:cNvGrpSpPr/>
          <p:nvPr/>
        </p:nvGrpSpPr>
        <p:grpSpPr>
          <a:xfrm>
            <a:off x="0" y="848715"/>
            <a:ext cx="1838713" cy="5281143"/>
            <a:chOff x="0" y="848715"/>
            <a:chExt cx="1838713" cy="5281143"/>
          </a:xfrm>
        </p:grpSpPr>
        <p:pic>
          <p:nvPicPr>
            <p:cNvPr id="68" name="Picture 67">
              <a:extLst>
                <a:ext uri="{FF2B5EF4-FFF2-40B4-BE49-F238E27FC236}">
                  <a16:creationId xmlns:a16="http://schemas.microsoft.com/office/drawing/2014/main" id="{1B273EAB-7E0C-4A47-9226-FC530BF43B0B}"/>
                </a:ext>
              </a:extLst>
            </p:cNvPr>
            <p:cNvPicPr>
              <a:picLocks noChangeAspect="1"/>
            </p:cNvPicPr>
            <p:nvPr/>
          </p:nvPicPr>
          <p:blipFill rotWithShape="1">
            <a:blip r:embed="rId2">
              <a:extLst>
                <a:ext uri="{28A0092B-C50C-407E-A947-70E740481C1C}">
                  <a14:useLocalDpi xmlns:a14="http://schemas.microsoft.com/office/drawing/2010/main" val="0"/>
                </a:ext>
              </a:extLst>
            </a:blip>
            <a:srcRect l="5468" t="-6003" r="66869" b="-3962"/>
            <a:stretch/>
          </p:blipFill>
          <p:spPr>
            <a:xfrm>
              <a:off x="266362" y="848715"/>
              <a:ext cx="1364033" cy="1352289"/>
            </a:xfrm>
            <a:custGeom>
              <a:avLst/>
              <a:gdLst>
                <a:gd name="connsiteX0" fmla="*/ 0 w 917575"/>
                <a:gd name="connsiteY0" fmla="*/ 0 h 909675"/>
                <a:gd name="connsiteX1" fmla="*/ 917575 w 917575"/>
                <a:gd name="connsiteY1" fmla="*/ 0 h 909675"/>
                <a:gd name="connsiteX2" fmla="*/ 917575 w 917575"/>
                <a:gd name="connsiteY2" fmla="*/ 909675 h 909675"/>
                <a:gd name="connsiteX3" fmla="*/ 0 w 917575"/>
                <a:gd name="connsiteY3" fmla="*/ 909675 h 909675"/>
              </a:gdLst>
              <a:ahLst/>
              <a:cxnLst>
                <a:cxn ang="0">
                  <a:pos x="connsiteX0" y="connsiteY0"/>
                </a:cxn>
                <a:cxn ang="0">
                  <a:pos x="connsiteX1" y="connsiteY1"/>
                </a:cxn>
                <a:cxn ang="0">
                  <a:pos x="connsiteX2" y="connsiteY2"/>
                </a:cxn>
                <a:cxn ang="0">
                  <a:pos x="connsiteX3" y="connsiteY3"/>
                </a:cxn>
              </a:cxnLst>
              <a:rect l="l" t="t" r="r" b="b"/>
              <a:pathLst>
                <a:path w="917575" h="909675">
                  <a:moveTo>
                    <a:pt x="0" y="0"/>
                  </a:moveTo>
                  <a:lnTo>
                    <a:pt x="917575" y="0"/>
                  </a:lnTo>
                  <a:lnTo>
                    <a:pt x="917575" y="909675"/>
                  </a:lnTo>
                  <a:lnTo>
                    <a:pt x="0" y="909675"/>
                  </a:lnTo>
                  <a:close/>
                </a:path>
              </a:pathLst>
            </a:custGeom>
          </p:spPr>
        </p:pic>
        <p:pic>
          <p:nvPicPr>
            <p:cNvPr id="28" name="Picture 27">
              <a:extLst>
                <a:ext uri="{FF2B5EF4-FFF2-40B4-BE49-F238E27FC236}">
                  <a16:creationId xmlns:a16="http://schemas.microsoft.com/office/drawing/2014/main" id="{AC9F3892-AE6F-42BE-8D5D-86FD4D5CC3CB}"/>
                </a:ext>
              </a:extLst>
            </p:cNvPr>
            <p:cNvPicPr>
              <a:picLocks noChangeAspect="1"/>
            </p:cNvPicPr>
            <p:nvPr/>
          </p:nvPicPr>
          <p:blipFill rotWithShape="1">
            <a:blip r:embed="rId2">
              <a:extLst>
                <a:ext uri="{28A0092B-C50C-407E-A947-70E740481C1C}">
                  <a14:useLocalDpi xmlns:a14="http://schemas.microsoft.com/office/drawing/2010/main" val="0"/>
                </a:ext>
              </a:extLst>
            </a:blip>
            <a:srcRect l="5468" t="-6003" r="66869" b="-3962"/>
            <a:stretch/>
          </p:blipFill>
          <p:spPr>
            <a:xfrm>
              <a:off x="266362" y="2201004"/>
              <a:ext cx="1364033" cy="1352289"/>
            </a:xfrm>
            <a:custGeom>
              <a:avLst/>
              <a:gdLst>
                <a:gd name="connsiteX0" fmla="*/ 0 w 917575"/>
                <a:gd name="connsiteY0" fmla="*/ 0 h 909675"/>
                <a:gd name="connsiteX1" fmla="*/ 917575 w 917575"/>
                <a:gd name="connsiteY1" fmla="*/ 0 h 909675"/>
                <a:gd name="connsiteX2" fmla="*/ 917575 w 917575"/>
                <a:gd name="connsiteY2" fmla="*/ 909675 h 909675"/>
                <a:gd name="connsiteX3" fmla="*/ 0 w 917575"/>
                <a:gd name="connsiteY3" fmla="*/ 909675 h 909675"/>
              </a:gdLst>
              <a:ahLst/>
              <a:cxnLst>
                <a:cxn ang="0">
                  <a:pos x="connsiteX0" y="connsiteY0"/>
                </a:cxn>
                <a:cxn ang="0">
                  <a:pos x="connsiteX1" y="connsiteY1"/>
                </a:cxn>
                <a:cxn ang="0">
                  <a:pos x="connsiteX2" y="connsiteY2"/>
                </a:cxn>
                <a:cxn ang="0">
                  <a:pos x="connsiteX3" y="connsiteY3"/>
                </a:cxn>
              </a:cxnLst>
              <a:rect l="l" t="t" r="r" b="b"/>
              <a:pathLst>
                <a:path w="917575" h="909675">
                  <a:moveTo>
                    <a:pt x="0" y="0"/>
                  </a:moveTo>
                  <a:lnTo>
                    <a:pt x="917575" y="0"/>
                  </a:lnTo>
                  <a:lnTo>
                    <a:pt x="917575" y="909675"/>
                  </a:lnTo>
                  <a:lnTo>
                    <a:pt x="0" y="909675"/>
                  </a:lnTo>
                  <a:close/>
                </a:path>
              </a:pathLst>
            </a:custGeom>
          </p:spPr>
        </p:pic>
        <p:pic>
          <p:nvPicPr>
            <p:cNvPr id="29" name="Picture 28">
              <a:extLst>
                <a:ext uri="{FF2B5EF4-FFF2-40B4-BE49-F238E27FC236}">
                  <a16:creationId xmlns:a16="http://schemas.microsoft.com/office/drawing/2014/main" id="{C20E8A0F-AD62-4E68-BF84-83226BC4C725}"/>
                </a:ext>
              </a:extLst>
            </p:cNvPr>
            <p:cNvPicPr>
              <a:picLocks noChangeAspect="1"/>
            </p:cNvPicPr>
            <p:nvPr/>
          </p:nvPicPr>
          <p:blipFill rotWithShape="1">
            <a:blip r:embed="rId2">
              <a:extLst>
                <a:ext uri="{28A0092B-C50C-407E-A947-70E740481C1C}">
                  <a14:useLocalDpi xmlns:a14="http://schemas.microsoft.com/office/drawing/2010/main" val="0"/>
                </a:ext>
              </a:extLst>
            </a:blip>
            <a:srcRect l="5468" t="-6003" r="66869" b="-3962"/>
            <a:stretch/>
          </p:blipFill>
          <p:spPr>
            <a:xfrm>
              <a:off x="266361" y="3425280"/>
              <a:ext cx="1364033" cy="1352289"/>
            </a:xfrm>
            <a:custGeom>
              <a:avLst/>
              <a:gdLst>
                <a:gd name="connsiteX0" fmla="*/ 0 w 917575"/>
                <a:gd name="connsiteY0" fmla="*/ 0 h 909675"/>
                <a:gd name="connsiteX1" fmla="*/ 917575 w 917575"/>
                <a:gd name="connsiteY1" fmla="*/ 0 h 909675"/>
                <a:gd name="connsiteX2" fmla="*/ 917575 w 917575"/>
                <a:gd name="connsiteY2" fmla="*/ 909675 h 909675"/>
                <a:gd name="connsiteX3" fmla="*/ 0 w 917575"/>
                <a:gd name="connsiteY3" fmla="*/ 909675 h 909675"/>
              </a:gdLst>
              <a:ahLst/>
              <a:cxnLst>
                <a:cxn ang="0">
                  <a:pos x="connsiteX0" y="connsiteY0"/>
                </a:cxn>
                <a:cxn ang="0">
                  <a:pos x="connsiteX1" y="connsiteY1"/>
                </a:cxn>
                <a:cxn ang="0">
                  <a:pos x="connsiteX2" y="connsiteY2"/>
                </a:cxn>
                <a:cxn ang="0">
                  <a:pos x="connsiteX3" y="connsiteY3"/>
                </a:cxn>
              </a:cxnLst>
              <a:rect l="l" t="t" r="r" b="b"/>
              <a:pathLst>
                <a:path w="917575" h="909675">
                  <a:moveTo>
                    <a:pt x="0" y="0"/>
                  </a:moveTo>
                  <a:lnTo>
                    <a:pt x="917575" y="0"/>
                  </a:lnTo>
                  <a:lnTo>
                    <a:pt x="917575" y="909675"/>
                  </a:lnTo>
                  <a:lnTo>
                    <a:pt x="0" y="909675"/>
                  </a:lnTo>
                  <a:close/>
                </a:path>
              </a:pathLst>
            </a:custGeom>
          </p:spPr>
        </p:pic>
        <p:pic>
          <p:nvPicPr>
            <p:cNvPr id="30" name="Picture 29">
              <a:extLst>
                <a:ext uri="{FF2B5EF4-FFF2-40B4-BE49-F238E27FC236}">
                  <a16:creationId xmlns:a16="http://schemas.microsoft.com/office/drawing/2014/main" id="{4057A7A2-B9B8-4EB5-BBEE-8DCECA06825B}"/>
                </a:ext>
              </a:extLst>
            </p:cNvPr>
            <p:cNvPicPr>
              <a:picLocks noChangeAspect="1"/>
            </p:cNvPicPr>
            <p:nvPr/>
          </p:nvPicPr>
          <p:blipFill rotWithShape="1">
            <a:blip r:embed="rId2">
              <a:extLst>
                <a:ext uri="{28A0092B-C50C-407E-A947-70E740481C1C}">
                  <a14:useLocalDpi xmlns:a14="http://schemas.microsoft.com/office/drawing/2010/main" val="0"/>
                </a:ext>
              </a:extLst>
            </a:blip>
            <a:srcRect l="5468" t="-6003" r="66869" b="-3962"/>
            <a:stretch/>
          </p:blipFill>
          <p:spPr>
            <a:xfrm>
              <a:off x="266361" y="4777569"/>
              <a:ext cx="1364033" cy="1352289"/>
            </a:xfrm>
            <a:custGeom>
              <a:avLst/>
              <a:gdLst>
                <a:gd name="connsiteX0" fmla="*/ 0 w 917575"/>
                <a:gd name="connsiteY0" fmla="*/ 0 h 909675"/>
                <a:gd name="connsiteX1" fmla="*/ 917575 w 917575"/>
                <a:gd name="connsiteY1" fmla="*/ 0 h 909675"/>
                <a:gd name="connsiteX2" fmla="*/ 917575 w 917575"/>
                <a:gd name="connsiteY2" fmla="*/ 909675 h 909675"/>
                <a:gd name="connsiteX3" fmla="*/ 0 w 917575"/>
                <a:gd name="connsiteY3" fmla="*/ 909675 h 909675"/>
              </a:gdLst>
              <a:ahLst/>
              <a:cxnLst>
                <a:cxn ang="0">
                  <a:pos x="connsiteX0" y="connsiteY0"/>
                </a:cxn>
                <a:cxn ang="0">
                  <a:pos x="connsiteX1" y="connsiteY1"/>
                </a:cxn>
                <a:cxn ang="0">
                  <a:pos x="connsiteX2" y="connsiteY2"/>
                </a:cxn>
                <a:cxn ang="0">
                  <a:pos x="connsiteX3" y="connsiteY3"/>
                </a:cxn>
              </a:cxnLst>
              <a:rect l="l" t="t" r="r" b="b"/>
              <a:pathLst>
                <a:path w="917575" h="909675">
                  <a:moveTo>
                    <a:pt x="0" y="0"/>
                  </a:moveTo>
                  <a:lnTo>
                    <a:pt x="917575" y="0"/>
                  </a:lnTo>
                  <a:lnTo>
                    <a:pt x="917575" y="909675"/>
                  </a:lnTo>
                  <a:lnTo>
                    <a:pt x="0" y="909675"/>
                  </a:lnTo>
                  <a:close/>
                </a:path>
              </a:pathLst>
            </a:custGeom>
          </p:spPr>
        </p:pic>
        <p:sp>
          <p:nvSpPr>
            <p:cNvPr id="3" name="Rectangle 2">
              <a:extLst>
                <a:ext uri="{FF2B5EF4-FFF2-40B4-BE49-F238E27FC236}">
                  <a16:creationId xmlns:a16="http://schemas.microsoft.com/office/drawing/2014/main" id="{875C3956-C849-430A-A628-D8FE0F05EC40}"/>
                </a:ext>
              </a:extLst>
            </p:cNvPr>
            <p:cNvSpPr/>
            <p:nvPr/>
          </p:nvSpPr>
          <p:spPr>
            <a:xfrm>
              <a:off x="58040" y="3018617"/>
              <a:ext cx="1780673" cy="369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1DE102D-4225-4AA1-BA38-F7566BA2DC4A}"/>
                </a:ext>
              </a:extLst>
            </p:cNvPr>
            <p:cNvSpPr/>
            <p:nvPr/>
          </p:nvSpPr>
          <p:spPr>
            <a:xfrm>
              <a:off x="58040" y="1664682"/>
              <a:ext cx="1780673" cy="369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2F98B4-E2AC-4851-9D39-B1DC099B00EE}"/>
                </a:ext>
              </a:extLst>
            </p:cNvPr>
            <p:cNvSpPr/>
            <p:nvPr/>
          </p:nvSpPr>
          <p:spPr>
            <a:xfrm>
              <a:off x="58039" y="4242893"/>
              <a:ext cx="1780673" cy="369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0F6F644-DEC7-4855-AABC-D73EAA2D85D7}"/>
                </a:ext>
              </a:extLst>
            </p:cNvPr>
            <p:cNvSpPr/>
            <p:nvPr/>
          </p:nvSpPr>
          <p:spPr>
            <a:xfrm>
              <a:off x="0" y="5613138"/>
              <a:ext cx="1780673" cy="369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3740C080-0BB0-4679-A138-728DE406688E}"/>
              </a:ext>
            </a:extLst>
          </p:cNvPr>
          <p:cNvSpPr/>
          <p:nvPr/>
        </p:nvSpPr>
        <p:spPr>
          <a:xfrm>
            <a:off x="1630394" y="1032416"/>
            <a:ext cx="3085985" cy="49244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Abu Sayed Rasel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83D65"/>
                </a:solidFill>
                <a:latin typeface="Segoe UI" panose="020B0502040204020203" pitchFamily="34" charset="0"/>
                <a:cs typeface="Segoe UI" panose="020B0502040204020203" pitchFamily="34" charset="0"/>
              </a:rPr>
              <a:t>ID :  191-15-12886</a:t>
            </a:r>
            <a:endPar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42" name="Rectangle 41">
            <a:extLst>
              <a:ext uri="{FF2B5EF4-FFF2-40B4-BE49-F238E27FC236}">
                <a16:creationId xmlns:a16="http://schemas.microsoft.com/office/drawing/2014/main" id="{BC8FB1DB-9AD0-4C9A-A747-908CFDDD61C8}"/>
              </a:ext>
            </a:extLst>
          </p:cNvPr>
          <p:cNvSpPr/>
          <p:nvPr/>
        </p:nvSpPr>
        <p:spPr>
          <a:xfrm>
            <a:off x="1630394" y="2400037"/>
            <a:ext cx="3085985" cy="49244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Taranga </a:t>
            </a:r>
            <a:r>
              <a:rPr kumimoji="0" lang="en-US" sz="1600" b="0" i="0" u="none" strike="noStrike" kern="1200" cap="none" spc="0" normalizeH="0" baseline="0" noProof="0" dirty="0" err="1">
                <a:ln>
                  <a:noFill/>
                </a:ln>
                <a:solidFill>
                  <a:srgbClr val="083D65"/>
                </a:solidFill>
                <a:effectLst/>
                <a:uLnTx/>
                <a:uFillTx/>
                <a:latin typeface="Segoe UI" panose="020B0502040204020203" pitchFamily="34" charset="0"/>
                <a:ea typeface="+mn-ea"/>
                <a:cs typeface="Segoe UI" panose="020B0502040204020203" pitchFamily="34" charset="0"/>
              </a:rPr>
              <a:t>Saha</a:t>
            </a:r>
            <a:r>
              <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dirty="0" err="1">
                <a:ln>
                  <a:noFill/>
                </a:ln>
                <a:solidFill>
                  <a:srgbClr val="083D65"/>
                </a:solidFill>
                <a:effectLst/>
                <a:uLnTx/>
                <a:uFillTx/>
                <a:latin typeface="Segoe UI" panose="020B0502040204020203" pitchFamily="34" charset="0"/>
                <a:ea typeface="+mn-ea"/>
                <a:cs typeface="Segoe UI" panose="020B0502040204020203" pitchFamily="34" charset="0"/>
              </a:rPr>
              <a:t>Sejuti</a:t>
            </a:r>
            <a:endPar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83D65"/>
                </a:solidFill>
                <a:latin typeface="Segoe UI" panose="020B0502040204020203" pitchFamily="34" charset="0"/>
                <a:cs typeface="Segoe UI" panose="020B0502040204020203" pitchFamily="34" charset="0"/>
              </a:rPr>
              <a:t>ID :  191-15-12412</a:t>
            </a:r>
            <a:endPar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43" name="Rectangle 42">
            <a:extLst>
              <a:ext uri="{FF2B5EF4-FFF2-40B4-BE49-F238E27FC236}">
                <a16:creationId xmlns:a16="http://schemas.microsoft.com/office/drawing/2014/main" id="{25209AC2-6E3C-4B17-8A25-6782C781BD1F}"/>
              </a:ext>
            </a:extLst>
          </p:cNvPr>
          <p:cNvSpPr/>
          <p:nvPr/>
        </p:nvSpPr>
        <p:spPr>
          <a:xfrm>
            <a:off x="1668351" y="3617916"/>
            <a:ext cx="3085985" cy="49244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Arif Hossain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83D65"/>
                </a:solidFill>
                <a:latin typeface="Segoe UI" panose="020B0502040204020203" pitchFamily="34" charset="0"/>
                <a:cs typeface="Segoe UI" panose="020B0502040204020203" pitchFamily="34" charset="0"/>
              </a:rPr>
              <a:t>ID :  191-15-12447</a:t>
            </a:r>
            <a:endPar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44" name="Rectangle 43">
            <a:extLst>
              <a:ext uri="{FF2B5EF4-FFF2-40B4-BE49-F238E27FC236}">
                <a16:creationId xmlns:a16="http://schemas.microsoft.com/office/drawing/2014/main" id="{38B712B0-596D-4B29-8816-65286EDC1546}"/>
              </a:ext>
            </a:extLst>
          </p:cNvPr>
          <p:cNvSpPr/>
          <p:nvPr/>
        </p:nvSpPr>
        <p:spPr>
          <a:xfrm>
            <a:off x="1668351" y="4955846"/>
            <a:ext cx="3085985" cy="49244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83D65"/>
                </a:solidFill>
                <a:effectLst/>
                <a:uLnTx/>
                <a:uFillTx/>
                <a:latin typeface="Segoe UI" panose="020B0502040204020203" pitchFamily="34" charset="0"/>
                <a:ea typeface="+mn-ea"/>
                <a:cs typeface="Segoe UI" panose="020B0502040204020203" pitchFamily="34" charset="0"/>
              </a:rPr>
              <a:t>Nimor</a:t>
            </a:r>
            <a:r>
              <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 Rahman Shawon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83D65"/>
                </a:solidFill>
                <a:latin typeface="Segoe UI" panose="020B0502040204020203" pitchFamily="34" charset="0"/>
                <a:cs typeface="Segoe UI" panose="020B0502040204020203" pitchFamily="34" charset="0"/>
              </a:rPr>
              <a:t>ID :  191-15-12734</a:t>
            </a:r>
            <a:endPar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45" name="TextBox 44">
            <a:extLst>
              <a:ext uri="{FF2B5EF4-FFF2-40B4-BE49-F238E27FC236}">
                <a16:creationId xmlns:a16="http://schemas.microsoft.com/office/drawing/2014/main" id="{17550E80-8EAF-4D95-BFA5-A7368C73830A}"/>
              </a:ext>
            </a:extLst>
          </p:cNvPr>
          <p:cNvSpPr txBox="1"/>
          <p:nvPr/>
        </p:nvSpPr>
        <p:spPr>
          <a:xfrm>
            <a:off x="609600" y="327599"/>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Submitted </a:t>
            </a:r>
            <a:r>
              <a:rPr lang="en-US" dirty="0">
                <a:solidFill>
                  <a:srgbClr val="083D65"/>
                </a:solidFill>
                <a:latin typeface="Segoe UI" panose="020B0502040204020203" pitchFamily="34" charset="0"/>
                <a:cs typeface="Segoe UI" panose="020B0502040204020203" pitchFamily="34" charset="0"/>
              </a:rPr>
              <a:t>by</a:t>
            </a:r>
            <a:r>
              <a:rPr kumimoji="0" lang="en-US" sz="18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 </a:t>
            </a:r>
          </a:p>
        </p:txBody>
      </p:sp>
    </p:spTree>
    <p:extLst>
      <p:ext uri="{BB962C8B-B14F-4D97-AF65-F5344CB8AC3E}">
        <p14:creationId xmlns:p14="http://schemas.microsoft.com/office/powerpoint/2010/main" val="43256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01D3DFCB-C0D3-4E84-98E7-0D411870EF84}"/>
              </a:ext>
            </a:extLst>
          </p:cNvPr>
          <p:cNvSpPr/>
          <p:nvPr/>
        </p:nvSpPr>
        <p:spPr>
          <a:xfrm rot="16200000" flipH="1" flipV="1">
            <a:off x="6822167" y="-2732290"/>
            <a:ext cx="2631905" cy="8096487"/>
          </a:xfrm>
          <a:custGeom>
            <a:avLst/>
            <a:gdLst>
              <a:gd name="connsiteX0" fmla="*/ 0 w 2631905"/>
              <a:gd name="connsiteY0" fmla="*/ 8096487 h 8096487"/>
              <a:gd name="connsiteX1" fmla="*/ 0 w 2631905"/>
              <a:gd name="connsiteY1" fmla="*/ 5012851 h 8096487"/>
              <a:gd name="connsiteX2" fmla="*/ 1 w 2631905"/>
              <a:gd name="connsiteY2" fmla="*/ 5012851 h 8096487"/>
              <a:gd name="connsiteX3" fmla="*/ 1 w 2631905"/>
              <a:gd name="connsiteY3" fmla="*/ 706054 h 8096487"/>
              <a:gd name="connsiteX4" fmla="*/ 1 w 2631905"/>
              <a:gd name="connsiteY4" fmla="*/ 706054 h 8096487"/>
              <a:gd name="connsiteX5" fmla="*/ 1 w 2631905"/>
              <a:gd name="connsiteY5" fmla="*/ 0 h 8096487"/>
              <a:gd name="connsiteX6" fmla="*/ 1256127 w 2631905"/>
              <a:gd name="connsiteY6" fmla="*/ 0 h 8096487"/>
              <a:gd name="connsiteX7" fmla="*/ 1135945 w 2631905"/>
              <a:gd name="connsiteY7" fmla="*/ 132234 h 8096487"/>
              <a:gd name="connsiteX8" fmla="*/ 913008 w 2631905"/>
              <a:gd name="connsiteY8" fmla="*/ 325330 h 8096487"/>
              <a:gd name="connsiteX9" fmla="*/ 850904 w 2631905"/>
              <a:gd name="connsiteY9" fmla="*/ 365132 h 8096487"/>
              <a:gd name="connsiteX10" fmla="*/ 870762 w 2631905"/>
              <a:gd name="connsiteY10" fmla="*/ 374921 h 8096487"/>
              <a:gd name="connsiteX11" fmla="*/ 1416408 w 2631905"/>
              <a:gd name="connsiteY11" fmla="*/ 1245785 h 8096487"/>
              <a:gd name="connsiteX12" fmla="*/ 1421341 w 2631905"/>
              <a:gd name="connsiteY12" fmla="*/ 1353196 h 8096487"/>
              <a:gd name="connsiteX13" fmla="*/ 1503215 w 2631905"/>
              <a:gd name="connsiteY13" fmla="*/ 1376342 h 8096487"/>
              <a:gd name="connsiteX14" fmla="*/ 2631905 w 2631905"/>
              <a:gd name="connsiteY14" fmla="*/ 3063133 h 8096487"/>
              <a:gd name="connsiteX15" fmla="*/ 1503215 w 2631905"/>
              <a:gd name="connsiteY15" fmla="*/ 4749923 h 8096487"/>
              <a:gd name="connsiteX16" fmla="*/ 1421341 w 2631905"/>
              <a:gd name="connsiteY16" fmla="*/ 4773069 h 8096487"/>
              <a:gd name="connsiteX17" fmla="*/ 1416408 w 2631905"/>
              <a:gd name="connsiteY17" fmla="*/ 4880480 h 8096487"/>
              <a:gd name="connsiteX18" fmla="*/ 949810 w 2631905"/>
              <a:gd name="connsiteY18" fmla="*/ 5702419 h 8096487"/>
              <a:gd name="connsiteX19" fmla="*/ 943636 w 2631905"/>
              <a:gd name="connsiteY19" fmla="*/ 5706240 h 8096487"/>
              <a:gd name="connsiteX20" fmla="*/ 1004071 w 2631905"/>
              <a:gd name="connsiteY20" fmla="*/ 5810623 h 8096487"/>
              <a:gd name="connsiteX21" fmla="*/ 1187665 w 2631905"/>
              <a:gd name="connsiteY21" fmla="*/ 6554669 h 8096487"/>
              <a:gd name="connsiteX22" fmla="*/ 65784 w 2631905"/>
              <a:gd name="connsiteY22" fmla="*/ 8079572 h 809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31905" h="8096487">
                <a:moveTo>
                  <a:pt x="0" y="8096487"/>
                </a:moveTo>
                <a:lnTo>
                  <a:pt x="0" y="5012851"/>
                </a:lnTo>
                <a:lnTo>
                  <a:pt x="1" y="5012851"/>
                </a:lnTo>
                <a:lnTo>
                  <a:pt x="1" y="706054"/>
                </a:lnTo>
                <a:lnTo>
                  <a:pt x="1" y="706054"/>
                </a:lnTo>
                <a:lnTo>
                  <a:pt x="1" y="0"/>
                </a:lnTo>
                <a:lnTo>
                  <a:pt x="1256127" y="0"/>
                </a:lnTo>
                <a:lnTo>
                  <a:pt x="1135945" y="132234"/>
                </a:lnTo>
                <a:cubicBezTo>
                  <a:pt x="1066413" y="201766"/>
                  <a:pt x="991908" y="266324"/>
                  <a:pt x="913008" y="325330"/>
                </a:cubicBezTo>
                <a:lnTo>
                  <a:pt x="850904" y="365132"/>
                </a:lnTo>
                <a:lnTo>
                  <a:pt x="870762" y="374921"/>
                </a:lnTo>
                <a:cubicBezTo>
                  <a:pt x="1168614" y="540154"/>
                  <a:pt x="1381159" y="864155"/>
                  <a:pt x="1416408" y="1245785"/>
                </a:cubicBezTo>
                <a:lnTo>
                  <a:pt x="1421341" y="1353196"/>
                </a:lnTo>
                <a:lnTo>
                  <a:pt x="1503215" y="1376342"/>
                </a:lnTo>
                <a:cubicBezTo>
                  <a:pt x="2157121" y="1599963"/>
                  <a:pt x="2631905" y="2270586"/>
                  <a:pt x="2631905" y="3063133"/>
                </a:cubicBezTo>
                <a:cubicBezTo>
                  <a:pt x="2631905" y="3855680"/>
                  <a:pt x="2157121" y="4526302"/>
                  <a:pt x="1503215" y="4749923"/>
                </a:cubicBezTo>
                <a:lnTo>
                  <a:pt x="1421341" y="4773069"/>
                </a:lnTo>
                <a:lnTo>
                  <a:pt x="1416408" y="4880480"/>
                </a:lnTo>
                <a:cubicBezTo>
                  <a:pt x="1384363" y="5227415"/>
                  <a:pt x="1205793" y="5526724"/>
                  <a:pt x="949810" y="5702419"/>
                </a:cubicBezTo>
                <a:lnTo>
                  <a:pt x="943636" y="5706240"/>
                </a:lnTo>
                <a:lnTo>
                  <a:pt x="1004071" y="5810623"/>
                </a:lnTo>
                <a:cubicBezTo>
                  <a:pt x="1121301" y="6032807"/>
                  <a:pt x="1187665" y="6285988"/>
                  <a:pt x="1187665" y="6554669"/>
                </a:cubicBezTo>
                <a:cubicBezTo>
                  <a:pt x="1187665" y="7271153"/>
                  <a:pt x="715745" y="7877413"/>
                  <a:pt x="65784" y="8079572"/>
                </a:cubicBezTo>
                <a:close/>
              </a:path>
            </a:pathLst>
          </a:custGeom>
          <a:solidFill>
            <a:schemeClr val="bg1">
              <a:lumMod val="95000"/>
              <a:alpha val="4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15">
            <a:extLst>
              <a:ext uri="{FF2B5EF4-FFF2-40B4-BE49-F238E27FC236}">
                <a16:creationId xmlns:a16="http://schemas.microsoft.com/office/drawing/2014/main" id="{9866E67C-4C26-466B-90EC-1CB45430BB1B}"/>
              </a:ext>
            </a:extLst>
          </p:cNvPr>
          <p:cNvGrpSpPr/>
          <p:nvPr/>
        </p:nvGrpSpPr>
        <p:grpSpPr>
          <a:xfrm>
            <a:off x="0" y="938917"/>
            <a:ext cx="11292113" cy="5919084"/>
            <a:chOff x="1" y="1447288"/>
            <a:chExt cx="10322270" cy="5410713"/>
          </a:xfrm>
        </p:grpSpPr>
        <p:sp>
          <p:nvSpPr>
            <p:cNvPr id="11" name="Freeform: Shape 10">
              <a:extLst>
                <a:ext uri="{FF2B5EF4-FFF2-40B4-BE49-F238E27FC236}">
                  <a16:creationId xmlns:a16="http://schemas.microsoft.com/office/drawing/2014/main" id="{C24032FB-E5C5-44AC-9B5A-0AEFA97EA28C}"/>
                </a:ext>
              </a:extLst>
            </p:cNvPr>
            <p:cNvSpPr/>
            <p:nvPr/>
          </p:nvSpPr>
          <p:spPr>
            <a:xfrm rot="16200000">
              <a:off x="2208482" y="1751282"/>
              <a:ext cx="3355434" cy="6858002"/>
            </a:xfrm>
            <a:custGeom>
              <a:avLst/>
              <a:gdLst>
                <a:gd name="connsiteX0" fmla="*/ 3355434 w 3355434"/>
                <a:gd name="connsiteY0" fmla="*/ 3448013 h 6858002"/>
                <a:gd name="connsiteX1" fmla="*/ 1916459 w 3355434"/>
                <a:gd name="connsiteY1" fmla="*/ 5598514 h 6858002"/>
                <a:gd name="connsiteX2" fmla="*/ 1812077 w 3355434"/>
                <a:gd name="connsiteY2" fmla="*/ 5628023 h 6858002"/>
                <a:gd name="connsiteX3" fmla="*/ 1805788 w 3355434"/>
                <a:gd name="connsiteY3" fmla="*/ 5764962 h 6858002"/>
                <a:gd name="connsiteX4" fmla="*/ 1210919 w 3355434"/>
                <a:gd name="connsiteY4" fmla="*/ 6812858 h 6858002"/>
                <a:gd name="connsiteX5" fmla="*/ 1137977 w 3355434"/>
                <a:gd name="connsiteY5" fmla="*/ 6858002 h 6858002"/>
                <a:gd name="connsiteX6" fmla="*/ 0 w 3355434"/>
                <a:gd name="connsiteY6" fmla="*/ 6858002 h 6858002"/>
                <a:gd name="connsiteX7" fmla="*/ 0 w 3355434"/>
                <a:gd name="connsiteY7" fmla="*/ 690 h 6858002"/>
                <a:gd name="connsiteX8" fmla="*/ 2648 w 3355434"/>
                <a:gd name="connsiteY8" fmla="*/ 690 h 6858002"/>
                <a:gd name="connsiteX9" fmla="*/ 3951 w 3355434"/>
                <a:gd name="connsiteY9" fmla="*/ 0 h 6858002"/>
                <a:gd name="connsiteX10" fmla="*/ 1067958 w 3355434"/>
                <a:gd name="connsiteY10" fmla="*/ 0 h 6858002"/>
                <a:gd name="connsiteX11" fmla="*/ 1110140 w 3355434"/>
                <a:gd name="connsiteY11" fmla="*/ 20793 h 6858002"/>
                <a:gd name="connsiteX12" fmla="*/ 1805788 w 3355434"/>
                <a:gd name="connsiteY12" fmla="*/ 1131063 h 6858002"/>
                <a:gd name="connsiteX13" fmla="*/ 1812077 w 3355434"/>
                <a:gd name="connsiteY13" fmla="*/ 1268002 h 6858002"/>
                <a:gd name="connsiteX14" fmla="*/ 1916459 w 3355434"/>
                <a:gd name="connsiteY14" fmla="*/ 1297512 h 6858002"/>
                <a:gd name="connsiteX15" fmla="*/ 3355434 w 3355434"/>
                <a:gd name="connsiteY15" fmla="*/ 344801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5434" h="6858002">
                  <a:moveTo>
                    <a:pt x="3355434" y="3448013"/>
                  </a:moveTo>
                  <a:cubicBezTo>
                    <a:pt x="3355434" y="4458437"/>
                    <a:pt x="2750128" y="5313419"/>
                    <a:pt x="1916459" y="5598514"/>
                  </a:cubicBezTo>
                  <a:lnTo>
                    <a:pt x="1812077" y="5628023"/>
                  </a:lnTo>
                  <a:lnTo>
                    <a:pt x="1805788" y="5764962"/>
                  </a:lnTo>
                  <a:cubicBezTo>
                    <a:pt x="1764934" y="6207273"/>
                    <a:pt x="1537273" y="6588864"/>
                    <a:pt x="1210919" y="6812858"/>
                  </a:cubicBezTo>
                  <a:lnTo>
                    <a:pt x="1137977" y="6858002"/>
                  </a:lnTo>
                  <a:lnTo>
                    <a:pt x="0" y="6858002"/>
                  </a:lnTo>
                  <a:lnTo>
                    <a:pt x="0" y="690"/>
                  </a:lnTo>
                  <a:lnTo>
                    <a:pt x="2648" y="690"/>
                  </a:lnTo>
                  <a:lnTo>
                    <a:pt x="3951" y="0"/>
                  </a:lnTo>
                  <a:lnTo>
                    <a:pt x="1067958" y="0"/>
                  </a:lnTo>
                  <a:lnTo>
                    <a:pt x="1110140" y="20793"/>
                  </a:lnTo>
                  <a:cubicBezTo>
                    <a:pt x="1489873" y="231449"/>
                    <a:pt x="1760848" y="644521"/>
                    <a:pt x="1805788" y="1131063"/>
                  </a:cubicBezTo>
                  <a:lnTo>
                    <a:pt x="1812077" y="1268002"/>
                  </a:lnTo>
                  <a:lnTo>
                    <a:pt x="1916459" y="1297512"/>
                  </a:lnTo>
                  <a:cubicBezTo>
                    <a:pt x="2750128" y="1582607"/>
                    <a:pt x="3355434" y="2437590"/>
                    <a:pt x="3355434" y="3448013"/>
                  </a:cubicBezTo>
                  <a:close/>
                </a:path>
              </a:pathLst>
            </a:custGeom>
            <a:solidFill>
              <a:srgbClr val="8EB5E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23D362A-F9DD-4F19-B694-2D98AC02B1B1}"/>
                </a:ext>
              </a:extLst>
            </p:cNvPr>
            <p:cNvPicPr>
              <a:picLocks noChangeAspect="1"/>
            </p:cNvPicPr>
            <p:nvPr/>
          </p:nvPicPr>
          <p:blipFill>
            <a:blip r:embed="rId3"/>
            <a:stretch>
              <a:fillRect/>
            </a:stretch>
          </p:blipFill>
          <p:spPr>
            <a:xfrm>
              <a:off x="818289" y="1447288"/>
              <a:ext cx="5654499" cy="4827010"/>
            </a:xfrm>
            <a:prstGeom prst="rect">
              <a:avLst/>
            </a:prstGeom>
          </p:spPr>
        </p:pic>
        <p:sp>
          <p:nvSpPr>
            <p:cNvPr id="10" name="Freeform: Shape 9">
              <a:extLst>
                <a:ext uri="{FF2B5EF4-FFF2-40B4-BE49-F238E27FC236}">
                  <a16:creationId xmlns:a16="http://schemas.microsoft.com/office/drawing/2014/main" id="{7FEE35A9-C441-41B7-B391-BA1D2172421A}"/>
                </a:ext>
              </a:extLst>
            </p:cNvPr>
            <p:cNvSpPr/>
            <p:nvPr/>
          </p:nvSpPr>
          <p:spPr>
            <a:xfrm>
              <a:off x="6390921" y="5343838"/>
              <a:ext cx="3931350" cy="1514163"/>
            </a:xfrm>
            <a:custGeom>
              <a:avLst/>
              <a:gdLst>
                <a:gd name="connsiteX0" fmla="*/ 1965675 w 3931350"/>
                <a:gd name="connsiteY0" fmla="*/ 0 h 1514163"/>
                <a:gd name="connsiteX1" fmla="*/ 3909785 w 3931350"/>
                <a:gd name="connsiteY1" fmla="*/ 1430295 h 1514163"/>
                <a:gd name="connsiteX2" fmla="*/ 3931350 w 3931350"/>
                <a:gd name="connsiteY2" fmla="*/ 1514163 h 1514163"/>
                <a:gd name="connsiteX3" fmla="*/ 0 w 3931350"/>
                <a:gd name="connsiteY3" fmla="*/ 1514163 h 1514163"/>
                <a:gd name="connsiteX4" fmla="*/ 21565 w 3931350"/>
                <a:gd name="connsiteY4" fmla="*/ 1430295 h 1514163"/>
                <a:gd name="connsiteX5" fmla="*/ 1965675 w 3931350"/>
                <a:gd name="connsiteY5" fmla="*/ 0 h 151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1350" h="1514163">
                  <a:moveTo>
                    <a:pt x="1965675" y="0"/>
                  </a:moveTo>
                  <a:cubicBezTo>
                    <a:pt x="2879125" y="0"/>
                    <a:pt x="3652051" y="601655"/>
                    <a:pt x="3909785" y="1430295"/>
                  </a:cubicBezTo>
                  <a:lnTo>
                    <a:pt x="3931350" y="1514163"/>
                  </a:lnTo>
                  <a:lnTo>
                    <a:pt x="0" y="1514163"/>
                  </a:lnTo>
                  <a:lnTo>
                    <a:pt x="21565" y="1430295"/>
                  </a:lnTo>
                  <a:cubicBezTo>
                    <a:pt x="279299" y="601655"/>
                    <a:pt x="1052225" y="0"/>
                    <a:pt x="1965675" y="0"/>
                  </a:cubicBezTo>
                  <a:close/>
                </a:path>
              </a:pathLst>
            </a:custGeom>
            <a:solidFill>
              <a:srgbClr val="6098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5870B0C-9A9E-4397-B47B-0C268905CB1C}"/>
                </a:ext>
              </a:extLst>
            </p:cNvPr>
            <p:cNvSpPr/>
            <p:nvPr/>
          </p:nvSpPr>
          <p:spPr>
            <a:xfrm>
              <a:off x="1" y="5256556"/>
              <a:ext cx="900153" cy="1601444"/>
            </a:xfrm>
            <a:custGeom>
              <a:avLst/>
              <a:gdLst>
                <a:gd name="connsiteX0" fmla="*/ 0 w 900153"/>
                <a:gd name="connsiteY0" fmla="*/ 0 h 1601444"/>
                <a:gd name="connsiteX1" fmla="*/ 168586 w 900153"/>
                <a:gd name="connsiteY1" fmla="*/ 153221 h 1601444"/>
                <a:gd name="connsiteX2" fmla="*/ 880712 w 900153"/>
                <a:gd name="connsiteY2" fmla="*/ 1474063 h 1601444"/>
                <a:gd name="connsiteX3" fmla="*/ 900153 w 900153"/>
                <a:gd name="connsiteY3" fmla="*/ 1601444 h 1601444"/>
                <a:gd name="connsiteX4" fmla="*/ 0 w 900153"/>
                <a:gd name="connsiteY4" fmla="*/ 1601444 h 160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53" h="1601444">
                  <a:moveTo>
                    <a:pt x="0" y="0"/>
                  </a:moveTo>
                  <a:lnTo>
                    <a:pt x="168586" y="153221"/>
                  </a:lnTo>
                  <a:cubicBezTo>
                    <a:pt x="523173" y="507808"/>
                    <a:pt x="776307" y="963847"/>
                    <a:pt x="880712" y="1474063"/>
                  </a:cubicBezTo>
                  <a:lnTo>
                    <a:pt x="900153" y="1601444"/>
                  </a:lnTo>
                  <a:lnTo>
                    <a:pt x="0" y="1601444"/>
                  </a:lnTo>
                  <a:close/>
                </a:path>
              </a:pathLst>
            </a:custGeom>
            <a:solidFill>
              <a:srgbClr val="6098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8" name="Group 17">
            <a:extLst>
              <a:ext uri="{FF2B5EF4-FFF2-40B4-BE49-F238E27FC236}">
                <a16:creationId xmlns:a16="http://schemas.microsoft.com/office/drawing/2014/main" id="{205BD443-4D94-4BE6-93EA-2F2F14E9C9C5}"/>
              </a:ext>
            </a:extLst>
          </p:cNvPr>
          <p:cNvGrpSpPr/>
          <p:nvPr/>
        </p:nvGrpSpPr>
        <p:grpSpPr>
          <a:xfrm>
            <a:off x="7475964" y="1194801"/>
            <a:ext cx="4716036" cy="2874211"/>
            <a:chOff x="643847" y="1397675"/>
            <a:chExt cx="5704809" cy="2874211"/>
          </a:xfrm>
        </p:grpSpPr>
        <p:sp>
          <p:nvSpPr>
            <p:cNvPr id="31" name="TextBox 30">
              <a:extLst>
                <a:ext uri="{FF2B5EF4-FFF2-40B4-BE49-F238E27FC236}">
                  <a16:creationId xmlns:a16="http://schemas.microsoft.com/office/drawing/2014/main" id="{26BC0C5E-0311-4D0B-A3FF-3643CC0DC959}"/>
                </a:ext>
              </a:extLst>
            </p:cNvPr>
            <p:cNvSpPr txBox="1"/>
            <p:nvPr/>
          </p:nvSpPr>
          <p:spPr>
            <a:xfrm>
              <a:off x="643847" y="1397675"/>
              <a:ext cx="5704809" cy="2769989"/>
            </a:xfrm>
            <a:prstGeom prst="rect">
              <a:avLst/>
            </a:prstGeom>
            <a:noFill/>
          </p:spPr>
          <p:txBody>
            <a:bodyPr wrap="square" lIns="0" tIns="0" rIns="0" bIns="0" rtlCol="0">
              <a:spAutoFit/>
            </a:bodyPr>
            <a:lstStyle/>
            <a:p>
              <a:r>
                <a:rPr lang="en-US" sz="6000" b="1" dirty="0">
                  <a:solidFill>
                    <a:srgbClr val="F15F5B"/>
                  </a:solidFill>
                  <a:latin typeface="Century Gothic" panose="020B0502020202020204" pitchFamily="34" charset="0"/>
                </a:rPr>
                <a:t>Maple Student Registration</a:t>
              </a:r>
            </a:p>
          </p:txBody>
        </p:sp>
        <p:sp>
          <p:nvSpPr>
            <p:cNvPr id="32" name="Rectangle 31">
              <a:extLst>
                <a:ext uri="{FF2B5EF4-FFF2-40B4-BE49-F238E27FC236}">
                  <a16:creationId xmlns:a16="http://schemas.microsoft.com/office/drawing/2014/main" id="{C569B138-F186-4809-8B38-C9EE0C05E2F6}"/>
                </a:ext>
              </a:extLst>
            </p:cNvPr>
            <p:cNvSpPr/>
            <p:nvPr/>
          </p:nvSpPr>
          <p:spPr>
            <a:xfrm>
              <a:off x="643847" y="4056442"/>
              <a:ext cx="4869952" cy="215444"/>
            </a:xfrm>
            <a:prstGeom prst="rect">
              <a:avLst/>
            </a:prstGeom>
          </p:spPr>
          <p:txBody>
            <a:bodyPr wrap="square" lIns="0" tIns="0" rIns="0" bIns="0" anchor="ctr">
              <a:spAutoFit/>
            </a:bodyPr>
            <a:lstStyle/>
            <a:p>
              <a:endParaRPr lang="en-ID" sz="1400" dirty="0">
                <a:solidFill>
                  <a:schemeClr val="tx1">
                    <a:lumMod val="95000"/>
                    <a:lumOff val="5000"/>
                  </a:schemeClr>
                </a:solidFill>
                <a:latin typeface="+mj-lt"/>
              </a:endParaRPr>
            </a:p>
          </p:txBody>
        </p:sp>
      </p:grpSp>
    </p:spTree>
    <p:extLst>
      <p:ext uri="{BB962C8B-B14F-4D97-AF65-F5344CB8AC3E}">
        <p14:creationId xmlns:p14="http://schemas.microsoft.com/office/powerpoint/2010/main" val="298723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4</a:t>
            </a:fld>
            <a:endParaRPr lang="en-US"/>
          </a:p>
        </p:txBody>
      </p:sp>
      <p:grpSp>
        <p:nvGrpSpPr>
          <p:cNvPr id="80" name="Group 79">
            <a:extLst>
              <a:ext uri="{FF2B5EF4-FFF2-40B4-BE49-F238E27FC236}">
                <a16:creationId xmlns:a16="http://schemas.microsoft.com/office/drawing/2014/main" id="{E389AADC-7851-4FDA-9D42-075C09CB8A94}"/>
              </a:ext>
            </a:extLst>
          </p:cNvPr>
          <p:cNvGrpSpPr/>
          <p:nvPr/>
        </p:nvGrpSpPr>
        <p:grpSpPr>
          <a:xfrm flipH="1" flipV="1">
            <a:off x="6472698" y="4917160"/>
            <a:ext cx="1069879" cy="216357"/>
            <a:chOff x="3187700" y="2544463"/>
            <a:chExt cx="1206500" cy="884537"/>
          </a:xfrm>
        </p:grpSpPr>
        <p:cxnSp>
          <p:nvCxnSpPr>
            <p:cNvPr id="81" name="Straight Connector 80">
              <a:extLst>
                <a:ext uri="{FF2B5EF4-FFF2-40B4-BE49-F238E27FC236}">
                  <a16:creationId xmlns:a16="http://schemas.microsoft.com/office/drawing/2014/main" id="{67DF623B-B70B-4D50-8A5E-6513BB077536}"/>
                </a:ext>
              </a:extLst>
            </p:cNvPr>
            <p:cNvCxnSpPr/>
            <p:nvPr/>
          </p:nvCxnSpPr>
          <p:spPr>
            <a:xfrm>
              <a:off x="3187700" y="3429000"/>
              <a:ext cx="1206500" cy="0"/>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786F38E-EF9F-46E3-B9E6-A98B26AE4217}"/>
                </a:ext>
              </a:extLst>
            </p:cNvPr>
            <p:cNvCxnSpPr/>
            <p:nvPr/>
          </p:nvCxnSpPr>
          <p:spPr>
            <a:xfrm>
              <a:off x="3187700" y="2544463"/>
              <a:ext cx="0" cy="884537"/>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0826B404-5088-4361-B93B-44A52374E207}"/>
              </a:ext>
            </a:extLst>
          </p:cNvPr>
          <p:cNvCxnSpPr>
            <a:cxnSpLocks/>
          </p:cNvCxnSpPr>
          <p:nvPr/>
        </p:nvCxnSpPr>
        <p:spPr>
          <a:xfrm flipH="1">
            <a:off x="6581104" y="2340703"/>
            <a:ext cx="1704940" cy="0"/>
          </a:xfrm>
          <a:prstGeom prst="line">
            <a:avLst/>
          </a:prstGeom>
          <a:ln w="25400" cap="rnd">
            <a:solidFill>
              <a:srgbClr val="205DAB"/>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B1A24C56-D366-427D-93AF-535E74970F30}"/>
              </a:ext>
            </a:extLst>
          </p:cNvPr>
          <p:cNvGrpSpPr/>
          <p:nvPr/>
        </p:nvGrpSpPr>
        <p:grpSpPr>
          <a:xfrm flipH="1">
            <a:off x="6503917" y="1445878"/>
            <a:ext cx="1069879" cy="400686"/>
            <a:chOff x="3187700" y="2544463"/>
            <a:chExt cx="1206500" cy="884537"/>
          </a:xfrm>
        </p:grpSpPr>
        <p:cxnSp>
          <p:nvCxnSpPr>
            <p:cNvPr id="5" name="Straight Connector 4">
              <a:extLst>
                <a:ext uri="{FF2B5EF4-FFF2-40B4-BE49-F238E27FC236}">
                  <a16:creationId xmlns:a16="http://schemas.microsoft.com/office/drawing/2014/main" id="{9A5FC197-CA83-4E4C-9266-180273EDB6D8}"/>
                </a:ext>
              </a:extLst>
            </p:cNvPr>
            <p:cNvCxnSpPr/>
            <p:nvPr/>
          </p:nvCxnSpPr>
          <p:spPr>
            <a:xfrm>
              <a:off x="3187700" y="3429000"/>
              <a:ext cx="1206500" cy="0"/>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8E7F0E5-4180-4040-A75C-C57F7E6D902A}"/>
                </a:ext>
              </a:extLst>
            </p:cNvPr>
            <p:cNvCxnSpPr/>
            <p:nvPr/>
          </p:nvCxnSpPr>
          <p:spPr>
            <a:xfrm>
              <a:off x="3187700" y="2544463"/>
              <a:ext cx="0" cy="884537"/>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3252A1BC-60EF-4D8A-90CA-8C9457465557}"/>
              </a:ext>
            </a:extLst>
          </p:cNvPr>
          <p:cNvSpPr/>
          <p:nvPr/>
        </p:nvSpPr>
        <p:spPr>
          <a:xfrm flipH="1">
            <a:off x="7198291" y="897293"/>
            <a:ext cx="778480" cy="778480"/>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FFA9C83-3273-4A02-9E6C-1124A1EE2232}"/>
              </a:ext>
            </a:extLst>
          </p:cNvPr>
          <p:cNvSpPr/>
          <p:nvPr/>
        </p:nvSpPr>
        <p:spPr>
          <a:xfrm flipH="1">
            <a:off x="8009467" y="1986849"/>
            <a:ext cx="707709" cy="707709"/>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33B6AA6-AEA8-4707-BA2B-39B5BDC4E3A3}"/>
              </a:ext>
            </a:extLst>
          </p:cNvPr>
          <p:cNvGrpSpPr/>
          <p:nvPr/>
        </p:nvGrpSpPr>
        <p:grpSpPr>
          <a:xfrm flipH="1" flipV="1">
            <a:off x="6503917" y="2613359"/>
            <a:ext cx="1069878" cy="400686"/>
            <a:chOff x="3187700" y="2544463"/>
            <a:chExt cx="1206500" cy="884537"/>
          </a:xfrm>
        </p:grpSpPr>
        <p:cxnSp>
          <p:nvCxnSpPr>
            <p:cNvPr id="31" name="Straight Connector 30">
              <a:extLst>
                <a:ext uri="{FF2B5EF4-FFF2-40B4-BE49-F238E27FC236}">
                  <a16:creationId xmlns:a16="http://schemas.microsoft.com/office/drawing/2014/main" id="{A28CDC2F-AEBE-4D13-A019-9B76A5C1EBF4}"/>
                </a:ext>
              </a:extLst>
            </p:cNvPr>
            <p:cNvCxnSpPr/>
            <p:nvPr/>
          </p:nvCxnSpPr>
          <p:spPr>
            <a:xfrm>
              <a:off x="3187700" y="3429000"/>
              <a:ext cx="1206500" cy="0"/>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4ADC8AE-9455-47A6-949E-F76C4D809422}"/>
                </a:ext>
              </a:extLst>
            </p:cNvPr>
            <p:cNvCxnSpPr/>
            <p:nvPr/>
          </p:nvCxnSpPr>
          <p:spPr>
            <a:xfrm>
              <a:off x="3187700" y="2544463"/>
              <a:ext cx="0" cy="884537"/>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9D286790-1B83-4D82-8622-1A3AEE959450}"/>
              </a:ext>
            </a:extLst>
          </p:cNvPr>
          <p:cNvSpPr/>
          <p:nvPr/>
        </p:nvSpPr>
        <p:spPr>
          <a:xfrm flipH="1">
            <a:off x="7212433" y="3005633"/>
            <a:ext cx="778480" cy="778480"/>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001E726B-3713-4645-903E-A8071D6D65DB}"/>
              </a:ext>
            </a:extLst>
          </p:cNvPr>
          <p:cNvCxnSpPr>
            <a:cxnSpLocks/>
            <a:stCxn id="36" idx="6"/>
          </p:cNvCxnSpPr>
          <p:nvPr/>
        </p:nvCxnSpPr>
        <p:spPr>
          <a:xfrm flipH="1">
            <a:off x="6667932" y="4449044"/>
            <a:ext cx="1098428" cy="0"/>
          </a:xfrm>
          <a:prstGeom prst="line">
            <a:avLst/>
          </a:prstGeom>
          <a:ln w="25400" cap="rnd">
            <a:solidFill>
              <a:srgbClr val="205DAB"/>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151F4192-1EF6-455C-8680-793E99C8FF4A}"/>
              </a:ext>
            </a:extLst>
          </p:cNvPr>
          <p:cNvSpPr/>
          <p:nvPr/>
        </p:nvSpPr>
        <p:spPr>
          <a:xfrm flipH="1">
            <a:off x="7766360" y="4095189"/>
            <a:ext cx="707709" cy="707709"/>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9E45A5B-2305-40DC-8546-013102FAE1DC}"/>
              </a:ext>
            </a:extLst>
          </p:cNvPr>
          <p:cNvSpPr/>
          <p:nvPr/>
        </p:nvSpPr>
        <p:spPr>
          <a:xfrm flipH="1">
            <a:off x="7156677" y="5113972"/>
            <a:ext cx="778480" cy="778480"/>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40B782D7-5DC3-497B-B8D4-04A424205B62}"/>
              </a:ext>
            </a:extLst>
          </p:cNvPr>
          <p:cNvGrpSpPr/>
          <p:nvPr/>
        </p:nvGrpSpPr>
        <p:grpSpPr>
          <a:xfrm>
            <a:off x="4322950" y="785906"/>
            <a:ext cx="2583449" cy="5286188"/>
            <a:chOff x="1328738" y="1285875"/>
            <a:chExt cx="2406650" cy="4924425"/>
          </a:xfrm>
        </p:grpSpPr>
        <p:sp>
          <p:nvSpPr>
            <p:cNvPr id="6" name="AutoShape 3">
              <a:extLst>
                <a:ext uri="{FF2B5EF4-FFF2-40B4-BE49-F238E27FC236}">
                  <a16:creationId xmlns:a16="http://schemas.microsoft.com/office/drawing/2014/main" id="{8F64DF89-B5C4-44C9-A350-CECBEC80B32A}"/>
                </a:ext>
              </a:extLst>
            </p:cNvPr>
            <p:cNvSpPr>
              <a:spLocks noChangeAspect="1" noChangeArrowheads="1" noTextEdit="1"/>
            </p:cNvSpPr>
            <p:nvPr/>
          </p:nvSpPr>
          <p:spPr bwMode="auto">
            <a:xfrm>
              <a:off x="1331913" y="1289050"/>
              <a:ext cx="2403475"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94294553-D725-4CD3-92CE-C980AAB07DCE}"/>
                </a:ext>
              </a:extLst>
            </p:cNvPr>
            <p:cNvSpPr>
              <a:spLocks/>
            </p:cNvSpPr>
            <p:nvPr/>
          </p:nvSpPr>
          <p:spPr bwMode="auto">
            <a:xfrm>
              <a:off x="1328738" y="1285875"/>
              <a:ext cx="2406650" cy="4924425"/>
            </a:xfrm>
            <a:custGeom>
              <a:avLst/>
              <a:gdLst>
                <a:gd name="T0" fmla="*/ 540 w 637"/>
                <a:gd name="T1" fmla="*/ 1306 h 1306"/>
                <a:gd name="T2" fmla="*/ 97 w 637"/>
                <a:gd name="T3" fmla="*/ 1306 h 1306"/>
                <a:gd name="T4" fmla="*/ 0 w 637"/>
                <a:gd name="T5" fmla="*/ 1209 h 1306"/>
                <a:gd name="T6" fmla="*/ 0 w 637"/>
                <a:gd name="T7" fmla="*/ 97 h 1306"/>
                <a:gd name="T8" fmla="*/ 97 w 637"/>
                <a:gd name="T9" fmla="*/ 0 h 1306"/>
                <a:gd name="T10" fmla="*/ 541 w 637"/>
                <a:gd name="T11" fmla="*/ 0 h 1306"/>
                <a:gd name="T12" fmla="*/ 637 w 637"/>
                <a:gd name="T13" fmla="*/ 97 h 1306"/>
                <a:gd name="T14" fmla="*/ 637 w 637"/>
                <a:gd name="T15" fmla="*/ 1209 h 1306"/>
                <a:gd name="T16" fmla="*/ 540 w 637"/>
                <a:gd name="T17" fmla="*/ 1306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1306">
                  <a:moveTo>
                    <a:pt x="540" y="1306"/>
                  </a:moveTo>
                  <a:cubicBezTo>
                    <a:pt x="97" y="1306"/>
                    <a:pt x="97" y="1306"/>
                    <a:pt x="97" y="1306"/>
                  </a:cubicBezTo>
                  <a:cubicBezTo>
                    <a:pt x="43" y="1306"/>
                    <a:pt x="0" y="1262"/>
                    <a:pt x="0" y="1209"/>
                  </a:cubicBezTo>
                  <a:cubicBezTo>
                    <a:pt x="0" y="97"/>
                    <a:pt x="0" y="97"/>
                    <a:pt x="0" y="97"/>
                  </a:cubicBezTo>
                  <a:cubicBezTo>
                    <a:pt x="0" y="43"/>
                    <a:pt x="44" y="0"/>
                    <a:pt x="97" y="0"/>
                  </a:cubicBezTo>
                  <a:cubicBezTo>
                    <a:pt x="541" y="0"/>
                    <a:pt x="541" y="0"/>
                    <a:pt x="541" y="0"/>
                  </a:cubicBezTo>
                  <a:cubicBezTo>
                    <a:pt x="594" y="0"/>
                    <a:pt x="637" y="44"/>
                    <a:pt x="637" y="97"/>
                  </a:cubicBezTo>
                  <a:cubicBezTo>
                    <a:pt x="637" y="1209"/>
                    <a:pt x="637" y="1209"/>
                    <a:pt x="637" y="1209"/>
                  </a:cubicBezTo>
                  <a:cubicBezTo>
                    <a:pt x="637" y="1263"/>
                    <a:pt x="594" y="1306"/>
                    <a:pt x="540" y="1306"/>
                  </a:cubicBezTo>
                  <a:close/>
                </a:path>
              </a:pathLst>
            </a:custGeom>
            <a:solidFill>
              <a:srgbClr val="102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92E15ED8-D00F-49DE-AA99-68F73BEDD190}"/>
                </a:ext>
              </a:extLst>
            </p:cNvPr>
            <p:cNvSpPr>
              <a:spLocks/>
            </p:cNvSpPr>
            <p:nvPr/>
          </p:nvSpPr>
          <p:spPr bwMode="auto">
            <a:xfrm>
              <a:off x="1438276" y="1431925"/>
              <a:ext cx="2187575" cy="4608513"/>
            </a:xfrm>
            <a:custGeom>
              <a:avLst/>
              <a:gdLst>
                <a:gd name="T0" fmla="*/ 511 w 579"/>
                <a:gd name="T1" fmla="*/ 1 h 1222"/>
                <a:gd name="T2" fmla="*/ 425 w 579"/>
                <a:gd name="T3" fmla="*/ 1 h 1222"/>
                <a:gd name="T4" fmla="*/ 404 w 579"/>
                <a:gd name="T5" fmla="*/ 22 h 1222"/>
                <a:gd name="T6" fmla="*/ 404 w 579"/>
                <a:gd name="T7" fmla="*/ 38 h 1222"/>
                <a:gd name="T8" fmla="*/ 383 w 579"/>
                <a:gd name="T9" fmla="*/ 60 h 1222"/>
                <a:gd name="T10" fmla="*/ 216 w 579"/>
                <a:gd name="T11" fmla="*/ 60 h 1222"/>
                <a:gd name="T12" fmla="*/ 195 w 579"/>
                <a:gd name="T13" fmla="*/ 38 h 1222"/>
                <a:gd name="T14" fmla="*/ 195 w 579"/>
                <a:gd name="T15" fmla="*/ 22 h 1222"/>
                <a:gd name="T16" fmla="*/ 174 w 579"/>
                <a:gd name="T17" fmla="*/ 0 h 1222"/>
                <a:gd name="T18" fmla="*/ 144 w 579"/>
                <a:gd name="T19" fmla="*/ 0 h 1222"/>
                <a:gd name="T20" fmla="*/ 68 w 579"/>
                <a:gd name="T21" fmla="*/ 0 h 1222"/>
                <a:gd name="T22" fmla="*/ 1 w 579"/>
                <a:gd name="T23" fmla="*/ 68 h 1222"/>
                <a:gd name="T24" fmla="*/ 0 w 579"/>
                <a:gd name="T25" fmla="*/ 1154 h 1222"/>
                <a:gd name="T26" fmla="*/ 68 w 579"/>
                <a:gd name="T27" fmla="*/ 1221 h 1222"/>
                <a:gd name="T28" fmla="*/ 511 w 579"/>
                <a:gd name="T29" fmla="*/ 1222 h 1222"/>
                <a:gd name="T30" fmla="*/ 579 w 579"/>
                <a:gd name="T31" fmla="*/ 1154 h 1222"/>
                <a:gd name="T32" fmla="*/ 579 w 579"/>
                <a:gd name="T33" fmla="*/ 68 h 1222"/>
                <a:gd name="T34" fmla="*/ 511 w 579"/>
                <a:gd name="T35" fmla="*/ 1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9" h="1222">
                  <a:moveTo>
                    <a:pt x="511" y="1"/>
                  </a:moveTo>
                  <a:cubicBezTo>
                    <a:pt x="425" y="1"/>
                    <a:pt x="425" y="1"/>
                    <a:pt x="425" y="1"/>
                  </a:cubicBezTo>
                  <a:cubicBezTo>
                    <a:pt x="414" y="0"/>
                    <a:pt x="404" y="10"/>
                    <a:pt x="404" y="22"/>
                  </a:cubicBezTo>
                  <a:cubicBezTo>
                    <a:pt x="404" y="38"/>
                    <a:pt x="404" y="38"/>
                    <a:pt x="404" y="38"/>
                  </a:cubicBezTo>
                  <a:cubicBezTo>
                    <a:pt x="404" y="50"/>
                    <a:pt x="395" y="60"/>
                    <a:pt x="383" y="60"/>
                  </a:cubicBezTo>
                  <a:cubicBezTo>
                    <a:pt x="216" y="60"/>
                    <a:pt x="216" y="60"/>
                    <a:pt x="216" y="60"/>
                  </a:cubicBezTo>
                  <a:cubicBezTo>
                    <a:pt x="204" y="60"/>
                    <a:pt x="195" y="50"/>
                    <a:pt x="195" y="38"/>
                  </a:cubicBezTo>
                  <a:cubicBezTo>
                    <a:pt x="195" y="22"/>
                    <a:pt x="195" y="22"/>
                    <a:pt x="195" y="22"/>
                  </a:cubicBezTo>
                  <a:cubicBezTo>
                    <a:pt x="195" y="10"/>
                    <a:pt x="185" y="0"/>
                    <a:pt x="174" y="0"/>
                  </a:cubicBezTo>
                  <a:cubicBezTo>
                    <a:pt x="144" y="0"/>
                    <a:pt x="144" y="0"/>
                    <a:pt x="144" y="0"/>
                  </a:cubicBezTo>
                  <a:cubicBezTo>
                    <a:pt x="68" y="0"/>
                    <a:pt x="68" y="0"/>
                    <a:pt x="68" y="0"/>
                  </a:cubicBezTo>
                  <a:cubicBezTo>
                    <a:pt x="31" y="0"/>
                    <a:pt x="1" y="31"/>
                    <a:pt x="1" y="68"/>
                  </a:cubicBezTo>
                  <a:cubicBezTo>
                    <a:pt x="0" y="1154"/>
                    <a:pt x="0" y="1154"/>
                    <a:pt x="0" y="1154"/>
                  </a:cubicBezTo>
                  <a:cubicBezTo>
                    <a:pt x="0" y="1191"/>
                    <a:pt x="31" y="1221"/>
                    <a:pt x="68" y="1221"/>
                  </a:cubicBezTo>
                  <a:cubicBezTo>
                    <a:pt x="511" y="1222"/>
                    <a:pt x="511" y="1222"/>
                    <a:pt x="511" y="1222"/>
                  </a:cubicBezTo>
                  <a:cubicBezTo>
                    <a:pt x="548" y="1222"/>
                    <a:pt x="579" y="1191"/>
                    <a:pt x="579" y="1154"/>
                  </a:cubicBezTo>
                  <a:cubicBezTo>
                    <a:pt x="579" y="68"/>
                    <a:pt x="579" y="68"/>
                    <a:pt x="579" y="68"/>
                  </a:cubicBezTo>
                  <a:cubicBezTo>
                    <a:pt x="579" y="31"/>
                    <a:pt x="549" y="1"/>
                    <a:pt x="51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5" name="Rectangle 104">
            <a:extLst>
              <a:ext uri="{FF2B5EF4-FFF2-40B4-BE49-F238E27FC236}">
                <a16:creationId xmlns:a16="http://schemas.microsoft.com/office/drawing/2014/main" id="{33D001A0-F169-4A33-8968-3EFB18C02C6D}"/>
              </a:ext>
            </a:extLst>
          </p:cNvPr>
          <p:cNvSpPr/>
          <p:nvPr/>
        </p:nvSpPr>
        <p:spPr>
          <a:xfrm>
            <a:off x="8936119" y="1148034"/>
            <a:ext cx="911978" cy="276999"/>
          </a:xfrm>
          <a:prstGeom prst="rect">
            <a:avLst/>
          </a:prstGeom>
        </p:spPr>
        <p:txBody>
          <a:bodyPr wrap="square" lIns="0" tIns="0" rIns="0" bIns="0" anchor="ctr">
            <a:spAutoFit/>
          </a:bodyPr>
          <a:lstStyle/>
          <a:p>
            <a:pPr algn="r"/>
            <a:r>
              <a:rPr lang="en-ID" b="1" dirty="0">
                <a:solidFill>
                  <a:srgbClr val="35328F"/>
                </a:solidFill>
                <a:latin typeface="Century Gothic" panose="020B0502020202020204" pitchFamily="34" charset="0"/>
              </a:rPr>
              <a:t>Home</a:t>
            </a:r>
          </a:p>
        </p:txBody>
      </p:sp>
      <p:sp>
        <p:nvSpPr>
          <p:cNvPr id="135" name="Rectangle 134">
            <a:extLst>
              <a:ext uri="{FF2B5EF4-FFF2-40B4-BE49-F238E27FC236}">
                <a16:creationId xmlns:a16="http://schemas.microsoft.com/office/drawing/2014/main" id="{3C2BF6C3-015C-4784-8E73-9BB686B3A6AE}"/>
              </a:ext>
            </a:extLst>
          </p:cNvPr>
          <p:cNvSpPr/>
          <p:nvPr/>
        </p:nvSpPr>
        <p:spPr>
          <a:xfrm>
            <a:off x="8936119" y="2202203"/>
            <a:ext cx="911978" cy="276999"/>
          </a:xfrm>
          <a:prstGeom prst="rect">
            <a:avLst/>
          </a:prstGeom>
        </p:spPr>
        <p:txBody>
          <a:bodyPr wrap="square" lIns="0" tIns="0" rIns="0" bIns="0" anchor="ctr">
            <a:spAutoFit/>
          </a:bodyPr>
          <a:lstStyle/>
          <a:p>
            <a:pPr algn="r"/>
            <a:r>
              <a:rPr lang="en-ID" b="1" dirty="0">
                <a:solidFill>
                  <a:srgbClr val="205DAB"/>
                </a:solidFill>
                <a:latin typeface="Century Gothic" panose="020B0502020202020204" pitchFamily="34" charset="0"/>
              </a:rPr>
              <a:t>Sign In </a:t>
            </a:r>
          </a:p>
        </p:txBody>
      </p:sp>
      <p:sp>
        <p:nvSpPr>
          <p:cNvPr id="138" name="Rectangle 137">
            <a:extLst>
              <a:ext uri="{FF2B5EF4-FFF2-40B4-BE49-F238E27FC236}">
                <a16:creationId xmlns:a16="http://schemas.microsoft.com/office/drawing/2014/main" id="{1B9B0848-DFC9-4A0D-8DB5-8D77F0AC8EC2}"/>
              </a:ext>
            </a:extLst>
          </p:cNvPr>
          <p:cNvSpPr/>
          <p:nvPr/>
        </p:nvSpPr>
        <p:spPr>
          <a:xfrm>
            <a:off x="8936119" y="3256372"/>
            <a:ext cx="911978" cy="276999"/>
          </a:xfrm>
          <a:prstGeom prst="rect">
            <a:avLst/>
          </a:prstGeom>
        </p:spPr>
        <p:txBody>
          <a:bodyPr wrap="square" lIns="0" tIns="0" rIns="0" bIns="0" anchor="ctr">
            <a:spAutoFit/>
          </a:bodyPr>
          <a:lstStyle/>
          <a:p>
            <a:pPr algn="r"/>
            <a:r>
              <a:rPr lang="en-ID" b="1" dirty="0">
                <a:solidFill>
                  <a:srgbClr val="35328F"/>
                </a:solidFill>
                <a:latin typeface="Century Gothic" panose="020B0502020202020204" pitchFamily="34" charset="0"/>
              </a:rPr>
              <a:t>Sign Up</a:t>
            </a:r>
          </a:p>
        </p:txBody>
      </p:sp>
      <p:sp>
        <p:nvSpPr>
          <p:cNvPr id="141" name="Rectangle 140">
            <a:extLst>
              <a:ext uri="{FF2B5EF4-FFF2-40B4-BE49-F238E27FC236}">
                <a16:creationId xmlns:a16="http://schemas.microsoft.com/office/drawing/2014/main" id="{DB33F8B7-4857-4305-A29A-FA8712DADD02}"/>
              </a:ext>
            </a:extLst>
          </p:cNvPr>
          <p:cNvSpPr/>
          <p:nvPr/>
        </p:nvSpPr>
        <p:spPr>
          <a:xfrm>
            <a:off x="8936119" y="4310541"/>
            <a:ext cx="911978" cy="276999"/>
          </a:xfrm>
          <a:prstGeom prst="rect">
            <a:avLst/>
          </a:prstGeom>
        </p:spPr>
        <p:txBody>
          <a:bodyPr wrap="square" lIns="0" tIns="0" rIns="0" bIns="0" anchor="ctr">
            <a:spAutoFit/>
          </a:bodyPr>
          <a:lstStyle/>
          <a:p>
            <a:pPr algn="r"/>
            <a:r>
              <a:rPr lang="en-ID" b="1" dirty="0">
                <a:solidFill>
                  <a:srgbClr val="205DAB"/>
                </a:solidFill>
                <a:latin typeface="Century Gothic" panose="020B0502020202020204" pitchFamily="34" charset="0"/>
              </a:rPr>
              <a:t>List</a:t>
            </a:r>
          </a:p>
        </p:txBody>
      </p:sp>
      <p:sp>
        <p:nvSpPr>
          <p:cNvPr id="144" name="Rectangle 143">
            <a:extLst>
              <a:ext uri="{FF2B5EF4-FFF2-40B4-BE49-F238E27FC236}">
                <a16:creationId xmlns:a16="http://schemas.microsoft.com/office/drawing/2014/main" id="{C210387B-0587-4BD5-B9E6-1020DC4DB098}"/>
              </a:ext>
            </a:extLst>
          </p:cNvPr>
          <p:cNvSpPr/>
          <p:nvPr/>
        </p:nvSpPr>
        <p:spPr>
          <a:xfrm>
            <a:off x="8936119" y="5226213"/>
            <a:ext cx="911978" cy="553998"/>
          </a:xfrm>
          <a:prstGeom prst="rect">
            <a:avLst/>
          </a:prstGeom>
        </p:spPr>
        <p:txBody>
          <a:bodyPr wrap="square" lIns="0" tIns="0" rIns="0" bIns="0" anchor="ctr">
            <a:spAutoFit/>
          </a:bodyPr>
          <a:lstStyle/>
          <a:p>
            <a:pPr algn="r"/>
            <a:r>
              <a:rPr lang="en-ID" b="1" dirty="0">
                <a:solidFill>
                  <a:srgbClr val="35328F"/>
                </a:solidFill>
                <a:latin typeface="Century Gothic" panose="020B0502020202020204" pitchFamily="34" charset="0"/>
              </a:rPr>
              <a:t>User Profile</a:t>
            </a:r>
          </a:p>
        </p:txBody>
      </p:sp>
      <p:sp>
        <p:nvSpPr>
          <p:cNvPr id="145" name="Title 1">
            <a:extLst>
              <a:ext uri="{FF2B5EF4-FFF2-40B4-BE49-F238E27FC236}">
                <a16:creationId xmlns:a16="http://schemas.microsoft.com/office/drawing/2014/main" id="{1D5E1421-0EED-476D-98C8-0739335C130C}"/>
              </a:ext>
            </a:extLst>
          </p:cNvPr>
          <p:cNvSpPr>
            <a:spLocks noGrp="1"/>
          </p:cNvSpPr>
          <p:nvPr>
            <p:ph type="title"/>
          </p:nvPr>
        </p:nvSpPr>
        <p:spPr>
          <a:xfrm>
            <a:off x="542033" y="3231558"/>
            <a:ext cx="3358594" cy="498598"/>
          </a:xfrm>
        </p:spPr>
        <p:txBody>
          <a:bodyPr wrap="square" lIns="0" tIns="0" rIns="0" bIns="0">
            <a:spAutoFit/>
          </a:bodyPr>
          <a:lstStyle/>
          <a:p>
            <a:pPr algn="l"/>
            <a:r>
              <a:rPr lang="en-US" dirty="0"/>
              <a:t>Our </a:t>
            </a:r>
            <a:r>
              <a:rPr lang="en-US" u="sng" dirty="0"/>
              <a:t>Features</a:t>
            </a:r>
          </a:p>
        </p:txBody>
      </p:sp>
      <p:grpSp>
        <p:nvGrpSpPr>
          <p:cNvPr id="83" name="Group 82">
            <a:extLst>
              <a:ext uri="{FF2B5EF4-FFF2-40B4-BE49-F238E27FC236}">
                <a16:creationId xmlns:a16="http://schemas.microsoft.com/office/drawing/2014/main" id="{80EE2150-B426-4B04-BD7B-4182F2819BBF}"/>
              </a:ext>
            </a:extLst>
          </p:cNvPr>
          <p:cNvGrpSpPr/>
          <p:nvPr/>
        </p:nvGrpSpPr>
        <p:grpSpPr>
          <a:xfrm>
            <a:off x="4899795" y="2482535"/>
            <a:ext cx="1429758" cy="2046819"/>
            <a:chOff x="4899796" y="2097060"/>
            <a:chExt cx="1429758" cy="2046819"/>
          </a:xfrm>
        </p:grpSpPr>
        <p:grpSp>
          <p:nvGrpSpPr>
            <p:cNvPr id="121" name="Group 120">
              <a:extLst>
                <a:ext uri="{FF2B5EF4-FFF2-40B4-BE49-F238E27FC236}">
                  <a16:creationId xmlns:a16="http://schemas.microsoft.com/office/drawing/2014/main" id="{274660B8-F795-4FCC-A32B-CC66FAA2C4BE}"/>
                </a:ext>
              </a:extLst>
            </p:cNvPr>
            <p:cNvGrpSpPr/>
            <p:nvPr/>
          </p:nvGrpSpPr>
          <p:grpSpPr>
            <a:xfrm>
              <a:off x="4899796" y="2714120"/>
              <a:ext cx="1429758" cy="1429759"/>
              <a:chOff x="8345488" y="1936750"/>
              <a:chExt cx="1331912" cy="1331913"/>
            </a:xfrm>
          </p:grpSpPr>
          <p:sp>
            <p:nvSpPr>
              <p:cNvPr id="122" name="Oval 116">
                <a:extLst>
                  <a:ext uri="{FF2B5EF4-FFF2-40B4-BE49-F238E27FC236}">
                    <a16:creationId xmlns:a16="http://schemas.microsoft.com/office/drawing/2014/main" id="{46AA872D-70AB-4EE8-AF55-3C1D230770CF}"/>
                  </a:ext>
                </a:extLst>
              </p:cNvPr>
              <p:cNvSpPr>
                <a:spLocks noChangeArrowheads="1"/>
              </p:cNvSpPr>
              <p:nvPr/>
            </p:nvSpPr>
            <p:spPr bwMode="auto">
              <a:xfrm>
                <a:off x="8345488" y="1936750"/>
                <a:ext cx="1331912" cy="1331913"/>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3" name="Freeform 117">
                <a:extLst>
                  <a:ext uri="{FF2B5EF4-FFF2-40B4-BE49-F238E27FC236}">
                    <a16:creationId xmlns:a16="http://schemas.microsoft.com/office/drawing/2014/main" id="{AC69D09B-75EB-41A9-B4E6-B1090B1D9219}"/>
                  </a:ext>
                </a:extLst>
              </p:cNvPr>
              <p:cNvSpPr>
                <a:spLocks noEditPoints="1"/>
              </p:cNvSpPr>
              <p:nvPr/>
            </p:nvSpPr>
            <p:spPr bwMode="auto">
              <a:xfrm>
                <a:off x="8624888" y="2216150"/>
                <a:ext cx="773112" cy="773113"/>
              </a:xfrm>
              <a:custGeom>
                <a:avLst/>
                <a:gdLst>
                  <a:gd name="T0" fmla="*/ 102 w 204"/>
                  <a:gd name="T1" fmla="*/ 160 h 204"/>
                  <a:gd name="T2" fmla="*/ 44 w 204"/>
                  <a:gd name="T3" fmla="*/ 102 h 204"/>
                  <a:gd name="T4" fmla="*/ 102 w 204"/>
                  <a:gd name="T5" fmla="*/ 44 h 204"/>
                  <a:gd name="T6" fmla="*/ 160 w 204"/>
                  <a:gd name="T7" fmla="*/ 102 h 204"/>
                  <a:gd name="T8" fmla="*/ 102 w 204"/>
                  <a:gd name="T9" fmla="*/ 160 h 204"/>
                  <a:gd name="T10" fmla="*/ 198 w 204"/>
                  <a:gd name="T11" fmla="*/ 89 h 204"/>
                  <a:gd name="T12" fmla="*/ 178 w 204"/>
                  <a:gd name="T13" fmla="*/ 89 h 204"/>
                  <a:gd name="T14" fmla="*/ 165 w 204"/>
                  <a:gd name="T15" fmla="*/ 58 h 204"/>
                  <a:gd name="T16" fmla="*/ 179 w 204"/>
                  <a:gd name="T17" fmla="*/ 43 h 204"/>
                  <a:gd name="T18" fmla="*/ 179 w 204"/>
                  <a:gd name="T19" fmla="*/ 34 h 204"/>
                  <a:gd name="T20" fmla="*/ 170 w 204"/>
                  <a:gd name="T21" fmla="*/ 25 h 204"/>
                  <a:gd name="T22" fmla="*/ 161 w 204"/>
                  <a:gd name="T23" fmla="*/ 25 h 204"/>
                  <a:gd name="T24" fmla="*/ 146 w 204"/>
                  <a:gd name="T25" fmla="*/ 39 h 204"/>
                  <a:gd name="T26" fmla="*/ 115 w 204"/>
                  <a:gd name="T27" fmla="*/ 26 h 204"/>
                  <a:gd name="T28" fmla="*/ 115 w 204"/>
                  <a:gd name="T29" fmla="*/ 6 h 204"/>
                  <a:gd name="T30" fmla="*/ 108 w 204"/>
                  <a:gd name="T31" fmla="*/ 0 h 204"/>
                  <a:gd name="T32" fmla="*/ 96 w 204"/>
                  <a:gd name="T33" fmla="*/ 0 h 204"/>
                  <a:gd name="T34" fmla="*/ 89 w 204"/>
                  <a:gd name="T35" fmla="*/ 6 h 204"/>
                  <a:gd name="T36" fmla="*/ 89 w 204"/>
                  <a:gd name="T37" fmla="*/ 26 h 204"/>
                  <a:gd name="T38" fmla="*/ 58 w 204"/>
                  <a:gd name="T39" fmla="*/ 39 h 204"/>
                  <a:gd name="T40" fmla="*/ 43 w 204"/>
                  <a:gd name="T41" fmla="*/ 25 h 204"/>
                  <a:gd name="T42" fmla="*/ 34 w 204"/>
                  <a:gd name="T43" fmla="*/ 25 h 204"/>
                  <a:gd name="T44" fmla="*/ 25 w 204"/>
                  <a:gd name="T45" fmla="*/ 34 h 204"/>
                  <a:gd name="T46" fmla="*/ 25 w 204"/>
                  <a:gd name="T47" fmla="*/ 43 h 204"/>
                  <a:gd name="T48" fmla="*/ 39 w 204"/>
                  <a:gd name="T49" fmla="*/ 58 h 204"/>
                  <a:gd name="T50" fmla="*/ 26 w 204"/>
                  <a:gd name="T51" fmla="*/ 89 h 204"/>
                  <a:gd name="T52" fmla="*/ 6 w 204"/>
                  <a:gd name="T53" fmla="*/ 89 h 204"/>
                  <a:gd name="T54" fmla="*/ 0 w 204"/>
                  <a:gd name="T55" fmla="*/ 96 h 204"/>
                  <a:gd name="T56" fmla="*/ 0 w 204"/>
                  <a:gd name="T57" fmla="*/ 108 h 204"/>
                  <a:gd name="T58" fmla="*/ 6 w 204"/>
                  <a:gd name="T59" fmla="*/ 115 h 204"/>
                  <a:gd name="T60" fmla="*/ 26 w 204"/>
                  <a:gd name="T61" fmla="*/ 115 h 204"/>
                  <a:gd name="T62" fmla="*/ 39 w 204"/>
                  <a:gd name="T63" fmla="*/ 146 h 204"/>
                  <a:gd name="T64" fmla="*/ 25 w 204"/>
                  <a:gd name="T65" fmla="*/ 161 h 204"/>
                  <a:gd name="T66" fmla="*/ 25 w 204"/>
                  <a:gd name="T67" fmla="*/ 170 h 204"/>
                  <a:gd name="T68" fmla="*/ 34 w 204"/>
                  <a:gd name="T69" fmla="*/ 179 h 204"/>
                  <a:gd name="T70" fmla="*/ 43 w 204"/>
                  <a:gd name="T71" fmla="*/ 179 h 204"/>
                  <a:gd name="T72" fmla="*/ 58 w 204"/>
                  <a:gd name="T73" fmla="*/ 165 h 204"/>
                  <a:gd name="T74" fmla="*/ 89 w 204"/>
                  <a:gd name="T75" fmla="*/ 178 h 204"/>
                  <a:gd name="T76" fmla="*/ 89 w 204"/>
                  <a:gd name="T77" fmla="*/ 198 h 204"/>
                  <a:gd name="T78" fmla="*/ 96 w 204"/>
                  <a:gd name="T79" fmla="*/ 204 h 204"/>
                  <a:gd name="T80" fmla="*/ 108 w 204"/>
                  <a:gd name="T81" fmla="*/ 204 h 204"/>
                  <a:gd name="T82" fmla="*/ 115 w 204"/>
                  <a:gd name="T83" fmla="*/ 198 h 204"/>
                  <a:gd name="T84" fmla="*/ 115 w 204"/>
                  <a:gd name="T85" fmla="*/ 178 h 204"/>
                  <a:gd name="T86" fmla="*/ 146 w 204"/>
                  <a:gd name="T87" fmla="*/ 165 h 204"/>
                  <a:gd name="T88" fmla="*/ 161 w 204"/>
                  <a:gd name="T89" fmla="*/ 179 h 204"/>
                  <a:gd name="T90" fmla="*/ 170 w 204"/>
                  <a:gd name="T91" fmla="*/ 179 h 204"/>
                  <a:gd name="T92" fmla="*/ 179 w 204"/>
                  <a:gd name="T93" fmla="*/ 170 h 204"/>
                  <a:gd name="T94" fmla="*/ 179 w 204"/>
                  <a:gd name="T95" fmla="*/ 161 h 204"/>
                  <a:gd name="T96" fmla="*/ 165 w 204"/>
                  <a:gd name="T97" fmla="*/ 146 h 204"/>
                  <a:gd name="T98" fmla="*/ 178 w 204"/>
                  <a:gd name="T99" fmla="*/ 115 h 204"/>
                  <a:gd name="T100" fmla="*/ 198 w 204"/>
                  <a:gd name="T101" fmla="*/ 115 h 204"/>
                  <a:gd name="T102" fmla="*/ 204 w 204"/>
                  <a:gd name="T103" fmla="*/ 108 h 204"/>
                  <a:gd name="T104" fmla="*/ 204 w 204"/>
                  <a:gd name="T105" fmla="*/ 96 h 204"/>
                  <a:gd name="T106" fmla="*/ 198 w 204"/>
                  <a:gd name="T107" fmla="*/ 8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04">
                    <a:moveTo>
                      <a:pt x="102" y="160"/>
                    </a:moveTo>
                    <a:cubicBezTo>
                      <a:pt x="70" y="160"/>
                      <a:pt x="44" y="134"/>
                      <a:pt x="44" y="102"/>
                    </a:cubicBezTo>
                    <a:cubicBezTo>
                      <a:pt x="44" y="71"/>
                      <a:pt x="70" y="44"/>
                      <a:pt x="102" y="44"/>
                    </a:cubicBezTo>
                    <a:cubicBezTo>
                      <a:pt x="134" y="44"/>
                      <a:pt x="160" y="70"/>
                      <a:pt x="160" y="102"/>
                    </a:cubicBezTo>
                    <a:cubicBezTo>
                      <a:pt x="160" y="133"/>
                      <a:pt x="134" y="160"/>
                      <a:pt x="102" y="160"/>
                    </a:cubicBezTo>
                    <a:close/>
                    <a:moveTo>
                      <a:pt x="198" y="89"/>
                    </a:moveTo>
                    <a:cubicBezTo>
                      <a:pt x="178" y="89"/>
                      <a:pt x="178" y="89"/>
                      <a:pt x="178" y="89"/>
                    </a:cubicBezTo>
                    <a:cubicBezTo>
                      <a:pt x="176" y="78"/>
                      <a:pt x="171" y="67"/>
                      <a:pt x="165" y="58"/>
                    </a:cubicBezTo>
                    <a:cubicBezTo>
                      <a:pt x="179" y="43"/>
                      <a:pt x="179" y="43"/>
                      <a:pt x="179" y="43"/>
                    </a:cubicBezTo>
                    <a:cubicBezTo>
                      <a:pt x="181" y="41"/>
                      <a:pt x="181" y="37"/>
                      <a:pt x="179" y="34"/>
                    </a:cubicBezTo>
                    <a:cubicBezTo>
                      <a:pt x="170" y="25"/>
                      <a:pt x="170" y="25"/>
                      <a:pt x="170" y="25"/>
                    </a:cubicBezTo>
                    <a:cubicBezTo>
                      <a:pt x="167" y="23"/>
                      <a:pt x="163" y="23"/>
                      <a:pt x="161" y="25"/>
                    </a:cubicBez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4" y="179"/>
                      <a:pt x="34" y="179"/>
                      <a:pt x="34" y="179"/>
                    </a:cubicBezTo>
                    <a:cubicBezTo>
                      <a:pt x="37" y="181"/>
                      <a:pt x="41" y="181"/>
                      <a:pt x="43" y="179"/>
                    </a:cubicBezTo>
                    <a:cubicBezTo>
                      <a:pt x="58" y="165"/>
                      <a:pt x="58" y="165"/>
                      <a:pt x="58" y="165"/>
                    </a:cubicBezTo>
                    <a:cubicBezTo>
                      <a:pt x="67" y="171"/>
                      <a:pt x="78" y="176"/>
                      <a:pt x="89" y="178"/>
                    </a:cubicBezTo>
                    <a:cubicBezTo>
                      <a:pt x="89" y="198"/>
                      <a:pt x="89" y="198"/>
                      <a:pt x="89" y="198"/>
                    </a:cubicBezTo>
                    <a:cubicBezTo>
                      <a:pt x="89" y="202"/>
                      <a:pt x="92" y="204"/>
                      <a:pt x="96" y="204"/>
                    </a:cubicBezTo>
                    <a:cubicBezTo>
                      <a:pt x="108" y="204"/>
                      <a:pt x="108" y="204"/>
                      <a:pt x="108" y="204"/>
                    </a:cubicBezTo>
                    <a:cubicBezTo>
                      <a:pt x="112" y="204"/>
                      <a:pt x="115" y="202"/>
                      <a:pt x="115" y="198"/>
                    </a:cubicBezTo>
                    <a:cubicBezTo>
                      <a:pt x="115" y="178"/>
                      <a:pt x="115" y="178"/>
                      <a:pt x="115" y="178"/>
                    </a:cubicBezTo>
                    <a:cubicBezTo>
                      <a:pt x="126" y="176"/>
                      <a:pt x="137" y="171"/>
                      <a:pt x="146" y="165"/>
                    </a:cubicBezTo>
                    <a:cubicBezTo>
                      <a:pt x="161" y="179"/>
                      <a:pt x="161" y="179"/>
                      <a:pt x="161" y="179"/>
                    </a:cubicBezTo>
                    <a:cubicBezTo>
                      <a:pt x="163" y="181"/>
                      <a:pt x="167" y="181"/>
                      <a:pt x="170" y="179"/>
                    </a:cubicBezTo>
                    <a:cubicBezTo>
                      <a:pt x="179" y="170"/>
                      <a:pt x="179" y="170"/>
                      <a:pt x="179" y="170"/>
                    </a:cubicBezTo>
                    <a:cubicBezTo>
                      <a:pt x="181" y="167"/>
                      <a:pt x="181" y="163"/>
                      <a:pt x="179" y="161"/>
                    </a:cubicBezTo>
                    <a:cubicBezTo>
                      <a:pt x="165" y="146"/>
                      <a:pt x="165" y="146"/>
                      <a:pt x="165" y="146"/>
                    </a:cubicBezTo>
                    <a:cubicBezTo>
                      <a:pt x="171" y="137"/>
                      <a:pt x="176" y="126"/>
                      <a:pt x="178" y="115"/>
                    </a:cubicBezTo>
                    <a:cubicBezTo>
                      <a:pt x="198" y="115"/>
                      <a:pt x="198" y="115"/>
                      <a:pt x="198" y="115"/>
                    </a:cubicBezTo>
                    <a:cubicBezTo>
                      <a:pt x="202" y="115"/>
                      <a:pt x="204" y="112"/>
                      <a:pt x="204" y="108"/>
                    </a:cubicBezTo>
                    <a:cubicBezTo>
                      <a:pt x="204" y="96"/>
                      <a:pt x="204" y="96"/>
                      <a:pt x="204" y="96"/>
                    </a:cubicBezTo>
                    <a:cubicBezTo>
                      <a:pt x="204" y="92"/>
                      <a:pt x="202" y="89"/>
                      <a:pt x="198" y="89"/>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4" name="Freeform 118">
                <a:extLst>
                  <a:ext uri="{FF2B5EF4-FFF2-40B4-BE49-F238E27FC236}">
                    <a16:creationId xmlns:a16="http://schemas.microsoft.com/office/drawing/2014/main" id="{FB6DE395-1B59-4DB9-984B-EB5314E4942A}"/>
                  </a:ext>
                </a:extLst>
              </p:cNvPr>
              <p:cNvSpPr>
                <a:spLocks/>
              </p:cNvSpPr>
              <p:nvPr/>
            </p:nvSpPr>
            <p:spPr bwMode="auto">
              <a:xfrm>
                <a:off x="8624888" y="2216150"/>
                <a:ext cx="658812" cy="658813"/>
              </a:xfrm>
              <a:custGeom>
                <a:avLst/>
                <a:gdLst>
                  <a:gd name="T0" fmla="*/ 161 w 174"/>
                  <a:gd name="T1" fmla="*/ 25 h 174"/>
                  <a:gd name="T2" fmla="*/ 146 w 174"/>
                  <a:gd name="T3" fmla="*/ 39 h 174"/>
                  <a:gd name="T4" fmla="*/ 115 w 174"/>
                  <a:gd name="T5" fmla="*/ 26 h 174"/>
                  <a:gd name="T6" fmla="*/ 115 w 174"/>
                  <a:gd name="T7" fmla="*/ 6 h 174"/>
                  <a:gd name="T8" fmla="*/ 108 w 174"/>
                  <a:gd name="T9" fmla="*/ 0 h 174"/>
                  <a:gd name="T10" fmla="*/ 96 w 174"/>
                  <a:gd name="T11" fmla="*/ 0 h 174"/>
                  <a:gd name="T12" fmla="*/ 89 w 174"/>
                  <a:gd name="T13" fmla="*/ 6 h 174"/>
                  <a:gd name="T14" fmla="*/ 89 w 174"/>
                  <a:gd name="T15" fmla="*/ 26 h 174"/>
                  <a:gd name="T16" fmla="*/ 58 w 174"/>
                  <a:gd name="T17" fmla="*/ 39 h 174"/>
                  <a:gd name="T18" fmla="*/ 43 w 174"/>
                  <a:gd name="T19" fmla="*/ 25 h 174"/>
                  <a:gd name="T20" fmla="*/ 34 w 174"/>
                  <a:gd name="T21" fmla="*/ 25 h 174"/>
                  <a:gd name="T22" fmla="*/ 25 w 174"/>
                  <a:gd name="T23" fmla="*/ 34 h 174"/>
                  <a:gd name="T24" fmla="*/ 25 w 174"/>
                  <a:gd name="T25" fmla="*/ 43 h 174"/>
                  <a:gd name="T26" fmla="*/ 39 w 174"/>
                  <a:gd name="T27" fmla="*/ 58 h 174"/>
                  <a:gd name="T28" fmla="*/ 26 w 174"/>
                  <a:gd name="T29" fmla="*/ 89 h 174"/>
                  <a:gd name="T30" fmla="*/ 6 w 174"/>
                  <a:gd name="T31" fmla="*/ 89 h 174"/>
                  <a:gd name="T32" fmla="*/ 0 w 174"/>
                  <a:gd name="T33" fmla="*/ 96 h 174"/>
                  <a:gd name="T34" fmla="*/ 0 w 174"/>
                  <a:gd name="T35" fmla="*/ 108 h 174"/>
                  <a:gd name="T36" fmla="*/ 6 w 174"/>
                  <a:gd name="T37" fmla="*/ 115 h 174"/>
                  <a:gd name="T38" fmla="*/ 26 w 174"/>
                  <a:gd name="T39" fmla="*/ 115 h 174"/>
                  <a:gd name="T40" fmla="*/ 39 w 174"/>
                  <a:gd name="T41" fmla="*/ 146 h 174"/>
                  <a:gd name="T42" fmla="*/ 25 w 174"/>
                  <a:gd name="T43" fmla="*/ 161 h 174"/>
                  <a:gd name="T44" fmla="*/ 25 w 174"/>
                  <a:gd name="T45" fmla="*/ 170 h 174"/>
                  <a:gd name="T46" fmla="*/ 30 w 174"/>
                  <a:gd name="T47" fmla="*/ 174 h 174"/>
                  <a:gd name="T48" fmla="*/ 61 w 174"/>
                  <a:gd name="T49" fmla="*/ 143 h 174"/>
                  <a:gd name="T50" fmla="*/ 44 w 174"/>
                  <a:gd name="T51" fmla="*/ 102 h 174"/>
                  <a:gd name="T52" fmla="*/ 102 w 174"/>
                  <a:gd name="T53" fmla="*/ 44 h 174"/>
                  <a:gd name="T54" fmla="*/ 143 w 174"/>
                  <a:gd name="T55" fmla="*/ 61 h 174"/>
                  <a:gd name="T56" fmla="*/ 174 w 174"/>
                  <a:gd name="T57" fmla="*/ 29 h 174"/>
                  <a:gd name="T58" fmla="*/ 170 w 174"/>
                  <a:gd name="T59" fmla="*/ 25 h 174"/>
                  <a:gd name="T60" fmla="*/ 161 w 174"/>
                  <a:gd name="T61" fmla="*/ 2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74">
                    <a:moveTo>
                      <a:pt x="161" y="25"/>
                    </a:move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0" y="174"/>
                      <a:pt x="30" y="174"/>
                      <a:pt x="30" y="174"/>
                    </a:cubicBezTo>
                    <a:cubicBezTo>
                      <a:pt x="61" y="143"/>
                      <a:pt x="61" y="143"/>
                      <a:pt x="61" y="143"/>
                    </a:cubicBezTo>
                    <a:cubicBezTo>
                      <a:pt x="51" y="132"/>
                      <a:pt x="44" y="118"/>
                      <a:pt x="44" y="102"/>
                    </a:cubicBezTo>
                    <a:cubicBezTo>
                      <a:pt x="44" y="71"/>
                      <a:pt x="70" y="44"/>
                      <a:pt x="102" y="44"/>
                    </a:cubicBezTo>
                    <a:cubicBezTo>
                      <a:pt x="118" y="44"/>
                      <a:pt x="132" y="51"/>
                      <a:pt x="143" y="61"/>
                    </a:cubicBezTo>
                    <a:cubicBezTo>
                      <a:pt x="174" y="29"/>
                      <a:pt x="174" y="29"/>
                      <a:pt x="174" y="29"/>
                    </a:cubicBezTo>
                    <a:cubicBezTo>
                      <a:pt x="170" y="25"/>
                      <a:pt x="170" y="25"/>
                      <a:pt x="170" y="25"/>
                    </a:cubicBezTo>
                    <a:cubicBezTo>
                      <a:pt x="167" y="23"/>
                      <a:pt x="163" y="23"/>
                      <a:pt x="161"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119">
                <a:extLst>
                  <a:ext uri="{FF2B5EF4-FFF2-40B4-BE49-F238E27FC236}">
                    <a16:creationId xmlns:a16="http://schemas.microsoft.com/office/drawing/2014/main" id="{F8B635AB-A3F2-490F-9819-2FF643931597}"/>
                  </a:ext>
                </a:extLst>
              </p:cNvPr>
              <p:cNvSpPr>
                <a:spLocks noEditPoints="1"/>
              </p:cNvSpPr>
              <p:nvPr/>
            </p:nvSpPr>
            <p:spPr bwMode="auto">
              <a:xfrm>
                <a:off x="8791575" y="2382838"/>
                <a:ext cx="439737" cy="439738"/>
              </a:xfrm>
              <a:custGeom>
                <a:avLst/>
                <a:gdLst>
                  <a:gd name="T0" fmla="*/ 58 w 116"/>
                  <a:gd name="T1" fmla="*/ 96 h 116"/>
                  <a:gd name="T2" fmla="*/ 20 w 116"/>
                  <a:gd name="T3" fmla="*/ 58 h 116"/>
                  <a:gd name="T4" fmla="*/ 58 w 116"/>
                  <a:gd name="T5" fmla="*/ 20 h 116"/>
                  <a:gd name="T6" fmla="*/ 96 w 116"/>
                  <a:gd name="T7" fmla="*/ 58 h 116"/>
                  <a:gd name="T8" fmla="*/ 58 w 116"/>
                  <a:gd name="T9" fmla="*/ 96 h 116"/>
                  <a:gd name="T10" fmla="*/ 58 w 116"/>
                  <a:gd name="T11" fmla="*/ 0 h 116"/>
                  <a:gd name="T12" fmla="*/ 0 w 116"/>
                  <a:gd name="T13" fmla="*/ 58 h 116"/>
                  <a:gd name="T14" fmla="*/ 58 w 116"/>
                  <a:gd name="T15" fmla="*/ 116 h 116"/>
                  <a:gd name="T16" fmla="*/ 116 w 116"/>
                  <a:gd name="T17" fmla="*/ 58 h 116"/>
                  <a:gd name="T18" fmla="*/ 58 w 116"/>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58" y="96"/>
                    </a:moveTo>
                    <a:cubicBezTo>
                      <a:pt x="37" y="96"/>
                      <a:pt x="20" y="79"/>
                      <a:pt x="20" y="58"/>
                    </a:cubicBezTo>
                    <a:cubicBezTo>
                      <a:pt x="20" y="37"/>
                      <a:pt x="37" y="20"/>
                      <a:pt x="58" y="20"/>
                    </a:cubicBezTo>
                    <a:cubicBezTo>
                      <a:pt x="79" y="20"/>
                      <a:pt x="96" y="37"/>
                      <a:pt x="96" y="58"/>
                    </a:cubicBezTo>
                    <a:cubicBezTo>
                      <a:pt x="96" y="79"/>
                      <a:pt x="79" y="96"/>
                      <a:pt x="58" y="96"/>
                    </a:cubicBezTo>
                    <a:close/>
                    <a:moveTo>
                      <a:pt x="58" y="0"/>
                    </a:moveTo>
                    <a:cubicBezTo>
                      <a:pt x="26" y="0"/>
                      <a:pt x="0" y="26"/>
                      <a:pt x="0" y="58"/>
                    </a:cubicBezTo>
                    <a:cubicBezTo>
                      <a:pt x="0" y="90"/>
                      <a:pt x="26" y="116"/>
                      <a:pt x="58" y="116"/>
                    </a:cubicBezTo>
                    <a:cubicBezTo>
                      <a:pt x="90" y="116"/>
                      <a:pt x="116" y="90"/>
                      <a:pt x="116" y="58"/>
                    </a:cubicBezTo>
                    <a:cubicBezTo>
                      <a:pt x="116" y="26"/>
                      <a:pt x="90" y="0"/>
                      <a:pt x="58" y="0"/>
                    </a:cubicBezTo>
                    <a:close/>
                  </a:path>
                </a:pathLst>
              </a:custGeom>
              <a:solidFill>
                <a:srgbClr val="CF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120">
                <a:extLst>
                  <a:ext uri="{FF2B5EF4-FFF2-40B4-BE49-F238E27FC236}">
                    <a16:creationId xmlns:a16="http://schemas.microsoft.com/office/drawing/2014/main" id="{4B8B3DF4-13E2-4995-9A1E-B1B25F7B03A9}"/>
                  </a:ext>
                </a:extLst>
              </p:cNvPr>
              <p:cNvSpPr>
                <a:spLocks/>
              </p:cNvSpPr>
              <p:nvPr/>
            </p:nvSpPr>
            <p:spPr bwMode="auto">
              <a:xfrm>
                <a:off x="8791575" y="2382838"/>
                <a:ext cx="374650" cy="374650"/>
              </a:xfrm>
              <a:custGeom>
                <a:avLst/>
                <a:gdLst>
                  <a:gd name="T0" fmla="*/ 58 w 99"/>
                  <a:gd name="T1" fmla="*/ 0 h 99"/>
                  <a:gd name="T2" fmla="*/ 0 w 99"/>
                  <a:gd name="T3" fmla="*/ 58 h 99"/>
                  <a:gd name="T4" fmla="*/ 17 w 99"/>
                  <a:gd name="T5" fmla="*/ 99 h 99"/>
                  <a:gd name="T6" fmla="*/ 31 w 99"/>
                  <a:gd name="T7" fmla="*/ 85 h 99"/>
                  <a:gd name="T8" fmla="*/ 20 w 99"/>
                  <a:gd name="T9" fmla="*/ 58 h 99"/>
                  <a:gd name="T10" fmla="*/ 58 w 99"/>
                  <a:gd name="T11" fmla="*/ 20 h 99"/>
                  <a:gd name="T12" fmla="*/ 85 w 99"/>
                  <a:gd name="T13" fmla="*/ 31 h 99"/>
                  <a:gd name="T14" fmla="*/ 99 w 99"/>
                  <a:gd name="T15" fmla="*/ 17 h 99"/>
                  <a:gd name="T16" fmla="*/ 58 w 99"/>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9">
                    <a:moveTo>
                      <a:pt x="58" y="0"/>
                    </a:moveTo>
                    <a:cubicBezTo>
                      <a:pt x="26" y="0"/>
                      <a:pt x="0" y="26"/>
                      <a:pt x="0" y="58"/>
                    </a:cubicBezTo>
                    <a:cubicBezTo>
                      <a:pt x="0" y="74"/>
                      <a:pt x="7" y="88"/>
                      <a:pt x="17" y="99"/>
                    </a:cubicBezTo>
                    <a:cubicBezTo>
                      <a:pt x="31" y="85"/>
                      <a:pt x="31" y="85"/>
                      <a:pt x="31" y="85"/>
                    </a:cubicBezTo>
                    <a:cubicBezTo>
                      <a:pt x="24" y="78"/>
                      <a:pt x="20" y="69"/>
                      <a:pt x="20" y="58"/>
                    </a:cubicBezTo>
                    <a:cubicBezTo>
                      <a:pt x="20" y="37"/>
                      <a:pt x="37" y="20"/>
                      <a:pt x="58" y="20"/>
                    </a:cubicBezTo>
                    <a:cubicBezTo>
                      <a:pt x="69" y="20"/>
                      <a:pt x="78" y="24"/>
                      <a:pt x="85" y="31"/>
                    </a:cubicBezTo>
                    <a:cubicBezTo>
                      <a:pt x="99" y="17"/>
                      <a:pt x="99" y="17"/>
                      <a:pt x="99" y="17"/>
                    </a:cubicBezTo>
                    <a:cubicBezTo>
                      <a:pt x="88" y="7"/>
                      <a:pt x="74" y="0"/>
                      <a:pt x="5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121">
                <a:extLst>
                  <a:ext uri="{FF2B5EF4-FFF2-40B4-BE49-F238E27FC236}">
                    <a16:creationId xmlns:a16="http://schemas.microsoft.com/office/drawing/2014/main" id="{5D21C1F0-1111-4290-A321-C2E7A7674DBA}"/>
                  </a:ext>
                </a:extLst>
              </p:cNvPr>
              <p:cNvSpPr>
                <a:spLocks noEditPoints="1"/>
              </p:cNvSpPr>
              <p:nvPr/>
            </p:nvSpPr>
            <p:spPr bwMode="auto">
              <a:xfrm>
                <a:off x="8867775" y="2459038"/>
                <a:ext cx="287337" cy="287338"/>
              </a:xfrm>
              <a:custGeom>
                <a:avLst/>
                <a:gdLst>
                  <a:gd name="T0" fmla="*/ 38 w 76"/>
                  <a:gd name="T1" fmla="*/ 64 h 76"/>
                  <a:gd name="T2" fmla="*/ 12 w 76"/>
                  <a:gd name="T3" fmla="*/ 38 h 76"/>
                  <a:gd name="T4" fmla="*/ 38 w 76"/>
                  <a:gd name="T5" fmla="*/ 12 h 76"/>
                  <a:gd name="T6" fmla="*/ 64 w 76"/>
                  <a:gd name="T7" fmla="*/ 38 h 76"/>
                  <a:gd name="T8" fmla="*/ 38 w 76"/>
                  <a:gd name="T9" fmla="*/ 64 h 76"/>
                  <a:gd name="T10" fmla="*/ 38 w 76"/>
                  <a:gd name="T11" fmla="*/ 0 h 76"/>
                  <a:gd name="T12" fmla="*/ 0 w 76"/>
                  <a:gd name="T13" fmla="*/ 38 h 76"/>
                  <a:gd name="T14" fmla="*/ 38 w 76"/>
                  <a:gd name="T15" fmla="*/ 76 h 76"/>
                  <a:gd name="T16" fmla="*/ 76 w 76"/>
                  <a:gd name="T17" fmla="*/ 38 h 76"/>
                  <a:gd name="T18" fmla="*/ 38 w 76"/>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6">
                    <a:moveTo>
                      <a:pt x="38" y="64"/>
                    </a:moveTo>
                    <a:cubicBezTo>
                      <a:pt x="24" y="64"/>
                      <a:pt x="12" y="52"/>
                      <a:pt x="12" y="38"/>
                    </a:cubicBezTo>
                    <a:cubicBezTo>
                      <a:pt x="12" y="24"/>
                      <a:pt x="24" y="12"/>
                      <a:pt x="38" y="12"/>
                    </a:cubicBezTo>
                    <a:cubicBezTo>
                      <a:pt x="52" y="12"/>
                      <a:pt x="64" y="24"/>
                      <a:pt x="64" y="38"/>
                    </a:cubicBezTo>
                    <a:cubicBezTo>
                      <a:pt x="64" y="52"/>
                      <a:pt x="52" y="64"/>
                      <a:pt x="38" y="64"/>
                    </a:cubicBezTo>
                    <a:close/>
                    <a:moveTo>
                      <a:pt x="38" y="0"/>
                    </a:moveTo>
                    <a:cubicBezTo>
                      <a:pt x="17" y="0"/>
                      <a:pt x="0" y="17"/>
                      <a:pt x="0" y="38"/>
                    </a:cubicBezTo>
                    <a:cubicBezTo>
                      <a:pt x="0" y="59"/>
                      <a:pt x="17" y="76"/>
                      <a:pt x="38" y="76"/>
                    </a:cubicBezTo>
                    <a:cubicBezTo>
                      <a:pt x="59" y="76"/>
                      <a:pt x="76" y="59"/>
                      <a:pt x="76" y="38"/>
                    </a:cubicBezTo>
                    <a:cubicBezTo>
                      <a:pt x="76" y="17"/>
                      <a:pt x="59" y="0"/>
                      <a:pt x="3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122">
                <a:extLst>
                  <a:ext uri="{FF2B5EF4-FFF2-40B4-BE49-F238E27FC236}">
                    <a16:creationId xmlns:a16="http://schemas.microsoft.com/office/drawing/2014/main" id="{DA0F33A9-2542-4230-9813-A3A1C7948E55}"/>
                  </a:ext>
                </a:extLst>
              </p:cNvPr>
              <p:cNvSpPr>
                <a:spLocks/>
              </p:cNvSpPr>
              <p:nvPr/>
            </p:nvSpPr>
            <p:spPr bwMode="auto">
              <a:xfrm>
                <a:off x="8867775" y="2459038"/>
                <a:ext cx="246062" cy="246063"/>
              </a:xfrm>
              <a:custGeom>
                <a:avLst/>
                <a:gdLst>
                  <a:gd name="T0" fmla="*/ 38 w 65"/>
                  <a:gd name="T1" fmla="*/ 0 h 65"/>
                  <a:gd name="T2" fmla="*/ 0 w 65"/>
                  <a:gd name="T3" fmla="*/ 38 h 65"/>
                  <a:gd name="T4" fmla="*/ 11 w 65"/>
                  <a:gd name="T5" fmla="*/ 65 h 65"/>
                  <a:gd name="T6" fmla="*/ 20 w 65"/>
                  <a:gd name="T7" fmla="*/ 56 h 65"/>
                  <a:gd name="T8" fmla="*/ 12 w 65"/>
                  <a:gd name="T9" fmla="*/ 38 h 65"/>
                  <a:gd name="T10" fmla="*/ 38 w 65"/>
                  <a:gd name="T11" fmla="*/ 12 h 65"/>
                  <a:gd name="T12" fmla="*/ 56 w 65"/>
                  <a:gd name="T13" fmla="*/ 20 h 65"/>
                  <a:gd name="T14" fmla="*/ 65 w 65"/>
                  <a:gd name="T15" fmla="*/ 11 h 65"/>
                  <a:gd name="T16" fmla="*/ 38 w 65"/>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65">
                    <a:moveTo>
                      <a:pt x="38" y="0"/>
                    </a:moveTo>
                    <a:cubicBezTo>
                      <a:pt x="17" y="0"/>
                      <a:pt x="0" y="17"/>
                      <a:pt x="0" y="38"/>
                    </a:cubicBezTo>
                    <a:cubicBezTo>
                      <a:pt x="0" y="49"/>
                      <a:pt x="4" y="58"/>
                      <a:pt x="11" y="65"/>
                    </a:cubicBezTo>
                    <a:cubicBezTo>
                      <a:pt x="20" y="56"/>
                      <a:pt x="20" y="56"/>
                      <a:pt x="20" y="56"/>
                    </a:cubicBezTo>
                    <a:cubicBezTo>
                      <a:pt x="15" y="51"/>
                      <a:pt x="12" y="45"/>
                      <a:pt x="12" y="38"/>
                    </a:cubicBezTo>
                    <a:cubicBezTo>
                      <a:pt x="12" y="24"/>
                      <a:pt x="24" y="12"/>
                      <a:pt x="38" y="12"/>
                    </a:cubicBezTo>
                    <a:cubicBezTo>
                      <a:pt x="45" y="12"/>
                      <a:pt x="51" y="15"/>
                      <a:pt x="56" y="20"/>
                    </a:cubicBezTo>
                    <a:cubicBezTo>
                      <a:pt x="65" y="11"/>
                      <a:pt x="65" y="11"/>
                      <a:pt x="65" y="11"/>
                    </a:cubicBezTo>
                    <a:cubicBezTo>
                      <a:pt x="58" y="4"/>
                      <a:pt x="49" y="0"/>
                      <a:pt x="3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46" name="Rectangle 145">
              <a:extLst>
                <a:ext uri="{FF2B5EF4-FFF2-40B4-BE49-F238E27FC236}">
                  <a16:creationId xmlns:a16="http://schemas.microsoft.com/office/drawing/2014/main" id="{1C579E56-8199-46BF-98E1-FB3B78CC376F}"/>
                </a:ext>
              </a:extLst>
            </p:cNvPr>
            <p:cNvSpPr/>
            <p:nvPr/>
          </p:nvSpPr>
          <p:spPr>
            <a:xfrm>
              <a:off x="5158686" y="2097060"/>
              <a:ext cx="911978" cy="307777"/>
            </a:xfrm>
            <a:prstGeom prst="rect">
              <a:avLst/>
            </a:prstGeom>
          </p:spPr>
          <p:txBody>
            <a:bodyPr wrap="square" lIns="0" tIns="0" rIns="0" bIns="0" anchor="ctr">
              <a:spAutoFit/>
            </a:bodyPr>
            <a:lstStyle/>
            <a:p>
              <a:pPr algn="ctr"/>
              <a:r>
                <a:rPr lang="en-ID" sz="2000" b="1" dirty="0">
                  <a:solidFill>
                    <a:srgbClr val="F15F5B"/>
                  </a:solidFill>
                  <a:latin typeface="Century Gothic" panose="020B0502020202020204" pitchFamily="34" charset="0"/>
                </a:rPr>
                <a:t>App</a:t>
              </a:r>
            </a:p>
          </p:txBody>
        </p:sp>
      </p:grpSp>
      <p:grpSp>
        <p:nvGrpSpPr>
          <p:cNvPr id="148" name="Group 147">
            <a:extLst>
              <a:ext uri="{FF2B5EF4-FFF2-40B4-BE49-F238E27FC236}">
                <a16:creationId xmlns:a16="http://schemas.microsoft.com/office/drawing/2014/main" id="{B827EC16-B000-4688-A404-EE5E2EA3239F}"/>
              </a:ext>
            </a:extLst>
          </p:cNvPr>
          <p:cNvGrpSpPr/>
          <p:nvPr/>
        </p:nvGrpSpPr>
        <p:grpSpPr>
          <a:xfrm>
            <a:off x="7392824" y="1087461"/>
            <a:ext cx="389414" cy="398145"/>
            <a:chOff x="3390900" y="3609976"/>
            <a:chExt cx="354013" cy="361950"/>
          </a:xfrm>
          <a:solidFill>
            <a:schemeClr val="bg1"/>
          </a:solidFill>
          <a:effectLst>
            <a:outerShdw blurRad="50800" dist="38100" dir="5400000" algn="t" rotWithShape="0">
              <a:prstClr val="black">
                <a:alpha val="28000"/>
              </a:prstClr>
            </a:outerShdw>
          </a:effectLst>
        </p:grpSpPr>
        <p:sp>
          <p:nvSpPr>
            <p:cNvPr id="149" name="Freeform 75">
              <a:extLst>
                <a:ext uri="{FF2B5EF4-FFF2-40B4-BE49-F238E27FC236}">
                  <a16:creationId xmlns:a16="http://schemas.microsoft.com/office/drawing/2014/main" id="{715E78A0-99C9-4833-800E-287143E840E7}"/>
                </a:ext>
              </a:extLst>
            </p:cNvPr>
            <p:cNvSpPr>
              <a:spLocks/>
            </p:cNvSpPr>
            <p:nvPr/>
          </p:nvSpPr>
          <p:spPr bwMode="auto">
            <a:xfrm>
              <a:off x="3467100" y="3805238"/>
              <a:ext cx="90488" cy="15875"/>
            </a:xfrm>
            <a:custGeom>
              <a:avLst/>
              <a:gdLst>
                <a:gd name="T0" fmla="*/ 24 w 24"/>
                <a:gd name="T1" fmla="*/ 2 h 4"/>
                <a:gd name="T2" fmla="*/ 22 w 24"/>
                <a:gd name="T3" fmla="*/ 0 h 4"/>
                <a:gd name="T4" fmla="*/ 2 w 24"/>
                <a:gd name="T5" fmla="*/ 0 h 4"/>
                <a:gd name="T6" fmla="*/ 0 w 24"/>
                <a:gd name="T7" fmla="*/ 2 h 4"/>
                <a:gd name="T8" fmla="*/ 2 w 24"/>
                <a:gd name="T9" fmla="*/ 4 h 4"/>
                <a:gd name="T10" fmla="*/ 22 w 24"/>
                <a:gd name="T11" fmla="*/ 4 h 4"/>
                <a:gd name="T12" fmla="*/ 24 w 2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2"/>
                  </a:moveTo>
                  <a:cubicBezTo>
                    <a:pt x="24" y="1"/>
                    <a:pt x="23" y="0"/>
                    <a:pt x="22" y="0"/>
                  </a:cubicBezTo>
                  <a:cubicBezTo>
                    <a:pt x="2" y="0"/>
                    <a:pt x="2" y="0"/>
                    <a:pt x="2" y="0"/>
                  </a:cubicBezTo>
                  <a:cubicBezTo>
                    <a:pt x="1" y="0"/>
                    <a:pt x="0" y="1"/>
                    <a:pt x="0" y="2"/>
                  </a:cubicBezTo>
                  <a:cubicBezTo>
                    <a:pt x="0" y="3"/>
                    <a:pt x="1" y="4"/>
                    <a:pt x="2" y="4"/>
                  </a:cubicBezTo>
                  <a:cubicBezTo>
                    <a:pt x="22" y="4"/>
                    <a:pt x="22" y="4"/>
                    <a:pt x="22" y="4"/>
                  </a:cubicBezTo>
                  <a:cubicBezTo>
                    <a:pt x="23" y="4"/>
                    <a:pt x="24" y="3"/>
                    <a:pt x="2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Freeform 76">
              <a:extLst>
                <a:ext uri="{FF2B5EF4-FFF2-40B4-BE49-F238E27FC236}">
                  <a16:creationId xmlns:a16="http://schemas.microsoft.com/office/drawing/2014/main" id="{14E7F16A-291C-41FF-9E96-8134B427EC5B}"/>
                </a:ext>
              </a:extLst>
            </p:cNvPr>
            <p:cNvSpPr>
              <a:spLocks/>
            </p:cNvSpPr>
            <p:nvPr/>
          </p:nvSpPr>
          <p:spPr bwMode="auto">
            <a:xfrm>
              <a:off x="3467100" y="3835401"/>
              <a:ext cx="60325" cy="15875"/>
            </a:xfrm>
            <a:custGeom>
              <a:avLst/>
              <a:gdLst>
                <a:gd name="T0" fmla="*/ 2 w 16"/>
                <a:gd name="T1" fmla="*/ 0 h 4"/>
                <a:gd name="T2" fmla="*/ 0 w 16"/>
                <a:gd name="T3" fmla="*/ 2 h 4"/>
                <a:gd name="T4" fmla="*/ 2 w 16"/>
                <a:gd name="T5" fmla="*/ 4 h 4"/>
                <a:gd name="T6" fmla="*/ 14 w 16"/>
                <a:gd name="T7" fmla="*/ 4 h 4"/>
                <a:gd name="T8" fmla="*/ 16 w 16"/>
                <a:gd name="T9" fmla="*/ 2 h 4"/>
                <a:gd name="T10" fmla="*/ 14 w 16"/>
                <a:gd name="T11" fmla="*/ 0 h 4"/>
                <a:gd name="T12" fmla="*/ 2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2" y="0"/>
                  </a:move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Freeform 77">
              <a:extLst>
                <a:ext uri="{FF2B5EF4-FFF2-40B4-BE49-F238E27FC236}">
                  <a16:creationId xmlns:a16="http://schemas.microsoft.com/office/drawing/2014/main" id="{C777CC12-F27D-4C55-AC92-01C2E8AD471B}"/>
                </a:ext>
              </a:extLst>
            </p:cNvPr>
            <p:cNvSpPr>
              <a:spLocks/>
            </p:cNvSpPr>
            <p:nvPr/>
          </p:nvSpPr>
          <p:spPr bwMode="auto">
            <a:xfrm>
              <a:off x="3451225" y="3609976"/>
              <a:ext cx="134938" cy="104775"/>
            </a:xfrm>
            <a:custGeom>
              <a:avLst/>
              <a:gdLst>
                <a:gd name="T0" fmla="*/ 0 w 36"/>
                <a:gd name="T1" fmla="*/ 26 h 28"/>
                <a:gd name="T2" fmla="*/ 2 w 36"/>
                <a:gd name="T3" fmla="*/ 28 h 28"/>
                <a:gd name="T4" fmla="*/ 34 w 36"/>
                <a:gd name="T5" fmla="*/ 28 h 28"/>
                <a:gd name="T6" fmla="*/ 36 w 36"/>
                <a:gd name="T7" fmla="*/ 26 h 28"/>
                <a:gd name="T8" fmla="*/ 36 w 36"/>
                <a:gd name="T9" fmla="*/ 10 h 28"/>
                <a:gd name="T10" fmla="*/ 34 w 36"/>
                <a:gd name="T11" fmla="*/ 8 h 28"/>
                <a:gd name="T12" fmla="*/ 28 w 36"/>
                <a:gd name="T13" fmla="*/ 8 h 28"/>
                <a:gd name="T14" fmla="*/ 18 w 36"/>
                <a:gd name="T15" fmla="*/ 0 h 28"/>
                <a:gd name="T16" fmla="*/ 8 w 36"/>
                <a:gd name="T17" fmla="*/ 8 h 28"/>
                <a:gd name="T18" fmla="*/ 2 w 36"/>
                <a:gd name="T19" fmla="*/ 8 h 28"/>
                <a:gd name="T20" fmla="*/ 0 w 36"/>
                <a:gd name="T21" fmla="*/ 10 h 28"/>
                <a:gd name="T22" fmla="*/ 0 w 36"/>
                <a:gd name="T2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8">
                  <a:moveTo>
                    <a:pt x="0" y="26"/>
                  </a:moveTo>
                  <a:cubicBezTo>
                    <a:pt x="0" y="27"/>
                    <a:pt x="1" y="28"/>
                    <a:pt x="2" y="28"/>
                  </a:cubicBezTo>
                  <a:cubicBezTo>
                    <a:pt x="34" y="28"/>
                    <a:pt x="34" y="28"/>
                    <a:pt x="34" y="28"/>
                  </a:cubicBezTo>
                  <a:cubicBezTo>
                    <a:pt x="35" y="28"/>
                    <a:pt x="36" y="27"/>
                    <a:pt x="36" y="26"/>
                  </a:cubicBezTo>
                  <a:cubicBezTo>
                    <a:pt x="36" y="10"/>
                    <a:pt x="36" y="10"/>
                    <a:pt x="36" y="10"/>
                  </a:cubicBezTo>
                  <a:cubicBezTo>
                    <a:pt x="36" y="9"/>
                    <a:pt x="35" y="8"/>
                    <a:pt x="34" y="8"/>
                  </a:cubicBezTo>
                  <a:cubicBezTo>
                    <a:pt x="28" y="8"/>
                    <a:pt x="28" y="8"/>
                    <a:pt x="28" y="8"/>
                  </a:cubicBezTo>
                  <a:cubicBezTo>
                    <a:pt x="27" y="4"/>
                    <a:pt x="24" y="0"/>
                    <a:pt x="18" y="0"/>
                  </a:cubicBezTo>
                  <a:cubicBezTo>
                    <a:pt x="12" y="0"/>
                    <a:pt x="9" y="4"/>
                    <a:pt x="8" y="8"/>
                  </a:cubicBezTo>
                  <a:cubicBezTo>
                    <a:pt x="2" y="8"/>
                    <a:pt x="2" y="8"/>
                    <a:pt x="2" y="8"/>
                  </a:cubicBezTo>
                  <a:cubicBezTo>
                    <a:pt x="1" y="8"/>
                    <a:pt x="0" y="9"/>
                    <a:pt x="0" y="10"/>
                  </a:cubicBez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78">
              <a:extLst>
                <a:ext uri="{FF2B5EF4-FFF2-40B4-BE49-F238E27FC236}">
                  <a16:creationId xmlns:a16="http://schemas.microsoft.com/office/drawing/2014/main" id="{ED2A2FF2-E937-4D94-9AD7-0AE8A224E186}"/>
                </a:ext>
              </a:extLst>
            </p:cNvPr>
            <p:cNvSpPr>
              <a:spLocks/>
            </p:cNvSpPr>
            <p:nvPr/>
          </p:nvSpPr>
          <p:spPr bwMode="auto">
            <a:xfrm>
              <a:off x="3602038" y="3654426"/>
              <a:ext cx="44450" cy="139700"/>
            </a:xfrm>
            <a:custGeom>
              <a:avLst/>
              <a:gdLst>
                <a:gd name="T0" fmla="*/ 0 w 12"/>
                <a:gd name="T1" fmla="*/ 8 h 37"/>
                <a:gd name="T2" fmla="*/ 2 w 12"/>
                <a:gd name="T3" fmla="*/ 8 h 37"/>
                <a:gd name="T4" fmla="*/ 4 w 12"/>
                <a:gd name="T5" fmla="*/ 10 h 37"/>
                <a:gd name="T6" fmla="*/ 4 w 12"/>
                <a:gd name="T7" fmla="*/ 37 h 37"/>
                <a:gd name="T8" fmla="*/ 11 w 12"/>
                <a:gd name="T9" fmla="*/ 36 h 37"/>
                <a:gd name="T10" fmla="*/ 12 w 12"/>
                <a:gd name="T11" fmla="*/ 36 h 37"/>
                <a:gd name="T12" fmla="*/ 12 w 12"/>
                <a:gd name="T13" fmla="*/ 2 h 37"/>
                <a:gd name="T14" fmla="*/ 11 w 12"/>
                <a:gd name="T15" fmla="*/ 1 h 37"/>
                <a:gd name="T16" fmla="*/ 10 w 12"/>
                <a:gd name="T17" fmla="*/ 0 h 37"/>
                <a:gd name="T18" fmla="*/ 0 w 12"/>
                <a:gd name="T19" fmla="*/ 0 h 37"/>
                <a:gd name="T20" fmla="*/ 0 w 12"/>
                <a:gd name="T21"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37">
                  <a:moveTo>
                    <a:pt x="0" y="8"/>
                  </a:moveTo>
                  <a:cubicBezTo>
                    <a:pt x="2" y="8"/>
                    <a:pt x="2" y="8"/>
                    <a:pt x="2" y="8"/>
                  </a:cubicBezTo>
                  <a:cubicBezTo>
                    <a:pt x="3" y="8"/>
                    <a:pt x="4" y="9"/>
                    <a:pt x="4" y="10"/>
                  </a:cubicBezTo>
                  <a:cubicBezTo>
                    <a:pt x="4" y="37"/>
                    <a:pt x="4" y="37"/>
                    <a:pt x="4" y="37"/>
                  </a:cubicBezTo>
                  <a:cubicBezTo>
                    <a:pt x="6" y="37"/>
                    <a:pt x="9" y="36"/>
                    <a:pt x="11" y="36"/>
                  </a:cubicBezTo>
                  <a:cubicBezTo>
                    <a:pt x="11" y="36"/>
                    <a:pt x="12" y="36"/>
                    <a:pt x="12" y="36"/>
                  </a:cubicBezTo>
                  <a:cubicBezTo>
                    <a:pt x="12" y="2"/>
                    <a:pt x="12" y="2"/>
                    <a:pt x="12" y="2"/>
                  </a:cubicBezTo>
                  <a:cubicBezTo>
                    <a:pt x="12" y="1"/>
                    <a:pt x="12" y="1"/>
                    <a:pt x="11" y="1"/>
                  </a:cubicBezTo>
                  <a:cubicBezTo>
                    <a:pt x="11" y="0"/>
                    <a:pt x="11" y="0"/>
                    <a:pt x="10" y="0"/>
                  </a:cubicBezTo>
                  <a:cubicBezTo>
                    <a:pt x="0" y="0"/>
                    <a:pt x="0" y="0"/>
                    <a:pt x="0" y="0"/>
                  </a:cubicBez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3" name="Freeform 79">
              <a:extLst>
                <a:ext uri="{FF2B5EF4-FFF2-40B4-BE49-F238E27FC236}">
                  <a16:creationId xmlns:a16="http://schemas.microsoft.com/office/drawing/2014/main" id="{75A3C31F-77BF-42E7-8738-D1FE0B48831C}"/>
                </a:ext>
              </a:extLst>
            </p:cNvPr>
            <p:cNvSpPr>
              <a:spLocks/>
            </p:cNvSpPr>
            <p:nvPr/>
          </p:nvSpPr>
          <p:spPr bwMode="auto">
            <a:xfrm>
              <a:off x="3467100" y="3775076"/>
              <a:ext cx="90488" cy="15875"/>
            </a:xfrm>
            <a:custGeom>
              <a:avLst/>
              <a:gdLst>
                <a:gd name="T0" fmla="*/ 22 w 24"/>
                <a:gd name="T1" fmla="*/ 0 h 4"/>
                <a:gd name="T2" fmla="*/ 2 w 24"/>
                <a:gd name="T3" fmla="*/ 0 h 4"/>
                <a:gd name="T4" fmla="*/ 0 w 24"/>
                <a:gd name="T5" fmla="*/ 2 h 4"/>
                <a:gd name="T6" fmla="*/ 2 w 24"/>
                <a:gd name="T7" fmla="*/ 4 h 4"/>
                <a:gd name="T8" fmla="*/ 22 w 24"/>
                <a:gd name="T9" fmla="*/ 4 h 4"/>
                <a:gd name="T10" fmla="*/ 24 w 24"/>
                <a:gd name="T11" fmla="*/ 2 h 4"/>
                <a:gd name="T12" fmla="*/ 22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0"/>
                  </a:moveTo>
                  <a:cubicBezTo>
                    <a:pt x="2" y="0"/>
                    <a:pt x="2" y="0"/>
                    <a:pt x="2" y="0"/>
                  </a:cubicBezTo>
                  <a:cubicBezTo>
                    <a:pt x="1" y="0"/>
                    <a:pt x="0" y="1"/>
                    <a:pt x="0" y="2"/>
                  </a:cubicBezTo>
                  <a:cubicBezTo>
                    <a:pt x="0" y="3"/>
                    <a:pt x="1" y="4"/>
                    <a:pt x="2" y="4"/>
                  </a:cubicBezTo>
                  <a:cubicBezTo>
                    <a:pt x="22" y="4"/>
                    <a:pt x="22" y="4"/>
                    <a:pt x="22" y="4"/>
                  </a:cubicBezTo>
                  <a:cubicBezTo>
                    <a:pt x="23" y="4"/>
                    <a:pt x="24" y="3"/>
                    <a:pt x="24" y="2"/>
                  </a:cubicBezTo>
                  <a:cubicBezTo>
                    <a:pt x="24" y="1"/>
                    <a:pt x="23"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4" name="Freeform 80">
              <a:extLst>
                <a:ext uri="{FF2B5EF4-FFF2-40B4-BE49-F238E27FC236}">
                  <a16:creationId xmlns:a16="http://schemas.microsoft.com/office/drawing/2014/main" id="{454FFA3B-525A-4BCA-8F29-5CC031D5EAE3}"/>
                </a:ext>
              </a:extLst>
            </p:cNvPr>
            <p:cNvSpPr>
              <a:spLocks/>
            </p:cNvSpPr>
            <p:nvPr/>
          </p:nvSpPr>
          <p:spPr bwMode="auto">
            <a:xfrm>
              <a:off x="3390900" y="3654426"/>
              <a:ext cx="219075" cy="287338"/>
            </a:xfrm>
            <a:custGeom>
              <a:avLst/>
              <a:gdLst>
                <a:gd name="T0" fmla="*/ 49 w 58"/>
                <a:gd name="T1" fmla="*/ 68 h 76"/>
                <a:gd name="T2" fmla="*/ 10 w 58"/>
                <a:gd name="T3" fmla="*/ 68 h 76"/>
                <a:gd name="T4" fmla="*/ 8 w 58"/>
                <a:gd name="T5" fmla="*/ 66 h 76"/>
                <a:gd name="T6" fmla="*/ 8 w 58"/>
                <a:gd name="T7" fmla="*/ 10 h 76"/>
                <a:gd name="T8" fmla="*/ 10 w 58"/>
                <a:gd name="T9" fmla="*/ 8 h 76"/>
                <a:gd name="T10" fmla="*/ 12 w 58"/>
                <a:gd name="T11" fmla="*/ 8 h 76"/>
                <a:gd name="T12" fmla="*/ 12 w 58"/>
                <a:gd name="T13" fmla="*/ 0 h 76"/>
                <a:gd name="T14" fmla="*/ 2 w 58"/>
                <a:gd name="T15" fmla="*/ 0 h 76"/>
                <a:gd name="T16" fmla="*/ 0 w 58"/>
                <a:gd name="T17" fmla="*/ 2 h 76"/>
                <a:gd name="T18" fmla="*/ 0 w 58"/>
                <a:gd name="T19" fmla="*/ 66 h 76"/>
                <a:gd name="T20" fmla="*/ 10 w 58"/>
                <a:gd name="T21" fmla="*/ 76 h 76"/>
                <a:gd name="T22" fmla="*/ 58 w 58"/>
                <a:gd name="T23" fmla="*/ 76 h 76"/>
                <a:gd name="T24" fmla="*/ 49 w 58"/>
                <a:gd name="T25"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76">
                  <a:moveTo>
                    <a:pt x="49" y="68"/>
                  </a:moveTo>
                  <a:cubicBezTo>
                    <a:pt x="10" y="68"/>
                    <a:pt x="10" y="68"/>
                    <a:pt x="10" y="68"/>
                  </a:cubicBezTo>
                  <a:cubicBezTo>
                    <a:pt x="9" y="68"/>
                    <a:pt x="8" y="67"/>
                    <a:pt x="8" y="66"/>
                  </a:cubicBezTo>
                  <a:cubicBezTo>
                    <a:pt x="8" y="10"/>
                    <a:pt x="8" y="10"/>
                    <a:pt x="8" y="10"/>
                  </a:cubicBezTo>
                  <a:cubicBezTo>
                    <a:pt x="8" y="9"/>
                    <a:pt x="9" y="8"/>
                    <a:pt x="10" y="8"/>
                  </a:cubicBezTo>
                  <a:cubicBezTo>
                    <a:pt x="12" y="8"/>
                    <a:pt x="12" y="8"/>
                    <a:pt x="12" y="8"/>
                  </a:cubicBezTo>
                  <a:cubicBezTo>
                    <a:pt x="12" y="0"/>
                    <a:pt x="12" y="0"/>
                    <a:pt x="12" y="0"/>
                  </a:cubicBezTo>
                  <a:cubicBezTo>
                    <a:pt x="2" y="0"/>
                    <a:pt x="2" y="0"/>
                    <a:pt x="2" y="0"/>
                  </a:cubicBezTo>
                  <a:cubicBezTo>
                    <a:pt x="1" y="0"/>
                    <a:pt x="0" y="1"/>
                    <a:pt x="0" y="2"/>
                  </a:cubicBezTo>
                  <a:cubicBezTo>
                    <a:pt x="0" y="66"/>
                    <a:pt x="0" y="66"/>
                    <a:pt x="0" y="66"/>
                  </a:cubicBezTo>
                  <a:cubicBezTo>
                    <a:pt x="0" y="72"/>
                    <a:pt x="4" y="76"/>
                    <a:pt x="10" y="76"/>
                  </a:cubicBezTo>
                  <a:cubicBezTo>
                    <a:pt x="58" y="76"/>
                    <a:pt x="58" y="76"/>
                    <a:pt x="58" y="76"/>
                  </a:cubicBezTo>
                  <a:cubicBezTo>
                    <a:pt x="54" y="74"/>
                    <a:pt x="51" y="71"/>
                    <a:pt x="4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5" name="Freeform 81">
              <a:extLst>
                <a:ext uri="{FF2B5EF4-FFF2-40B4-BE49-F238E27FC236}">
                  <a16:creationId xmlns:a16="http://schemas.microsoft.com/office/drawing/2014/main" id="{A55022EA-3874-466F-A9F4-7CC51EAFF652}"/>
                </a:ext>
              </a:extLst>
            </p:cNvPr>
            <p:cNvSpPr>
              <a:spLocks/>
            </p:cNvSpPr>
            <p:nvPr/>
          </p:nvSpPr>
          <p:spPr bwMode="auto">
            <a:xfrm>
              <a:off x="3467100" y="3744913"/>
              <a:ext cx="90488" cy="15875"/>
            </a:xfrm>
            <a:custGeom>
              <a:avLst/>
              <a:gdLst>
                <a:gd name="T0" fmla="*/ 22 w 24"/>
                <a:gd name="T1" fmla="*/ 0 h 4"/>
                <a:gd name="T2" fmla="*/ 2 w 24"/>
                <a:gd name="T3" fmla="*/ 0 h 4"/>
                <a:gd name="T4" fmla="*/ 0 w 24"/>
                <a:gd name="T5" fmla="*/ 2 h 4"/>
                <a:gd name="T6" fmla="*/ 2 w 24"/>
                <a:gd name="T7" fmla="*/ 4 h 4"/>
                <a:gd name="T8" fmla="*/ 22 w 24"/>
                <a:gd name="T9" fmla="*/ 4 h 4"/>
                <a:gd name="T10" fmla="*/ 24 w 24"/>
                <a:gd name="T11" fmla="*/ 2 h 4"/>
                <a:gd name="T12" fmla="*/ 22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0"/>
                  </a:moveTo>
                  <a:cubicBezTo>
                    <a:pt x="2" y="0"/>
                    <a:pt x="2" y="0"/>
                    <a:pt x="2" y="0"/>
                  </a:cubicBezTo>
                  <a:cubicBezTo>
                    <a:pt x="1" y="0"/>
                    <a:pt x="0" y="1"/>
                    <a:pt x="0" y="2"/>
                  </a:cubicBezTo>
                  <a:cubicBezTo>
                    <a:pt x="0" y="3"/>
                    <a:pt x="1" y="4"/>
                    <a:pt x="2" y="4"/>
                  </a:cubicBezTo>
                  <a:cubicBezTo>
                    <a:pt x="22" y="4"/>
                    <a:pt x="22" y="4"/>
                    <a:pt x="22" y="4"/>
                  </a:cubicBezTo>
                  <a:cubicBezTo>
                    <a:pt x="23" y="4"/>
                    <a:pt x="24" y="3"/>
                    <a:pt x="24" y="2"/>
                  </a:cubicBezTo>
                  <a:cubicBezTo>
                    <a:pt x="24" y="1"/>
                    <a:pt x="23"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6" name="Freeform 82">
              <a:extLst>
                <a:ext uri="{FF2B5EF4-FFF2-40B4-BE49-F238E27FC236}">
                  <a16:creationId xmlns:a16="http://schemas.microsoft.com/office/drawing/2014/main" id="{AFD63F00-EE70-44BE-AAB1-577AB2EDA7E5}"/>
                </a:ext>
              </a:extLst>
            </p:cNvPr>
            <p:cNvSpPr>
              <a:spLocks noEditPoints="1"/>
            </p:cNvSpPr>
            <p:nvPr/>
          </p:nvSpPr>
          <p:spPr bwMode="auto">
            <a:xfrm>
              <a:off x="3579813" y="3805238"/>
              <a:ext cx="165100" cy="166688"/>
            </a:xfrm>
            <a:custGeom>
              <a:avLst/>
              <a:gdLst>
                <a:gd name="T0" fmla="*/ 43 w 44"/>
                <a:gd name="T1" fmla="*/ 41 h 44"/>
                <a:gd name="T2" fmla="*/ 31 w 44"/>
                <a:gd name="T3" fmla="*/ 28 h 44"/>
                <a:gd name="T4" fmla="*/ 34 w 44"/>
                <a:gd name="T5" fmla="*/ 17 h 44"/>
                <a:gd name="T6" fmla="*/ 17 w 44"/>
                <a:gd name="T7" fmla="*/ 0 h 44"/>
                <a:gd name="T8" fmla="*/ 0 w 44"/>
                <a:gd name="T9" fmla="*/ 17 h 44"/>
                <a:gd name="T10" fmla="*/ 17 w 44"/>
                <a:gd name="T11" fmla="*/ 34 h 44"/>
                <a:gd name="T12" fmla="*/ 28 w 44"/>
                <a:gd name="T13" fmla="*/ 31 h 44"/>
                <a:gd name="T14" fmla="*/ 41 w 44"/>
                <a:gd name="T15" fmla="*/ 43 h 44"/>
                <a:gd name="T16" fmla="*/ 42 w 44"/>
                <a:gd name="T17" fmla="*/ 44 h 44"/>
                <a:gd name="T18" fmla="*/ 43 w 44"/>
                <a:gd name="T19" fmla="*/ 43 h 44"/>
                <a:gd name="T20" fmla="*/ 43 w 44"/>
                <a:gd name="T21" fmla="*/ 41 h 44"/>
                <a:gd name="T22" fmla="*/ 4 w 44"/>
                <a:gd name="T23" fmla="*/ 17 h 44"/>
                <a:gd name="T24" fmla="*/ 17 w 44"/>
                <a:gd name="T25" fmla="*/ 4 h 44"/>
                <a:gd name="T26" fmla="*/ 30 w 44"/>
                <a:gd name="T27" fmla="*/ 17 h 44"/>
                <a:gd name="T28" fmla="*/ 17 w 44"/>
                <a:gd name="T29" fmla="*/ 30 h 44"/>
                <a:gd name="T30" fmla="*/ 4 w 44"/>
                <a:gd name="T31"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44">
                  <a:moveTo>
                    <a:pt x="43" y="41"/>
                  </a:moveTo>
                  <a:cubicBezTo>
                    <a:pt x="31" y="28"/>
                    <a:pt x="31" y="28"/>
                    <a:pt x="31" y="28"/>
                  </a:cubicBezTo>
                  <a:cubicBezTo>
                    <a:pt x="33" y="25"/>
                    <a:pt x="34" y="21"/>
                    <a:pt x="34" y="17"/>
                  </a:cubicBezTo>
                  <a:cubicBezTo>
                    <a:pt x="34" y="8"/>
                    <a:pt x="27" y="0"/>
                    <a:pt x="17" y="0"/>
                  </a:cubicBezTo>
                  <a:cubicBezTo>
                    <a:pt x="8" y="0"/>
                    <a:pt x="0" y="8"/>
                    <a:pt x="0" y="17"/>
                  </a:cubicBezTo>
                  <a:cubicBezTo>
                    <a:pt x="0" y="27"/>
                    <a:pt x="8" y="34"/>
                    <a:pt x="17" y="34"/>
                  </a:cubicBezTo>
                  <a:cubicBezTo>
                    <a:pt x="21" y="34"/>
                    <a:pt x="25" y="33"/>
                    <a:pt x="28" y="31"/>
                  </a:cubicBezTo>
                  <a:cubicBezTo>
                    <a:pt x="41" y="43"/>
                    <a:pt x="41" y="43"/>
                    <a:pt x="41" y="43"/>
                  </a:cubicBezTo>
                  <a:cubicBezTo>
                    <a:pt x="41" y="44"/>
                    <a:pt x="41" y="44"/>
                    <a:pt x="42" y="44"/>
                  </a:cubicBezTo>
                  <a:cubicBezTo>
                    <a:pt x="43" y="44"/>
                    <a:pt x="43" y="44"/>
                    <a:pt x="43" y="43"/>
                  </a:cubicBezTo>
                  <a:cubicBezTo>
                    <a:pt x="44" y="43"/>
                    <a:pt x="44" y="41"/>
                    <a:pt x="43" y="41"/>
                  </a:cubicBezTo>
                  <a:close/>
                  <a:moveTo>
                    <a:pt x="4" y="17"/>
                  </a:moveTo>
                  <a:cubicBezTo>
                    <a:pt x="4" y="10"/>
                    <a:pt x="10" y="4"/>
                    <a:pt x="17" y="4"/>
                  </a:cubicBezTo>
                  <a:cubicBezTo>
                    <a:pt x="25" y="4"/>
                    <a:pt x="30" y="10"/>
                    <a:pt x="30" y="17"/>
                  </a:cubicBezTo>
                  <a:cubicBezTo>
                    <a:pt x="30" y="25"/>
                    <a:pt x="25" y="30"/>
                    <a:pt x="17" y="30"/>
                  </a:cubicBezTo>
                  <a:cubicBezTo>
                    <a:pt x="10" y="30"/>
                    <a:pt x="4" y="25"/>
                    <a:pt x="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4" name="Group 83">
            <a:extLst>
              <a:ext uri="{FF2B5EF4-FFF2-40B4-BE49-F238E27FC236}">
                <a16:creationId xmlns:a16="http://schemas.microsoft.com/office/drawing/2014/main" id="{A88B68A6-85A0-4C9D-8FE9-AD3736DC0E9D}"/>
              </a:ext>
            </a:extLst>
          </p:cNvPr>
          <p:cNvGrpSpPr/>
          <p:nvPr/>
        </p:nvGrpSpPr>
        <p:grpSpPr>
          <a:xfrm>
            <a:off x="8236543" y="2120763"/>
            <a:ext cx="253556" cy="439881"/>
            <a:chOff x="8222342" y="2218409"/>
            <a:chExt cx="209550" cy="363538"/>
          </a:xfrm>
          <a:solidFill>
            <a:schemeClr val="bg1"/>
          </a:solidFill>
          <a:effectLst>
            <a:outerShdw blurRad="50800" dist="38100" dir="5400000" algn="t" rotWithShape="0">
              <a:prstClr val="black">
                <a:alpha val="28000"/>
              </a:prstClr>
            </a:outerShdw>
          </a:effectLst>
        </p:grpSpPr>
        <p:grpSp>
          <p:nvGrpSpPr>
            <p:cNvPr id="157" name="Group 156">
              <a:extLst>
                <a:ext uri="{FF2B5EF4-FFF2-40B4-BE49-F238E27FC236}">
                  <a16:creationId xmlns:a16="http://schemas.microsoft.com/office/drawing/2014/main" id="{4CF79AA2-924D-4AB2-BAE8-AB3E2F037DD1}"/>
                </a:ext>
              </a:extLst>
            </p:cNvPr>
            <p:cNvGrpSpPr/>
            <p:nvPr/>
          </p:nvGrpSpPr>
          <p:grpSpPr>
            <a:xfrm>
              <a:off x="8262359" y="2336845"/>
              <a:ext cx="129517" cy="126664"/>
              <a:chOff x="8440738" y="1090613"/>
              <a:chExt cx="360362" cy="352425"/>
            </a:xfrm>
            <a:grpFill/>
          </p:grpSpPr>
          <p:sp>
            <p:nvSpPr>
              <p:cNvPr id="158" name="Freeform 22">
                <a:extLst>
                  <a:ext uri="{FF2B5EF4-FFF2-40B4-BE49-F238E27FC236}">
                    <a16:creationId xmlns:a16="http://schemas.microsoft.com/office/drawing/2014/main" id="{6FCA0197-D97E-4663-8716-CC8C3C3E0434}"/>
                  </a:ext>
                </a:extLst>
              </p:cNvPr>
              <p:cNvSpPr>
                <a:spLocks/>
              </p:cNvSpPr>
              <p:nvPr/>
            </p:nvSpPr>
            <p:spPr bwMode="auto">
              <a:xfrm>
                <a:off x="8601075" y="1090613"/>
                <a:ext cx="200025" cy="225425"/>
              </a:xfrm>
              <a:custGeom>
                <a:avLst/>
                <a:gdLst>
                  <a:gd name="T0" fmla="*/ 51 w 53"/>
                  <a:gd name="T1" fmla="*/ 2 h 60"/>
                  <a:gd name="T2" fmla="*/ 41 w 53"/>
                  <a:gd name="T3" fmla="*/ 0 h 60"/>
                  <a:gd name="T4" fmla="*/ 39 w 53"/>
                  <a:gd name="T5" fmla="*/ 1 h 60"/>
                  <a:gd name="T6" fmla="*/ 0 w 53"/>
                  <a:gd name="T7" fmla="*/ 50 h 60"/>
                  <a:gd name="T8" fmla="*/ 3 w 53"/>
                  <a:gd name="T9" fmla="*/ 53 h 60"/>
                  <a:gd name="T10" fmla="*/ 7 w 53"/>
                  <a:gd name="T11" fmla="*/ 57 h 60"/>
                  <a:gd name="T12" fmla="*/ 9 w 53"/>
                  <a:gd name="T13" fmla="*/ 60 h 60"/>
                  <a:gd name="T14" fmla="*/ 52 w 53"/>
                  <a:gd name="T15" fmla="*/ 13 h 60"/>
                  <a:gd name="T16" fmla="*/ 53 w 53"/>
                  <a:gd name="T17" fmla="*/ 12 h 60"/>
                  <a:gd name="T18" fmla="*/ 53 w 53"/>
                  <a:gd name="T19" fmla="*/ 11 h 60"/>
                  <a:gd name="T20" fmla="*/ 51 w 53"/>
                  <a:gd name="T21"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60">
                    <a:moveTo>
                      <a:pt x="51" y="2"/>
                    </a:moveTo>
                    <a:cubicBezTo>
                      <a:pt x="49" y="1"/>
                      <a:pt x="46" y="0"/>
                      <a:pt x="41" y="0"/>
                    </a:cubicBezTo>
                    <a:cubicBezTo>
                      <a:pt x="40" y="0"/>
                      <a:pt x="40" y="0"/>
                      <a:pt x="39" y="1"/>
                    </a:cubicBezTo>
                    <a:cubicBezTo>
                      <a:pt x="0" y="50"/>
                      <a:pt x="0" y="50"/>
                      <a:pt x="0" y="50"/>
                    </a:cubicBezTo>
                    <a:cubicBezTo>
                      <a:pt x="3" y="53"/>
                      <a:pt x="3" y="53"/>
                      <a:pt x="3" y="53"/>
                    </a:cubicBezTo>
                    <a:cubicBezTo>
                      <a:pt x="7" y="57"/>
                      <a:pt x="7" y="57"/>
                      <a:pt x="7" y="57"/>
                    </a:cubicBezTo>
                    <a:cubicBezTo>
                      <a:pt x="9" y="60"/>
                      <a:pt x="9" y="60"/>
                      <a:pt x="9" y="60"/>
                    </a:cubicBezTo>
                    <a:cubicBezTo>
                      <a:pt x="52" y="13"/>
                      <a:pt x="52" y="13"/>
                      <a:pt x="52" y="13"/>
                    </a:cubicBezTo>
                    <a:cubicBezTo>
                      <a:pt x="53" y="13"/>
                      <a:pt x="53" y="12"/>
                      <a:pt x="53" y="12"/>
                    </a:cubicBezTo>
                    <a:cubicBezTo>
                      <a:pt x="53" y="11"/>
                      <a:pt x="53" y="11"/>
                      <a:pt x="53" y="11"/>
                    </a:cubicBezTo>
                    <a:cubicBezTo>
                      <a:pt x="53" y="7"/>
                      <a:pt x="53" y="4"/>
                      <a:pt x="5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9" name="Freeform 23">
                <a:extLst>
                  <a:ext uri="{FF2B5EF4-FFF2-40B4-BE49-F238E27FC236}">
                    <a16:creationId xmlns:a16="http://schemas.microsoft.com/office/drawing/2014/main" id="{46935118-4DF9-4D51-8963-B141807F0743}"/>
                  </a:ext>
                </a:extLst>
              </p:cNvPr>
              <p:cNvSpPr>
                <a:spLocks/>
              </p:cNvSpPr>
              <p:nvPr/>
            </p:nvSpPr>
            <p:spPr bwMode="auto">
              <a:xfrm>
                <a:off x="8440738" y="1289050"/>
                <a:ext cx="187325" cy="153988"/>
              </a:xfrm>
              <a:custGeom>
                <a:avLst/>
                <a:gdLst>
                  <a:gd name="T0" fmla="*/ 47 w 50"/>
                  <a:gd name="T1" fmla="*/ 7 h 41"/>
                  <a:gd name="T2" fmla="*/ 43 w 50"/>
                  <a:gd name="T3" fmla="*/ 3 h 41"/>
                  <a:gd name="T4" fmla="*/ 41 w 50"/>
                  <a:gd name="T5" fmla="*/ 0 h 41"/>
                  <a:gd name="T6" fmla="*/ 36 w 50"/>
                  <a:gd name="T7" fmla="*/ 5 h 41"/>
                  <a:gd name="T8" fmla="*/ 31 w 50"/>
                  <a:gd name="T9" fmla="*/ 4 h 41"/>
                  <a:gd name="T10" fmla="*/ 18 w 50"/>
                  <a:gd name="T11" fmla="*/ 11 h 41"/>
                  <a:gd name="T12" fmla="*/ 15 w 50"/>
                  <a:gd name="T13" fmla="*/ 18 h 41"/>
                  <a:gd name="T14" fmla="*/ 2 w 50"/>
                  <a:gd name="T15" fmla="*/ 29 h 41"/>
                  <a:gd name="T16" fmla="*/ 0 w 50"/>
                  <a:gd name="T17" fmla="*/ 30 h 41"/>
                  <a:gd name="T18" fmla="*/ 1 w 50"/>
                  <a:gd name="T19" fmla="*/ 32 h 41"/>
                  <a:gd name="T20" fmla="*/ 21 w 50"/>
                  <a:gd name="T21" fmla="*/ 41 h 41"/>
                  <a:gd name="T22" fmla="*/ 46 w 50"/>
                  <a:gd name="T23" fmla="*/ 24 h 41"/>
                  <a:gd name="T24" fmla="*/ 46 w 50"/>
                  <a:gd name="T25" fmla="*/ 14 h 41"/>
                  <a:gd name="T26" fmla="*/ 50 w 50"/>
                  <a:gd name="T27" fmla="*/ 10 h 41"/>
                  <a:gd name="T28" fmla="*/ 47 w 50"/>
                  <a:gd name="T29"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1">
                    <a:moveTo>
                      <a:pt x="47" y="7"/>
                    </a:moveTo>
                    <a:cubicBezTo>
                      <a:pt x="43" y="3"/>
                      <a:pt x="43" y="3"/>
                      <a:pt x="43" y="3"/>
                    </a:cubicBezTo>
                    <a:cubicBezTo>
                      <a:pt x="41" y="0"/>
                      <a:pt x="41" y="0"/>
                      <a:pt x="41" y="0"/>
                    </a:cubicBezTo>
                    <a:cubicBezTo>
                      <a:pt x="36" y="5"/>
                      <a:pt x="36" y="5"/>
                      <a:pt x="36" y="5"/>
                    </a:cubicBezTo>
                    <a:cubicBezTo>
                      <a:pt x="35" y="5"/>
                      <a:pt x="33" y="4"/>
                      <a:pt x="31" y="4"/>
                    </a:cubicBezTo>
                    <a:cubicBezTo>
                      <a:pt x="26" y="4"/>
                      <a:pt x="21" y="7"/>
                      <a:pt x="18" y="11"/>
                    </a:cubicBezTo>
                    <a:cubicBezTo>
                      <a:pt x="16" y="13"/>
                      <a:pt x="16" y="15"/>
                      <a:pt x="15" y="18"/>
                    </a:cubicBezTo>
                    <a:cubicBezTo>
                      <a:pt x="13" y="24"/>
                      <a:pt x="11" y="29"/>
                      <a:pt x="2" y="29"/>
                    </a:cubicBezTo>
                    <a:cubicBezTo>
                      <a:pt x="1" y="29"/>
                      <a:pt x="1" y="29"/>
                      <a:pt x="0" y="30"/>
                    </a:cubicBezTo>
                    <a:cubicBezTo>
                      <a:pt x="0" y="31"/>
                      <a:pt x="0" y="32"/>
                      <a:pt x="1" y="32"/>
                    </a:cubicBezTo>
                    <a:cubicBezTo>
                      <a:pt x="6" y="38"/>
                      <a:pt x="13" y="41"/>
                      <a:pt x="21" y="41"/>
                    </a:cubicBezTo>
                    <a:cubicBezTo>
                      <a:pt x="32" y="41"/>
                      <a:pt x="43" y="34"/>
                      <a:pt x="46" y="24"/>
                    </a:cubicBezTo>
                    <a:cubicBezTo>
                      <a:pt x="48" y="21"/>
                      <a:pt x="47" y="17"/>
                      <a:pt x="46" y="14"/>
                    </a:cubicBezTo>
                    <a:cubicBezTo>
                      <a:pt x="50" y="10"/>
                      <a:pt x="50" y="10"/>
                      <a:pt x="50" y="10"/>
                    </a:cubicBezTo>
                    <a:lnTo>
                      <a:pt x="4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60" name="Freeform 95">
              <a:extLst>
                <a:ext uri="{FF2B5EF4-FFF2-40B4-BE49-F238E27FC236}">
                  <a16:creationId xmlns:a16="http://schemas.microsoft.com/office/drawing/2014/main" id="{7E05E50E-38F8-4F81-9623-EB36AE625684}"/>
                </a:ext>
              </a:extLst>
            </p:cNvPr>
            <p:cNvSpPr>
              <a:spLocks noEditPoints="1"/>
            </p:cNvSpPr>
            <p:nvPr/>
          </p:nvSpPr>
          <p:spPr bwMode="auto">
            <a:xfrm>
              <a:off x="8222342" y="2218409"/>
              <a:ext cx="209550" cy="363538"/>
            </a:xfrm>
            <a:custGeom>
              <a:avLst/>
              <a:gdLst>
                <a:gd name="T0" fmla="*/ 46 w 56"/>
                <a:gd name="T1" fmla="*/ 0 h 96"/>
                <a:gd name="T2" fmla="*/ 10 w 56"/>
                <a:gd name="T3" fmla="*/ 0 h 96"/>
                <a:gd name="T4" fmla="*/ 0 w 56"/>
                <a:gd name="T5" fmla="*/ 10 h 96"/>
                <a:gd name="T6" fmla="*/ 0 w 56"/>
                <a:gd name="T7" fmla="*/ 16 h 96"/>
                <a:gd name="T8" fmla="*/ 0 w 56"/>
                <a:gd name="T9" fmla="*/ 80 h 96"/>
                <a:gd name="T10" fmla="*/ 0 w 56"/>
                <a:gd name="T11" fmla="*/ 86 h 96"/>
                <a:gd name="T12" fmla="*/ 10 w 56"/>
                <a:gd name="T13" fmla="*/ 96 h 96"/>
                <a:gd name="T14" fmla="*/ 46 w 56"/>
                <a:gd name="T15" fmla="*/ 96 h 96"/>
                <a:gd name="T16" fmla="*/ 56 w 56"/>
                <a:gd name="T17" fmla="*/ 86 h 96"/>
                <a:gd name="T18" fmla="*/ 56 w 56"/>
                <a:gd name="T19" fmla="*/ 80 h 96"/>
                <a:gd name="T20" fmla="*/ 56 w 56"/>
                <a:gd name="T21" fmla="*/ 16 h 96"/>
                <a:gd name="T22" fmla="*/ 56 w 56"/>
                <a:gd name="T23" fmla="*/ 10 h 96"/>
                <a:gd name="T24" fmla="*/ 46 w 56"/>
                <a:gd name="T25" fmla="*/ 0 h 96"/>
                <a:gd name="T26" fmla="*/ 18 w 56"/>
                <a:gd name="T27" fmla="*/ 8 h 96"/>
                <a:gd name="T28" fmla="*/ 38 w 56"/>
                <a:gd name="T29" fmla="*/ 8 h 96"/>
                <a:gd name="T30" fmla="*/ 40 w 56"/>
                <a:gd name="T31" fmla="*/ 10 h 96"/>
                <a:gd name="T32" fmla="*/ 38 w 56"/>
                <a:gd name="T33" fmla="*/ 12 h 96"/>
                <a:gd name="T34" fmla="*/ 18 w 56"/>
                <a:gd name="T35" fmla="*/ 12 h 96"/>
                <a:gd name="T36" fmla="*/ 16 w 56"/>
                <a:gd name="T37" fmla="*/ 10 h 96"/>
                <a:gd name="T38" fmla="*/ 18 w 56"/>
                <a:gd name="T39" fmla="*/ 8 h 96"/>
                <a:gd name="T40" fmla="*/ 28 w 56"/>
                <a:gd name="T41" fmla="*/ 90 h 96"/>
                <a:gd name="T42" fmla="*/ 24 w 56"/>
                <a:gd name="T43" fmla="*/ 86 h 96"/>
                <a:gd name="T44" fmla="*/ 28 w 56"/>
                <a:gd name="T45" fmla="*/ 82 h 96"/>
                <a:gd name="T46" fmla="*/ 32 w 56"/>
                <a:gd name="T47" fmla="*/ 86 h 96"/>
                <a:gd name="T48" fmla="*/ 28 w 56"/>
                <a:gd name="T49" fmla="*/ 90 h 96"/>
                <a:gd name="T50" fmla="*/ 52 w 56"/>
                <a:gd name="T51" fmla="*/ 76 h 96"/>
                <a:gd name="T52" fmla="*/ 4 w 56"/>
                <a:gd name="T53" fmla="*/ 76 h 96"/>
                <a:gd name="T54" fmla="*/ 4 w 56"/>
                <a:gd name="T55" fmla="*/ 20 h 96"/>
                <a:gd name="T56" fmla="*/ 52 w 56"/>
                <a:gd name="T57" fmla="*/ 20 h 96"/>
                <a:gd name="T58" fmla="*/ 52 w 56"/>
                <a:gd name="T59" fmla="*/ 7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 h="96">
                  <a:moveTo>
                    <a:pt x="46" y="0"/>
                  </a:moveTo>
                  <a:cubicBezTo>
                    <a:pt x="10" y="0"/>
                    <a:pt x="10" y="0"/>
                    <a:pt x="10" y="0"/>
                  </a:cubicBezTo>
                  <a:cubicBezTo>
                    <a:pt x="4" y="0"/>
                    <a:pt x="0" y="4"/>
                    <a:pt x="0" y="10"/>
                  </a:cubicBezTo>
                  <a:cubicBezTo>
                    <a:pt x="0" y="16"/>
                    <a:pt x="0" y="16"/>
                    <a:pt x="0" y="16"/>
                  </a:cubicBezTo>
                  <a:cubicBezTo>
                    <a:pt x="0" y="80"/>
                    <a:pt x="0" y="80"/>
                    <a:pt x="0" y="80"/>
                  </a:cubicBezTo>
                  <a:cubicBezTo>
                    <a:pt x="0" y="86"/>
                    <a:pt x="0" y="86"/>
                    <a:pt x="0" y="86"/>
                  </a:cubicBezTo>
                  <a:cubicBezTo>
                    <a:pt x="0" y="92"/>
                    <a:pt x="4" y="96"/>
                    <a:pt x="10" y="96"/>
                  </a:cubicBezTo>
                  <a:cubicBezTo>
                    <a:pt x="46" y="96"/>
                    <a:pt x="46" y="96"/>
                    <a:pt x="46" y="96"/>
                  </a:cubicBezTo>
                  <a:cubicBezTo>
                    <a:pt x="52" y="96"/>
                    <a:pt x="56" y="92"/>
                    <a:pt x="56" y="86"/>
                  </a:cubicBezTo>
                  <a:cubicBezTo>
                    <a:pt x="56" y="80"/>
                    <a:pt x="56" y="80"/>
                    <a:pt x="56" y="80"/>
                  </a:cubicBezTo>
                  <a:cubicBezTo>
                    <a:pt x="56" y="16"/>
                    <a:pt x="56" y="16"/>
                    <a:pt x="56" y="16"/>
                  </a:cubicBezTo>
                  <a:cubicBezTo>
                    <a:pt x="56" y="10"/>
                    <a:pt x="56" y="10"/>
                    <a:pt x="56" y="10"/>
                  </a:cubicBezTo>
                  <a:cubicBezTo>
                    <a:pt x="56" y="4"/>
                    <a:pt x="52" y="0"/>
                    <a:pt x="46" y="0"/>
                  </a:cubicBezTo>
                  <a:close/>
                  <a:moveTo>
                    <a:pt x="18" y="8"/>
                  </a:moveTo>
                  <a:cubicBezTo>
                    <a:pt x="38" y="8"/>
                    <a:pt x="38" y="8"/>
                    <a:pt x="38" y="8"/>
                  </a:cubicBezTo>
                  <a:cubicBezTo>
                    <a:pt x="39" y="8"/>
                    <a:pt x="40" y="9"/>
                    <a:pt x="40" y="10"/>
                  </a:cubicBezTo>
                  <a:cubicBezTo>
                    <a:pt x="40" y="11"/>
                    <a:pt x="39" y="12"/>
                    <a:pt x="38" y="12"/>
                  </a:cubicBezTo>
                  <a:cubicBezTo>
                    <a:pt x="18" y="12"/>
                    <a:pt x="18" y="12"/>
                    <a:pt x="18" y="12"/>
                  </a:cubicBezTo>
                  <a:cubicBezTo>
                    <a:pt x="17" y="12"/>
                    <a:pt x="16" y="11"/>
                    <a:pt x="16" y="10"/>
                  </a:cubicBezTo>
                  <a:cubicBezTo>
                    <a:pt x="16" y="9"/>
                    <a:pt x="17" y="8"/>
                    <a:pt x="18" y="8"/>
                  </a:cubicBezTo>
                  <a:close/>
                  <a:moveTo>
                    <a:pt x="28" y="90"/>
                  </a:moveTo>
                  <a:cubicBezTo>
                    <a:pt x="26" y="90"/>
                    <a:pt x="24" y="88"/>
                    <a:pt x="24" y="86"/>
                  </a:cubicBezTo>
                  <a:cubicBezTo>
                    <a:pt x="24" y="84"/>
                    <a:pt x="26" y="82"/>
                    <a:pt x="28" y="82"/>
                  </a:cubicBezTo>
                  <a:cubicBezTo>
                    <a:pt x="30" y="82"/>
                    <a:pt x="32" y="84"/>
                    <a:pt x="32" y="86"/>
                  </a:cubicBezTo>
                  <a:cubicBezTo>
                    <a:pt x="32" y="88"/>
                    <a:pt x="30" y="90"/>
                    <a:pt x="28" y="90"/>
                  </a:cubicBezTo>
                  <a:close/>
                  <a:moveTo>
                    <a:pt x="52" y="76"/>
                  </a:moveTo>
                  <a:cubicBezTo>
                    <a:pt x="4" y="76"/>
                    <a:pt x="4" y="76"/>
                    <a:pt x="4" y="76"/>
                  </a:cubicBezTo>
                  <a:cubicBezTo>
                    <a:pt x="4" y="20"/>
                    <a:pt x="4" y="20"/>
                    <a:pt x="4" y="20"/>
                  </a:cubicBezTo>
                  <a:cubicBezTo>
                    <a:pt x="52" y="20"/>
                    <a:pt x="52" y="20"/>
                    <a:pt x="52" y="20"/>
                  </a:cubicBezTo>
                  <a:lnTo>
                    <a:pt x="5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61" name="Freeform 8">
            <a:extLst>
              <a:ext uri="{FF2B5EF4-FFF2-40B4-BE49-F238E27FC236}">
                <a16:creationId xmlns:a16="http://schemas.microsoft.com/office/drawing/2014/main" id="{C6A84FE0-F968-4DB9-AA82-679C9974D068}"/>
              </a:ext>
            </a:extLst>
          </p:cNvPr>
          <p:cNvSpPr>
            <a:spLocks/>
          </p:cNvSpPr>
          <p:nvPr/>
        </p:nvSpPr>
        <p:spPr bwMode="auto">
          <a:xfrm>
            <a:off x="7418317" y="3212311"/>
            <a:ext cx="366713" cy="365125"/>
          </a:xfrm>
          <a:custGeom>
            <a:avLst/>
            <a:gdLst>
              <a:gd name="T0" fmla="*/ 91 w 98"/>
              <a:gd name="T1" fmla="*/ 66 h 97"/>
              <a:gd name="T2" fmla="*/ 73 w 98"/>
              <a:gd name="T3" fmla="*/ 62 h 97"/>
              <a:gd name="T4" fmla="*/ 60 w 98"/>
              <a:gd name="T5" fmla="*/ 49 h 97"/>
              <a:gd name="T6" fmla="*/ 73 w 98"/>
              <a:gd name="T7" fmla="*/ 36 h 97"/>
              <a:gd name="T8" fmla="*/ 79 w 98"/>
              <a:gd name="T9" fmla="*/ 37 h 97"/>
              <a:gd name="T10" fmla="*/ 91 w 98"/>
              <a:gd name="T11" fmla="*/ 32 h 97"/>
              <a:gd name="T12" fmla="*/ 95 w 98"/>
              <a:gd name="T13" fmla="*/ 13 h 97"/>
              <a:gd name="T14" fmla="*/ 94 w 98"/>
              <a:gd name="T15" fmla="*/ 11 h 97"/>
              <a:gd name="T16" fmla="*/ 92 w 98"/>
              <a:gd name="T17" fmla="*/ 12 h 97"/>
              <a:gd name="T18" fmla="*/ 85 w 98"/>
              <a:gd name="T19" fmla="*/ 19 h 97"/>
              <a:gd name="T20" fmla="*/ 79 w 98"/>
              <a:gd name="T21" fmla="*/ 19 h 97"/>
              <a:gd name="T22" fmla="*/ 79 w 98"/>
              <a:gd name="T23" fmla="*/ 13 h 97"/>
              <a:gd name="T24" fmla="*/ 86 w 98"/>
              <a:gd name="T25" fmla="*/ 6 h 97"/>
              <a:gd name="T26" fmla="*/ 87 w 98"/>
              <a:gd name="T27" fmla="*/ 4 h 97"/>
              <a:gd name="T28" fmla="*/ 86 w 98"/>
              <a:gd name="T29" fmla="*/ 3 h 97"/>
              <a:gd name="T30" fmla="*/ 79 w 98"/>
              <a:gd name="T31" fmla="*/ 1 h 97"/>
              <a:gd name="T32" fmla="*/ 66 w 98"/>
              <a:gd name="T33" fmla="*/ 7 h 97"/>
              <a:gd name="T34" fmla="*/ 62 w 98"/>
              <a:gd name="T35" fmla="*/ 25 h 97"/>
              <a:gd name="T36" fmla="*/ 49 w 98"/>
              <a:gd name="T37" fmla="*/ 38 h 97"/>
              <a:gd name="T38" fmla="*/ 36 w 98"/>
              <a:gd name="T39" fmla="*/ 25 h 97"/>
              <a:gd name="T40" fmla="*/ 32 w 98"/>
              <a:gd name="T41" fmla="*/ 7 h 97"/>
              <a:gd name="T42" fmla="*/ 13 w 98"/>
              <a:gd name="T43" fmla="*/ 3 h 97"/>
              <a:gd name="T44" fmla="*/ 11 w 98"/>
              <a:gd name="T45" fmla="*/ 4 h 97"/>
              <a:gd name="T46" fmla="*/ 12 w 98"/>
              <a:gd name="T47" fmla="*/ 6 h 97"/>
              <a:gd name="T48" fmla="*/ 19 w 98"/>
              <a:gd name="T49" fmla="*/ 13 h 97"/>
              <a:gd name="T50" fmla="*/ 19 w 98"/>
              <a:gd name="T51" fmla="*/ 19 h 97"/>
              <a:gd name="T52" fmla="*/ 13 w 98"/>
              <a:gd name="T53" fmla="*/ 19 h 97"/>
              <a:gd name="T54" fmla="*/ 6 w 98"/>
              <a:gd name="T55" fmla="*/ 12 h 97"/>
              <a:gd name="T56" fmla="*/ 4 w 98"/>
              <a:gd name="T57" fmla="*/ 11 h 97"/>
              <a:gd name="T58" fmla="*/ 3 w 98"/>
              <a:gd name="T59" fmla="*/ 13 h 97"/>
              <a:gd name="T60" fmla="*/ 7 w 98"/>
              <a:gd name="T61" fmla="*/ 32 h 97"/>
              <a:gd name="T62" fmla="*/ 25 w 98"/>
              <a:gd name="T63" fmla="*/ 36 h 97"/>
              <a:gd name="T64" fmla="*/ 38 w 98"/>
              <a:gd name="T65" fmla="*/ 49 h 97"/>
              <a:gd name="T66" fmla="*/ 25 w 98"/>
              <a:gd name="T67" fmla="*/ 62 h 97"/>
              <a:gd name="T68" fmla="*/ 19 w 98"/>
              <a:gd name="T69" fmla="*/ 61 h 97"/>
              <a:gd name="T70" fmla="*/ 7 w 98"/>
              <a:gd name="T71" fmla="*/ 66 h 97"/>
              <a:gd name="T72" fmla="*/ 3 w 98"/>
              <a:gd name="T73" fmla="*/ 86 h 97"/>
              <a:gd name="T74" fmla="*/ 4 w 98"/>
              <a:gd name="T75" fmla="*/ 87 h 97"/>
              <a:gd name="T76" fmla="*/ 6 w 98"/>
              <a:gd name="T77" fmla="*/ 86 h 97"/>
              <a:gd name="T78" fmla="*/ 13 w 98"/>
              <a:gd name="T79" fmla="*/ 79 h 97"/>
              <a:gd name="T80" fmla="*/ 19 w 98"/>
              <a:gd name="T81" fmla="*/ 79 h 97"/>
              <a:gd name="T82" fmla="*/ 19 w 98"/>
              <a:gd name="T83" fmla="*/ 85 h 97"/>
              <a:gd name="T84" fmla="*/ 12 w 98"/>
              <a:gd name="T85" fmla="*/ 92 h 97"/>
              <a:gd name="T86" fmla="*/ 11 w 98"/>
              <a:gd name="T87" fmla="*/ 94 h 97"/>
              <a:gd name="T88" fmla="*/ 13 w 98"/>
              <a:gd name="T89" fmla="*/ 95 h 97"/>
              <a:gd name="T90" fmla="*/ 20 w 98"/>
              <a:gd name="T91" fmla="*/ 97 h 97"/>
              <a:gd name="T92" fmla="*/ 20 w 98"/>
              <a:gd name="T93" fmla="*/ 97 h 97"/>
              <a:gd name="T94" fmla="*/ 32 w 98"/>
              <a:gd name="T95" fmla="*/ 91 h 97"/>
              <a:gd name="T96" fmla="*/ 36 w 98"/>
              <a:gd name="T97" fmla="*/ 73 h 97"/>
              <a:gd name="T98" fmla="*/ 49 w 98"/>
              <a:gd name="T99" fmla="*/ 60 h 97"/>
              <a:gd name="T100" fmla="*/ 62 w 98"/>
              <a:gd name="T101" fmla="*/ 73 h 97"/>
              <a:gd name="T102" fmla="*/ 66 w 98"/>
              <a:gd name="T103" fmla="*/ 91 h 97"/>
              <a:gd name="T104" fmla="*/ 79 w 98"/>
              <a:gd name="T105" fmla="*/ 97 h 97"/>
              <a:gd name="T106" fmla="*/ 86 w 98"/>
              <a:gd name="T107" fmla="*/ 95 h 97"/>
              <a:gd name="T108" fmla="*/ 87 w 98"/>
              <a:gd name="T109" fmla="*/ 94 h 97"/>
              <a:gd name="T110" fmla="*/ 86 w 98"/>
              <a:gd name="T111" fmla="*/ 92 h 97"/>
              <a:gd name="T112" fmla="*/ 79 w 98"/>
              <a:gd name="T113" fmla="*/ 85 h 97"/>
              <a:gd name="T114" fmla="*/ 79 w 98"/>
              <a:gd name="T115" fmla="*/ 79 h 97"/>
              <a:gd name="T116" fmla="*/ 85 w 98"/>
              <a:gd name="T117" fmla="*/ 79 h 97"/>
              <a:gd name="T118" fmla="*/ 92 w 98"/>
              <a:gd name="T119" fmla="*/ 86 h 97"/>
              <a:gd name="T120" fmla="*/ 94 w 98"/>
              <a:gd name="T121" fmla="*/ 87 h 97"/>
              <a:gd name="T122" fmla="*/ 95 w 98"/>
              <a:gd name="T123" fmla="*/ 86 h 97"/>
              <a:gd name="T124" fmla="*/ 91 w 98"/>
              <a:gd name="T12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 h="97">
                <a:moveTo>
                  <a:pt x="91" y="66"/>
                </a:moveTo>
                <a:cubicBezTo>
                  <a:pt x="87" y="61"/>
                  <a:pt x="79" y="59"/>
                  <a:pt x="73" y="62"/>
                </a:cubicBezTo>
                <a:cubicBezTo>
                  <a:pt x="60" y="49"/>
                  <a:pt x="60" y="49"/>
                  <a:pt x="60" y="49"/>
                </a:cubicBezTo>
                <a:cubicBezTo>
                  <a:pt x="73" y="36"/>
                  <a:pt x="73" y="36"/>
                  <a:pt x="73" y="36"/>
                </a:cubicBezTo>
                <a:cubicBezTo>
                  <a:pt x="75" y="37"/>
                  <a:pt x="77" y="37"/>
                  <a:pt x="79" y="37"/>
                </a:cubicBezTo>
                <a:cubicBezTo>
                  <a:pt x="84" y="37"/>
                  <a:pt x="88" y="35"/>
                  <a:pt x="91" y="32"/>
                </a:cubicBezTo>
                <a:cubicBezTo>
                  <a:pt x="97" y="27"/>
                  <a:pt x="98" y="19"/>
                  <a:pt x="95" y="13"/>
                </a:cubicBezTo>
                <a:cubicBezTo>
                  <a:pt x="95" y="12"/>
                  <a:pt x="94" y="11"/>
                  <a:pt x="94" y="11"/>
                </a:cubicBezTo>
                <a:cubicBezTo>
                  <a:pt x="93" y="11"/>
                  <a:pt x="92" y="11"/>
                  <a:pt x="92" y="12"/>
                </a:cubicBezTo>
                <a:cubicBezTo>
                  <a:pt x="85" y="19"/>
                  <a:pt x="85" y="19"/>
                  <a:pt x="85" y="19"/>
                </a:cubicBezTo>
                <a:cubicBezTo>
                  <a:pt x="79" y="19"/>
                  <a:pt x="79" y="19"/>
                  <a:pt x="79" y="19"/>
                </a:cubicBezTo>
                <a:cubicBezTo>
                  <a:pt x="79" y="13"/>
                  <a:pt x="79" y="13"/>
                  <a:pt x="79" y="13"/>
                </a:cubicBezTo>
                <a:cubicBezTo>
                  <a:pt x="86" y="6"/>
                  <a:pt x="86" y="6"/>
                  <a:pt x="86" y="6"/>
                </a:cubicBezTo>
                <a:cubicBezTo>
                  <a:pt x="87" y="5"/>
                  <a:pt x="87" y="5"/>
                  <a:pt x="87" y="4"/>
                </a:cubicBezTo>
                <a:cubicBezTo>
                  <a:pt x="87" y="4"/>
                  <a:pt x="86" y="3"/>
                  <a:pt x="86" y="3"/>
                </a:cubicBezTo>
                <a:cubicBezTo>
                  <a:pt x="83" y="2"/>
                  <a:pt x="81" y="1"/>
                  <a:pt x="79" y="1"/>
                </a:cubicBezTo>
                <a:cubicBezTo>
                  <a:pt x="74" y="1"/>
                  <a:pt x="69" y="3"/>
                  <a:pt x="66" y="7"/>
                </a:cubicBezTo>
                <a:cubicBezTo>
                  <a:pt x="61" y="11"/>
                  <a:pt x="59" y="19"/>
                  <a:pt x="62" y="25"/>
                </a:cubicBezTo>
                <a:cubicBezTo>
                  <a:pt x="49" y="38"/>
                  <a:pt x="49" y="38"/>
                  <a:pt x="49" y="38"/>
                </a:cubicBezTo>
                <a:cubicBezTo>
                  <a:pt x="36" y="25"/>
                  <a:pt x="36" y="25"/>
                  <a:pt x="36" y="25"/>
                </a:cubicBezTo>
                <a:cubicBezTo>
                  <a:pt x="39" y="19"/>
                  <a:pt x="37" y="11"/>
                  <a:pt x="32" y="7"/>
                </a:cubicBezTo>
                <a:cubicBezTo>
                  <a:pt x="27" y="1"/>
                  <a:pt x="19" y="0"/>
                  <a:pt x="13" y="3"/>
                </a:cubicBezTo>
                <a:cubicBezTo>
                  <a:pt x="12" y="3"/>
                  <a:pt x="11" y="4"/>
                  <a:pt x="11" y="4"/>
                </a:cubicBezTo>
                <a:cubicBezTo>
                  <a:pt x="11" y="5"/>
                  <a:pt x="11" y="6"/>
                  <a:pt x="12" y="6"/>
                </a:cubicBezTo>
                <a:cubicBezTo>
                  <a:pt x="19" y="13"/>
                  <a:pt x="19" y="13"/>
                  <a:pt x="19" y="13"/>
                </a:cubicBezTo>
                <a:cubicBezTo>
                  <a:pt x="19" y="19"/>
                  <a:pt x="19" y="19"/>
                  <a:pt x="19" y="19"/>
                </a:cubicBezTo>
                <a:cubicBezTo>
                  <a:pt x="13" y="19"/>
                  <a:pt x="13" y="19"/>
                  <a:pt x="13" y="19"/>
                </a:cubicBezTo>
                <a:cubicBezTo>
                  <a:pt x="6" y="12"/>
                  <a:pt x="6" y="12"/>
                  <a:pt x="6" y="12"/>
                </a:cubicBezTo>
                <a:cubicBezTo>
                  <a:pt x="6" y="11"/>
                  <a:pt x="5" y="11"/>
                  <a:pt x="4" y="11"/>
                </a:cubicBezTo>
                <a:cubicBezTo>
                  <a:pt x="4" y="11"/>
                  <a:pt x="3" y="12"/>
                  <a:pt x="3" y="13"/>
                </a:cubicBezTo>
                <a:cubicBezTo>
                  <a:pt x="0" y="19"/>
                  <a:pt x="1" y="27"/>
                  <a:pt x="7" y="32"/>
                </a:cubicBezTo>
                <a:cubicBezTo>
                  <a:pt x="11" y="37"/>
                  <a:pt x="19" y="39"/>
                  <a:pt x="25" y="36"/>
                </a:cubicBezTo>
                <a:cubicBezTo>
                  <a:pt x="38" y="49"/>
                  <a:pt x="38" y="49"/>
                  <a:pt x="38" y="49"/>
                </a:cubicBezTo>
                <a:cubicBezTo>
                  <a:pt x="25" y="62"/>
                  <a:pt x="25" y="62"/>
                  <a:pt x="25" y="62"/>
                </a:cubicBezTo>
                <a:cubicBezTo>
                  <a:pt x="23" y="61"/>
                  <a:pt x="21" y="61"/>
                  <a:pt x="19" y="61"/>
                </a:cubicBezTo>
                <a:cubicBezTo>
                  <a:pt x="14" y="61"/>
                  <a:pt x="10" y="63"/>
                  <a:pt x="7" y="66"/>
                </a:cubicBezTo>
                <a:cubicBezTo>
                  <a:pt x="1" y="71"/>
                  <a:pt x="0" y="79"/>
                  <a:pt x="3" y="86"/>
                </a:cubicBezTo>
                <a:cubicBezTo>
                  <a:pt x="3" y="86"/>
                  <a:pt x="4" y="87"/>
                  <a:pt x="4" y="87"/>
                </a:cubicBezTo>
                <a:cubicBezTo>
                  <a:pt x="5" y="87"/>
                  <a:pt x="6" y="87"/>
                  <a:pt x="6" y="86"/>
                </a:cubicBezTo>
                <a:cubicBezTo>
                  <a:pt x="13" y="79"/>
                  <a:pt x="13" y="79"/>
                  <a:pt x="13" y="79"/>
                </a:cubicBezTo>
                <a:cubicBezTo>
                  <a:pt x="19" y="79"/>
                  <a:pt x="19" y="79"/>
                  <a:pt x="19" y="79"/>
                </a:cubicBezTo>
                <a:cubicBezTo>
                  <a:pt x="19" y="85"/>
                  <a:pt x="19" y="85"/>
                  <a:pt x="19" y="85"/>
                </a:cubicBezTo>
                <a:cubicBezTo>
                  <a:pt x="12" y="92"/>
                  <a:pt x="12" y="92"/>
                  <a:pt x="12" y="92"/>
                </a:cubicBezTo>
                <a:cubicBezTo>
                  <a:pt x="11" y="92"/>
                  <a:pt x="11" y="93"/>
                  <a:pt x="11" y="94"/>
                </a:cubicBezTo>
                <a:cubicBezTo>
                  <a:pt x="11" y="94"/>
                  <a:pt x="12" y="95"/>
                  <a:pt x="13" y="95"/>
                </a:cubicBezTo>
                <a:cubicBezTo>
                  <a:pt x="15" y="96"/>
                  <a:pt x="17" y="97"/>
                  <a:pt x="20" y="97"/>
                </a:cubicBezTo>
                <a:cubicBezTo>
                  <a:pt x="20" y="97"/>
                  <a:pt x="20" y="97"/>
                  <a:pt x="20" y="97"/>
                </a:cubicBezTo>
                <a:cubicBezTo>
                  <a:pt x="24" y="97"/>
                  <a:pt x="29" y="95"/>
                  <a:pt x="32" y="91"/>
                </a:cubicBezTo>
                <a:cubicBezTo>
                  <a:pt x="37" y="87"/>
                  <a:pt x="39" y="79"/>
                  <a:pt x="36" y="73"/>
                </a:cubicBezTo>
                <a:cubicBezTo>
                  <a:pt x="49" y="60"/>
                  <a:pt x="49" y="60"/>
                  <a:pt x="49" y="60"/>
                </a:cubicBezTo>
                <a:cubicBezTo>
                  <a:pt x="62" y="73"/>
                  <a:pt x="62" y="73"/>
                  <a:pt x="62" y="73"/>
                </a:cubicBezTo>
                <a:cubicBezTo>
                  <a:pt x="59" y="79"/>
                  <a:pt x="61" y="87"/>
                  <a:pt x="66" y="91"/>
                </a:cubicBezTo>
                <a:cubicBezTo>
                  <a:pt x="69" y="95"/>
                  <a:pt x="74" y="97"/>
                  <a:pt x="79" y="97"/>
                </a:cubicBezTo>
                <a:cubicBezTo>
                  <a:pt x="81" y="97"/>
                  <a:pt x="83" y="96"/>
                  <a:pt x="86" y="95"/>
                </a:cubicBezTo>
                <a:cubicBezTo>
                  <a:pt x="86" y="95"/>
                  <a:pt x="87" y="94"/>
                  <a:pt x="87" y="94"/>
                </a:cubicBezTo>
                <a:cubicBezTo>
                  <a:pt x="87" y="93"/>
                  <a:pt x="87" y="92"/>
                  <a:pt x="86" y="92"/>
                </a:cubicBezTo>
                <a:cubicBezTo>
                  <a:pt x="79" y="85"/>
                  <a:pt x="79" y="85"/>
                  <a:pt x="79" y="85"/>
                </a:cubicBezTo>
                <a:cubicBezTo>
                  <a:pt x="79" y="79"/>
                  <a:pt x="79" y="79"/>
                  <a:pt x="79" y="79"/>
                </a:cubicBezTo>
                <a:cubicBezTo>
                  <a:pt x="85" y="79"/>
                  <a:pt x="85" y="79"/>
                  <a:pt x="85" y="79"/>
                </a:cubicBezTo>
                <a:cubicBezTo>
                  <a:pt x="92" y="86"/>
                  <a:pt x="92" y="86"/>
                  <a:pt x="92" y="86"/>
                </a:cubicBezTo>
                <a:cubicBezTo>
                  <a:pt x="92" y="87"/>
                  <a:pt x="93" y="87"/>
                  <a:pt x="94" y="87"/>
                </a:cubicBezTo>
                <a:cubicBezTo>
                  <a:pt x="94" y="87"/>
                  <a:pt x="95" y="86"/>
                  <a:pt x="95" y="86"/>
                </a:cubicBezTo>
                <a:cubicBezTo>
                  <a:pt x="98" y="79"/>
                  <a:pt x="97" y="71"/>
                  <a:pt x="91" y="66"/>
                </a:cubicBezTo>
                <a:close/>
              </a:path>
            </a:pathLst>
          </a:custGeom>
          <a:solidFill>
            <a:schemeClr val="bg1"/>
          </a:solidFill>
          <a:ln>
            <a:noFill/>
          </a:ln>
          <a:effectLst>
            <a:outerShdw blurRad="50800" dist="38100" dir="5400000" algn="t"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162" name="Freeform 18">
            <a:extLst>
              <a:ext uri="{FF2B5EF4-FFF2-40B4-BE49-F238E27FC236}">
                <a16:creationId xmlns:a16="http://schemas.microsoft.com/office/drawing/2014/main" id="{0EF475B7-20C4-4A58-99F7-2C2DDB7E2FC1}"/>
              </a:ext>
            </a:extLst>
          </p:cNvPr>
          <p:cNvSpPr>
            <a:spLocks noEditPoints="1"/>
          </p:cNvSpPr>
          <p:nvPr/>
        </p:nvSpPr>
        <p:spPr bwMode="auto">
          <a:xfrm>
            <a:off x="7940033" y="4267274"/>
            <a:ext cx="360363" cy="363538"/>
          </a:xfrm>
          <a:custGeom>
            <a:avLst/>
            <a:gdLst>
              <a:gd name="T0" fmla="*/ 94 w 96"/>
              <a:gd name="T1" fmla="*/ 0 h 96"/>
              <a:gd name="T2" fmla="*/ 2 w 96"/>
              <a:gd name="T3" fmla="*/ 0 h 96"/>
              <a:gd name="T4" fmla="*/ 0 w 96"/>
              <a:gd name="T5" fmla="*/ 2 h 96"/>
              <a:gd name="T6" fmla="*/ 0 w 96"/>
              <a:gd name="T7" fmla="*/ 94 h 96"/>
              <a:gd name="T8" fmla="*/ 2 w 96"/>
              <a:gd name="T9" fmla="*/ 96 h 96"/>
              <a:gd name="T10" fmla="*/ 94 w 96"/>
              <a:gd name="T11" fmla="*/ 96 h 96"/>
              <a:gd name="T12" fmla="*/ 96 w 96"/>
              <a:gd name="T13" fmla="*/ 94 h 96"/>
              <a:gd name="T14" fmla="*/ 96 w 96"/>
              <a:gd name="T15" fmla="*/ 2 h 96"/>
              <a:gd name="T16" fmla="*/ 94 w 96"/>
              <a:gd name="T17" fmla="*/ 0 h 96"/>
              <a:gd name="T18" fmla="*/ 43 w 96"/>
              <a:gd name="T19" fmla="*/ 55 h 96"/>
              <a:gd name="T20" fmla="*/ 23 w 96"/>
              <a:gd name="T21" fmla="*/ 75 h 96"/>
              <a:gd name="T22" fmla="*/ 22 w 96"/>
              <a:gd name="T23" fmla="*/ 76 h 96"/>
              <a:gd name="T24" fmla="*/ 21 w 96"/>
              <a:gd name="T25" fmla="*/ 75 h 96"/>
              <a:gd name="T26" fmla="*/ 13 w 96"/>
              <a:gd name="T27" fmla="*/ 67 h 96"/>
              <a:gd name="T28" fmla="*/ 13 w 96"/>
              <a:gd name="T29" fmla="*/ 65 h 96"/>
              <a:gd name="T30" fmla="*/ 15 w 96"/>
              <a:gd name="T31" fmla="*/ 65 h 96"/>
              <a:gd name="T32" fmla="*/ 22 w 96"/>
              <a:gd name="T33" fmla="*/ 71 h 96"/>
              <a:gd name="T34" fmla="*/ 41 w 96"/>
              <a:gd name="T35" fmla="*/ 53 h 96"/>
              <a:gd name="T36" fmla="*/ 43 w 96"/>
              <a:gd name="T37" fmla="*/ 53 h 96"/>
              <a:gd name="T38" fmla="*/ 43 w 96"/>
              <a:gd name="T39" fmla="*/ 55 h 96"/>
              <a:gd name="T40" fmla="*/ 43 w 96"/>
              <a:gd name="T41" fmla="*/ 17 h 96"/>
              <a:gd name="T42" fmla="*/ 23 w 96"/>
              <a:gd name="T43" fmla="*/ 37 h 96"/>
              <a:gd name="T44" fmla="*/ 22 w 96"/>
              <a:gd name="T45" fmla="*/ 38 h 96"/>
              <a:gd name="T46" fmla="*/ 21 w 96"/>
              <a:gd name="T47" fmla="*/ 37 h 96"/>
              <a:gd name="T48" fmla="*/ 13 w 96"/>
              <a:gd name="T49" fmla="*/ 29 h 96"/>
              <a:gd name="T50" fmla="*/ 13 w 96"/>
              <a:gd name="T51" fmla="*/ 27 h 96"/>
              <a:gd name="T52" fmla="*/ 15 w 96"/>
              <a:gd name="T53" fmla="*/ 27 h 96"/>
              <a:gd name="T54" fmla="*/ 22 w 96"/>
              <a:gd name="T55" fmla="*/ 33 h 96"/>
              <a:gd name="T56" fmla="*/ 41 w 96"/>
              <a:gd name="T57" fmla="*/ 15 h 96"/>
              <a:gd name="T58" fmla="*/ 43 w 96"/>
              <a:gd name="T59" fmla="*/ 15 h 96"/>
              <a:gd name="T60" fmla="*/ 43 w 96"/>
              <a:gd name="T61" fmla="*/ 17 h 96"/>
              <a:gd name="T62" fmla="*/ 82 w 96"/>
              <a:gd name="T63" fmla="*/ 72 h 96"/>
              <a:gd name="T64" fmla="*/ 50 w 96"/>
              <a:gd name="T65" fmla="*/ 72 h 96"/>
              <a:gd name="T66" fmla="*/ 48 w 96"/>
              <a:gd name="T67" fmla="*/ 70 h 96"/>
              <a:gd name="T68" fmla="*/ 50 w 96"/>
              <a:gd name="T69" fmla="*/ 68 h 96"/>
              <a:gd name="T70" fmla="*/ 82 w 96"/>
              <a:gd name="T71" fmla="*/ 68 h 96"/>
              <a:gd name="T72" fmla="*/ 84 w 96"/>
              <a:gd name="T73" fmla="*/ 70 h 96"/>
              <a:gd name="T74" fmla="*/ 82 w 96"/>
              <a:gd name="T75" fmla="*/ 72 h 96"/>
              <a:gd name="T76" fmla="*/ 82 w 96"/>
              <a:gd name="T77" fmla="*/ 36 h 96"/>
              <a:gd name="T78" fmla="*/ 50 w 96"/>
              <a:gd name="T79" fmla="*/ 36 h 96"/>
              <a:gd name="T80" fmla="*/ 48 w 96"/>
              <a:gd name="T81" fmla="*/ 34 h 96"/>
              <a:gd name="T82" fmla="*/ 50 w 96"/>
              <a:gd name="T83" fmla="*/ 32 h 96"/>
              <a:gd name="T84" fmla="*/ 82 w 96"/>
              <a:gd name="T85" fmla="*/ 32 h 96"/>
              <a:gd name="T86" fmla="*/ 84 w 96"/>
              <a:gd name="T87" fmla="*/ 34 h 96"/>
              <a:gd name="T88" fmla="*/ 82 w 96"/>
              <a:gd name="T89" fmla="*/ 3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6" h="96">
                <a:moveTo>
                  <a:pt x="94" y="0"/>
                </a:moveTo>
                <a:cubicBezTo>
                  <a:pt x="2" y="0"/>
                  <a:pt x="2" y="0"/>
                  <a:pt x="2" y="0"/>
                </a:cubicBezTo>
                <a:cubicBezTo>
                  <a:pt x="1" y="0"/>
                  <a:pt x="0" y="1"/>
                  <a:pt x="0" y="2"/>
                </a:cubicBezTo>
                <a:cubicBezTo>
                  <a:pt x="0" y="94"/>
                  <a:pt x="0" y="94"/>
                  <a:pt x="0" y="94"/>
                </a:cubicBezTo>
                <a:cubicBezTo>
                  <a:pt x="0" y="95"/>
                  <a:pt x="1" y="96"/>
                  <a:pt x="2" y="96"/>
                </a:cubicBezTo>
                <a:cubicBezTo>
                  <a:pt x="94" y="96"/>
                  <a:pt x="94" y="96"/>
                  <a:pt x="94" y="96"/>
                </a:cubicBezTo>
                <a:cubicBezTo>
                  <a:pt x="95" y="96"/>
                  <a:pt x="96" y="95"/>
                  <a:pt x="96" y="94"/>
                </a:cubicBezTo>
                <a:cubicBezTo>
                  <a:pt x="96" y="2"/>
                  <a:pt x="96" y="2"/>
                  <a:pt x="96" y="2"/>
                </a:cubicBezTo>
                <a:cubicBezTo>
                  <a:pt x="96" y="1"/>
                  <a:pt x="95" y="0"/>
                  <a:pt x="94" y="0"/>
                </a:cubicBezTo>
                <a:close/>
                <a:moveTo>
                  <a:pt x="43" y="55"/>
                </a:moveTo>
                <a:cubicBezTo>
                  <a:pt x="23" y="75"/>
                  <a:pt x="23" y="75"/>
                  <a:pt x="23" y="75"/>
                </a:cubicBezTo>
                <a:cubicBezTo>
                  <a:pt x="23" y="76"/>
                  <a:pt x="23" y="76"/>
                  <a:pt x="22" y="76"/>
                </a:cubicBezTo>
                <a:cubicBezTo>
                  <a:pt x="21" y="76"/>
                  <a:pt x="21" y="76"/>
                  <a:pt x="21" y="75"/>
                </a:cubicBezTo>
                <a:cubicBezTo>
                  <a:pt x="13" y="67"/>
                  <a:pt x="13" y="67"/>
                  <a:pt x="13" y="67"/>
                </a:cubicBezTo>
                <a:cubicBezTo>
                  <a:pt x="12" y="67"/>
                  <a:pt x="12" y="65"/>
                  <a:pt x="13" y="65"/>
                </a:cubicBezTo>
                <a:cubicBezTo>
                  <a:pt x="13" y="64"/>
                  <a:pt x="15" y="64"/>
                  <a:pt x="15" y="65"/>
                </a:cubicBezTo>
                <a:cubicBezTo>
                  <a:pt x="22" y="71"/>
                  <a:pt x="22" y="71"/>
                  <a:pt x="22" y="71"/>
                </a:cubicBezTo>
                <a:cubicBezTo>
                  <a:pt x="41" y="53"/>
                  <a:pt x="41" y="53"/>
                  <a:pt x="41" y="53"/>
                </a:cubicBezTo>
                <a:cubicBezTo>
                  <a:pt x="41" y="52"/>
                  <a:pt x="43" y="52"/>
                  <a:pt x="43" y="53"/>
                </a:cubicBezTo>
                <a:cubicBezTo>
                  <a:pt x="44" y="53"/>
                  <a:pt x="44" y="55"/>
                  <a:pt x="43" y="55"/>
                </a:cubicBezTo>
                <a:close/>
                <a:moveTo>
                  <a:pt x="43" y="17"/>
                </a:moveTo>
                <a:cubicBezTo>
                  <a:pt x="23" y="37"/>
                  <a:pt x="23" y="37"/>
                  <a:pt x="23" y="37"/>
                </a:cubicBezTo>
                <a:cubicBezTo>
                  <a:pt x="23" y="38"/>
                  <a:pt x="23" y="38"/>
                  <a:pt x="22" y="38"/>
                </a:cubicBezTo>
                <a:cubicBezTo>
                  <a:pt x="21" y="38"/>
                  <a:pt x="21" y="38"/>
                  <a:pt x="21" y="37"/>
                </a:cubicBezTo>
                <a:cubicBezTo>
                  <a:pt x="13" y="29"/>
                  <a:pt x="13" y="29"/>
                  <a:pt x="13" y="29"/>
                </a:cubicBezTo>
                <a:cubicBezTo>
                  <a:pt x="12" y="29"/>
                  <a:pt x="12" y="27"/>
                  <a:pt x="13" y="27"/>
                </a:cubicBezTo>
                <a:cubicBezTo>
                  <a:pt x="13" y="26"/>
                  <a:pt x="15" y="26"/>
                  <a:pt x="15" y="27"/>
                </a:cubicBezTo>
                <a:cubicBezTo>
                  <a:pt x="22" y="33"/>
                  <a:pt x="22" y="33"/>
                  <a:pt x="22" y="33"/>
                </a:cubicBezTo>
                <a:cubicBezTo>
                  <a:pt x="41" y="15"/>
                  <a:pt x="41" y="15"/>
                  <a:pt x="41" y="15"/>
                </a:cubicBezTo>
                <a:cubicBezTo>
                  <a:pt x="41" y="14"/>
                  <a:pt x="43" y="14"/>
                  <a:pt x="43" y="15"/>
                </a:cubicBezTo>
                <a:cubicBezTo>
                  <a:pt x="44" y="15"/>
                  <a:pt x="44" y="17"/>
                  <a:pt x="43" y="17"/>
                </a:cubicBezTo>
                <a:close/>
                <a:moveTo>
                  <a:pt x="82" y="72"/>
                </a:moveTo>
                <a:cubicBezTo>
                  <a:pt x="50" y="72"/>
                  <a:pt x="50" y="72"/>
                  <a:pt x="50" y="72"/>
                </a:cubicBezTo>
                <a:cubicBezTo>
                  <a:pt x="49" y="72"/>
                  <a:pt x="48" y="71"/>
                  <a:pt x="48" y="70"/>
                </a:cubicBezTo>
                <a:cubicBezTo>
                  <a:pt x="48" y="69"/>
                  <a:pt x="49" y="68"/>
                  <a:pt x="50" y="68"/>
                </a:cubicBezTo>
                <a:cubicBezTo>
                  <a:pt x="82" y="68"/>
                  <a:pt x="82" y="68"/>
                  <a:pt x="82" y="68"/>
                </a:cubicBezTo>
                <a:cubicBezTo>
                  <a:pt x="83" y="68"/>
                  <a:pt x="84" y="69"/>
                  <a:pt x="84" y="70"/>
                </a:cubicBezTo>
                <a:cubicBezTo>
                  <a:pt x="84" y="71"/>
                  <a:pt x="83" y="72"/>
                  <a:pt x="82" y="72"/>
                </a:cubicBezTo>
                <a:close/>
                <a:moveTo>
                  <a:pt x="82" y="36"/>
                </a:moveTo>
                <a:cubicBezTo>
                  <a:pt x="50" y="36"/>
                  <a:pt x="50" y="36"/>
                  <a:pt x="50" y="36"/>
                </a:cubicBezTo>
                <a:cubicBezTo>
                  <a:pt x="49" y="36"/>
                  <a:pt x="48" y="35"/>
                  <a:pt x="48" y="34"/>
                </a:cubicBezTo>
                <a:cubicBezTo>
                  <a:pt x="48" y="33"/>
                  <a:pt x="49" y="32"/>
                  <a:pt x="50" y="32"/>
                </a:cubicBezTo>
                <a:cubicBezTo>
                  <a:pt x="82" y="32"/>
                  <a:pt x="82" y="32"/>
                  <a:pt x="82" y="32"/>
                </a:cubicBezTo>
                <a:cubicBezTo>
                  <a:pt x="83" y="32"/>
                  <a:pt x="84" y="33"/>
                  <a:pt x="84" y="34"/>
                </a:cubicBezTo>
                <a:cubicBezTo>
                  <a:pt x="84" y="35"/>
                  <a:pt x="83" y="36"/>
                  <a:pt x="82" y="36"/>
                </a:cubicBezTo>
                <a:close/>
              </a:path>
            </a:pathLst>
          </a:custGeom>
          <a:solidFill>
            <a:schemeClr val="bg1"/>
          </a:solidFill>
          <a:ln>
            <a:noFill/>
          </a:ln>
          <a:effectLst>
            <a:outerShdw blurRad="50800" dist="38100" dir="5400000" algn="t"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id-ID"/>
          </a:p>
        </p:txBody>
      </p:sp>
      <p:grpSp>
        <p:nvGrpSpPr>
          <p:cNvPr id="163" name="Group 162">
            <a:extLst>
              <a:ext uri="{FF2B5EF4-FFF2-40B4-BE49-F238E27FC236}">
                <a16:creationId xmlns:a16="http://schemas.microsoft.com/office/drawing/2014/main" id="{68006B5B-22CF-4602-8400-982A414C5C5D}"/>
              </a:ext>
            </a:extLst>
          </p:cNvPr>
          <p:cNvGrpSpPr/>
          <p:nvPr/>
        </p:nvGrpSpPr>
        <p:grpSpPr>
          <a:xfrm>
            <a:off x="7365736" y="5319062"/>
            <a:ext cx="360363" cy="368300"/>
            <a:chOff x="3035300" y="3243263"/>
            <a:chExt cx="360363" cy="368300"/>
          </a:xfrm>
          <a:solidFill>
            <a:schemeClr val="bg1"/>
          </a:solidFill>
          <a:effectLst>
            <a:outerShdw blurRad="50800" dist="38100" dir="5400000" algn="t" rotWithShape="0">
              <a:prstClr val="black">
                <a:alpha val="28000"/>
              </a:prstClr>
            </a:outerShdw>
          </a:effectLst>
        </p:grpSpPr>
        <p:sp>
          <p:nvSpPr>
            <p:cNvPr id="164" name="Freeform 5">
              <a:extLst>
                <a:ext uri="{FF2B5EF4-FFF2-40B4-BE49-F238E27FC236}">
                  <a16:creationId xmlns:a16="http://schemas.microsoft.com/office/drawing/2014/main" id="{9CF672D4-0EC2-448C-9A50-001638D593E2}"/>
                </a:ext>
              </a:extLst>
            </p:cNvPr>
            <p:cNvSpPr>
              <a:spLocks/>
            </p:cNvSpPr>
            <p:nvPr/>
          </p:nvSpPr>
          <p:spPr bwMode="auto">
            <a:xfrm>
              <a:off x="3151188" y="3243263"/>
              <a:ext cx="244475" cy="247650"/>
            </a:xfrm>
            <a:custGeom>
              <a:avLst/>
              <a:gdLst>
                <a:gd name="T0" fmla="*/ 64 w 65"/>
                <a:gd name="T1" fmla="*/ 1 h 64"/>
                <a:gd name="T2" fmla="*/ 62 w 65"/>
                <a:gd name="T3" fmla="*/ 0 h 64"/>
                <a:gd name="T4" fmla="*/ 40 w 65"/>
                <a:gd name="T5" fmla="*/ 8 h 64"/>
                <a:gd name="T6" fmla="*/ 0 w 65"/>
                <a:gd name="T7" fmla="*/ 47 h 64"/>
                <a:gd name="T8" fmla="*/ 17 w 65"/>
                <a:gd name="T9" fmla="*/ 64 h 64"/>
                <a:gd name="T10" fmla="*/ 57 w 65"/>
                <a:gd name="T11" fmla="*/ 25 h 64"/>
                <a:gd name="T12" fmla="*/ 65 w 65"/>
                <a:gd name="T13" fmla="*/ 2 h 64"/>
                <a:gd name="T14" fmla="*/ 64 w 65"/>
                <a:gd name="T15" fmla="*/ 1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4">
                  <a:moveTo>
                    <a:pt x="64" y="1"/>
                  </a:moveTo>
                  <a:cubicBezTo>
                    <a:pt x="64" y="0"/>
                    <a:pt x="63" y="0"/>
                    <a:pt x="62" y="0"/>
                  </a:cubicBezTo>
                  <a:cubicBezTo>
                    <a:pt x="61" y="0"/>
                    <a:pt x="45" y="3"/>
                    <a:pt x="40" y="8"/>
                  </a:cubicBezTo>
                  <a:cubicBezTo>
                    <a:pt x="38" y="10"/>
                    <a:pt x="13" y="35"/>
                    <a:pt x="0" y="47"/>
                  </a:cubicBezTo>
                  <a:cubicBezTo>
                    <a:pt x="17" y="64"/>
                    <a:pt x="17" y="64"/>
                    <a:pt x="17" y="64"/>
                  </a:cubicBezTo>
                  <a:cubicBezTo>
                    <a:pt x="57" y="25"/>
                    <a:pt x="57" y="25"/>
                    <a:pt x="57" y="25"/>
                  </a:cubicBezTo>
                  <a:cubicBezTo>
                    <a:pt x="62" y="20"/>
                    <a:pt x="64" y="4"/>
                    <a:pt x="65" y="2"/>
                  </a:cubicBezTo>
                  <a:cubicBezTo>
                    <a:pt x="65" y="2"/>
                    <a:pt x="65" y="1"/>
                    <a:pt x="6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5" name="Freeform 6">
              <a:extLst>
                <a:ext uri="{FF2B5EF4-FFF2-40B4-BE49-F238E27FC236}">
                  <a16:creationId xmlns:a16="http://schemas.microsoft.com/office/drawing/2014/main" id="{DACC3F31-3888-43BD-ABAB-BC1D14A8C892}"/>
                </a:ext>
              </a:extLst>
            </p:cNvPr>
            <p:cNvSpPr>
              <a:spLocks/>
            </p:cNvSpPr>
            <p:nvPr/>
          </p:nvSpPr>
          <p:spPr bwMode="auto">
            <a:xfrm>
              <a:off x="3125788" y="3436938"/>
              <a:ext cx="82550" cy="85725"/>
            </a:xfrm>
            <a:custGeom>
              <a:avLst/>
              <a:gdLst>
                <a:gd name="T0" fmla="*/ 22 w 22"/>
                <a:gd name="T1" fmla="*/ 17 h 22"/>
                <a:gd name="T2" fmla="*/ 5 w 22"/>
                <a:gd name="T3" fmla="*/ 0 h 22"/>
                <a:gd name="T4" fmla="*/ 0 w 22"/>
                <a:gd name="T5" fmla="*/ 4 h 22"/>
                <a:gd name="T6" fmla="*/ 0 w 22"/>
                <a:gd name="T7" fmla="*/ 7 h 22"/>
                <a:gd name="T8" fmla="*/ 15 w 22"/>
                <a:gd name="T9" fmla="*/ 21 h 22"/>
                <a:gd name="T10" fmla="*/ 16 w 22"/>
                <a:gd name="T11" fmla="*/ 22 h 22"/>
                <a:gd name="T12" fmla="*/ 17 w 22"/>
                <a:gd name="T13" fmla="*/ 21 h 22"/>
                <a:gd name="T14" fmla="*/ 22 w 22"/>
                <a:gd name="T15" fmla="*/ 17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2">
                  <a:moveTo>
                    <a:pt x="22" y="17"/>
                  </a:moveTo>
                  <a:cubicBezTo>
                    <a:pt x="5" y="0"/>
                    <a:pt x="5" y="0"/>
                    <a:pt x="5" y="0"/>
                  </a:cubicBezTo>
                  <a:cubicBezTo>
                    <a:pt x="2" y="3"/>
                    <a:pt x="0" y="4"/>
                    <a:pt x="0" y="4"/>
                  </a:cubicBezTo>
                  <a:cubicBezTo>
                    <a:pt x="0" y="5"/>
                    <a:pt x="0" y="6"/>
                    <a:pt x="0" y="7"/>
                  </a:cubicBezTo>
                  <a:cubicBezTo>
                    <a:pt x="15" y="21"/>
                    <a:pt x="15" y="21"/>
                    <a:pt x="15" y="21"/>
                  </a:cubicBezTo>
                  <a:cubicBezTo>
                    <a:pt x="15" y="22"/>
                    <a:pt x="15" y="22"/>
                    <a:pt x="16" y="22"/>
                  </a:cubicBezTo>
                  <a:cubicBezTo>
                    <a:pt x="16" y="22"/>
                    <a:pt x="17" y="22"/>
                    <a:pt x="17" y="21"/>
                  </a:cubicBezTo>
                  <a:lnTo>
                    <a:pt x="22"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6" name="Freeform 7">
              <a:extLst>
                <a:ext uri="{FF2B5EF4-FFF2-40B4-BE49-F238E27FC236}">
                  <a16:creationId xmlns:a16="http://schemas.microsoft.com/office/drawing/2014/main" id="{4ACC8BB0-7643-40F9-8B8A-463C753B752E}"/>
                </a:ext>
              </a:extLst>
            </p:cNvPr>
            <p:cNvSpPr>
              <a:spLocks/>
            </p:cNvSpPr>
            <p:nvPr/>
          </p:nvSpPr>
          <p:spPr bwMode="auto">
            <a:xfrm>
              <a:off x="3186113" y="3455988"/>
              <a:ext cx="93663" cy="155575"/>
            </a:xfrm>
            <a:custGeom>
              <a:avLst/>
              <a:gdLst>
                <a:gd name="T0" fmla="*/ 25 w 25"/>
                <a:gd name="T1" fmla="*/ 2 h 40"/>
                <a:gd name="T2" fmla="*/ 23 w 25"/>
                <a:gd name="T3" fmla="*/ 0 h 40"/>
                <a:gd name="T4" fmla="*/ 21 w 25"/>
                <a:gd name="T5" fmla="*/ 1 h 40"/>
                <a:gd name="T6" fmla="*/ 3 w 25"/>
                <a:gd name="T7" fmla="*/ 19 h 40"/>
                <a:gd name="T8" fmla="*/ 2 w 25"/>
                <a:gd name="T9" fmla="*/ 20 h 40"/>
                <a:gd name="T10" fmla="*/ 0 w 25"/>
                <a:gd name="T11" fmla="*/ 38 h 40"/>
                <a:gd name="T12" fmla="*/ 1 w 25"/>
                <a:gd name="T13" fmla="*/ 40 h 40"/>
                <a:gd name="T14" fmla="*/ 2 w 25"/>
                <a:gd name="T15" fmla="*/ 40 h 40"/>
                <a:gd name="T16" fmla="*/ 3 w 25"/>
                <a:gd name="T17" fmla="*/ 40 h 40"/>
                <a:gd name="T18" fmla="*/ 18 w 25"/>
                <a:gd name="T19" fmla="*/ 25 h 40"/>
                <a:gd name="T20" fmla="*/ 24 w 25"/>
                <a:gd name="T21" fmla="*/ 16 h 40"/>
                <a:gd name="T22" fmla="*/ 25 w 25"/>
                <a:gd name="T23" fmla="*/ 4 h 40"/>
                <a:gd name="T24" fmla="*/ 25 w 25"/>
                <a:gd name="T25"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40">
                  <a:moveTo>
                    <a:pt x="25" y="2"/>
                  </a:moveTo>
                  <a:cubicBezTo>
                    <a:pt x="25" y="1"/>
                    <a:pt x="24" y="1"/>
                    <a:pt x="23" y="0"/>
                  </a:cubicBezTo>
                  <a:cubicBezTo>
                    <a:pt x="23" y="0"/>
                    <a:pt x="22" y="0"/>
                    <a:pt x="21" y="1"/>
                  </a:cubicBezTo>
                  <a:cubicBezTo>
                    <a:pt x="3" y="19"/>
                    <a:pt x="3" y="19"/>
                    <a:pt x="3" y="19"/>
                  </a:cubicBezTo>
                  <a:cubicBezTo>
                    <a:pt x="2" y="20"/>
                    <a:pt x="2" y="20"/>
                    <a:pt x="2" y="20"/>
                  </a:cubicBezTo>
                  <a:cubicBezTo>
                    <a:pt x="0" y="38"/>
                    <a:pt x="0" y="38"/>
                    <a:pt x="0" y="38"/>
                  </a:cubicBezTo>
                  <a:cubicBezTo>
                    <a:pt x="0" y="39"/>
                    <a:pt x="0" y="40"/>
                    <a:pt x="1" y="40"/>
                  </a:cubicBezTo>
                  <a:cubicBezTo>
                    <a:pt x="1" y="40"/>
                    <a:pt x="2" y="40"/>
                    <a:pt x="2" y="40"/>
                  </a:cubicBezTo>
                  <a:cubicBezTo>
                    <a:pt x="3" y="40"/>
                    <a:pt x="3" y="40"/>
                    <a:pt x="3" y="40"/>
                  </a:cubicBezTo>
                  <a:cubicBezTo>
                    <a:pt x="18" y="25"/>
                    <a:pt x="18" y="25"/>
                    <a:pt x="18" y="25"/>
                  </a:cubicBezTo>
                  <a:cubicBezTo>
                    <a:pt x="19" y="24"/>
                    <a:pt x="23" y="19"/>
                    <a:pt x="24" y="16"/>
                  </a:cubicBezTo>
                  <a:cubicBezTo>
                    <a:pt x="25" y="12"/>
                    <a:pt x="25" y="7"/>
                    <a:pt x="25" y="4"/>
                  </a:cubicBezTo>
                  <a:cubicBezTo>
                    <a:pt x="25" y="3"/>
                    <a:pt x="25" y="3"/>
                    <a:pt x="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7" name="Freeform 8">
              <a:extLst>
                <a:ext uri="{FF2B5EF4-FFF2-40B4-BE49-F238E27FC236}">
                  <a16:creationId xmlns:a16="http://schemas.microsoft.com/office/drawing/2014/main" id="{132C9347-390A-44D0-945D-CE088A9A6A5A}"/>
                </a:ext>
              </a:extLst>
            </p:cNvPr>
            <p:cNvSpPr>
              <a:spLocks/>
            </p:cNvSpPr>
            <p:nvPr/>
          </p:nvSpPr>
          <p:spPr bwMode="auto">
            <a:xfrm>
              <a:off x="3035300" y="3359151"/>
              <a:ext cx="153988" cy="101600"/>
            </a:xfrm>
            <a:custGeom>
              <a:avLst/>
              <a:gdLst>
                <a:gd name="T0" fmla="*/ 22 w 41"/>
                <a:gd name="T1" fmla="*/ 22 h 26"/>
                <a:gd name="T2" fmla="*/ 40 w 41"/>
                <a:gd name="T3" fmla="*/ 4 h 26"/>
                <a:gd name="T4" fmla="*/ 41 w 41"/>
                <a:gd name="T5" fmla="*/ 2 h 26"/>
                <a:gd name="T6" fmla="*/ 39 w 41"/>
                <a:gd name="T7" fmla="*/ 0 h 26"/>
                <a:gd name="T8" fmla="*/ 24 w 41"/>
                <a:gd name="T9" fmla="*/ 2 h 26"/>
                <a:gd name="T10" fmla="*/ 15 w 41"/>
                <a:gd name="T11" fmla="*/ 8 h 26"/>
                <a:gd name="T12" fmla="*/ 1 w 41"/>
                <a:gd name="T13" fmla="*/ 22 h 26"/>
                <a:gd name="T14" fmla="*/ 1 w 41"/>
                <a:gd name="T15" fmla="*/ 25 h 26"/>
                <a:gd name="T16" fmla="*/ 2 w 41"/>
                <a:gd name="T17" fmla="*/ 26 h 26"/>
                <a:gd name="T18" fmla="*/ 3 w 41"/>
                <a:gd name="T19" fmla="*/ 26 h 26"/>
                <a:gd name="T20" fmla="*/ 21 w 41"/>
                <a:gd name="T21" fmla="*/ 23 h 26"/>
                <a:gd name="T22" fmla="*/ 22 w 41"/>
                <a:gd name="T23"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26">
                  <a:moveTo>
                    <a:pt x="22" y="22"/>
                  </a:moveTo>
                  <a:cubicBezTo>
                    <a:pt x="40" y="4"/>
                    <a:pt x="40" y="4"/>
                    <a:pt x="40" y="4"/>
                  </a:cubicBezTo>
                  <a:cubicBezTo>
                    <a:pt x="41" y="4"/>
                    <a:pt x="41" y="3"/>
                    <a:pt x="41" y="2"/>
                  </a:cubicBezTo>
                  <a:cubicBezTo>
                    <a:pt x="41" y="2"/>
                    <a:pt x="41" y="0"/>
                    <a:pt x="39" y="0"/>
                  </a:cubicBezTo>
                  <a:cubicBezTo>
                    <a:pt x="37" y="0"/>
                    <a:pt x="28" y="1"/>
                    <a:pt x="24" y="2"/>
                  </a:cubicBezTo>
                  <a:cubicBezTo>
                    <a:pt x="21" y="3"/>
                    <a:pt x="17" y="6"/>
                    <a:pt x="15" y="8"/>
                  </a:cubicBezTo>
                  <a:cubicBezTo>
                    <a:pt x="1" y="22"/>
                    <a:pt x="1" y="22"/>
                    <a:pt x="1" y="22"/>
                  </a:cubicBezTo>
                  <a:cubicBezTo>
                    <a:pt x="0" y="23"/>
                    <a:pt x="0" y="24"/>
                    <a:pt x="1" y="25"/>
                  </a:cubicBezTo>
                  <a:cubicBezTo>
                    <a:pt x="1" y="25"/>
                    <a:pt x="2" y="26"/>
                    <a:pt x="2" y="26"/>
                  </a:cubicBezTo>
                  <a:cubicBezTo>
                    <a:pt x="3" y="26"/>
                    <a:pt x="3" y="26"/>
                    <a:pt x="3" y="26"/>
                  </a:cubicBezTo>
                  <a:cubicBezTo>
                    <a:pt x="21" y="23"/>
                    <a:pt x="21" y="23"/>
                    <a:pt x="21" y="23"/>
                  </a:cubicBezTo>
                  <a:cubicBezTo>
                    <a:pt x="22" y="23"/>
                    <a:pt x="22" y="23"/>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8" name="Freeform 9">
              <a:extLst>
                <a:ext uri="{FF2B5EF4-FFF2-40B4-BE49-F238E27FC236}">
                  <a16:creationId xmlns:a16="http://schemas.microsoft.com/office/drawing/2014/main" id="{2882D5A4-33F0-4752-BB98-17F5506466E7}"/>
                </a:ext>
              </a:extLst>
            </p:cNvPr>
            <p:cNvSpPr>
              <a:spLocks/>
            </p:cNvSpPr>
            <p:nvPr/>
          </p:nvSpPr>
          <p:spPr bwMode="auto">
            <a:xfrm>
              <a:off x="3054350" y="3475038"/>
              <a:ext cx="115888" cy="115888"/>
            </a:xfrm>
            <a:custGeom>
              <a:avLst/>
              <a:gdLst>
                <a:gd name="T0" fmla="*/ 22 w 31"/>
                <a:gd name="T1" fmla="*/ 3 h 30"/>
                <a:gd name="T2" fmla="*/ 9 w 31"/>
                <a:gd name="T3" fmla="*/ 4 h 30"/>
                <a:gd name="T4" fmla="*/ 0 w 31"/>
                <a:gd name="T5" fmla="*/ 28 h 30"/>
                <a:gd name="T6" fmla="*/ 1 w 31"/>
                <a:gd name="T7" fmla="*/ 30 h 30"/>
                <a:gd name="T8" fmla="*/ 2 w 31"/>
                <a:gd name="T9" fmla="*/ 30 h 30"/>
                <a:gd name="T10" fmla="*/ 3 w 31"/>
                <a:gd name="T11" fmla="*/ 30 h 30"/>
                <a:gd name="T12" fmla="*/ 26 w 31"/>
                <a:gd name="T13" fmla="*/ 21 h 30"/>
                <a:gd name="T14" fmla="*/ 28 w 31"/>
                <a:gd name="T15" fmla="*/ 8 h 30"/>
                <a:gd name="T16" fmla="*/ 22 w 31"/>
                <a:gd name="T1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22" y="3"/>
                  </a:moveTo>
                  <a:cubicBezTo>
                    <a:pt x="19" y="0"/>
                    <a:pt x="14" y="0"/>
                    <a:pt x="9" y="4"/>
                  </a:cubicBezTo>
                  <a:cubicBezTo>
                    <a:pt x="5" y="8"/>
                    <a:pt x="1" y="26"/>
                    <a:pt x="0" y="28"/>
                  </a:cubicBezTo>
                  <a:cubicBezTo>
                    <a:pt x="0" y="29"/>
                    <a:pt x="0" y="29"/>
                    <a:pt x="1" y="30"/>
                  </a:cubicBezTo>
                  <a:cubicBezTo>
                    <a:pt x="1" y="30"/>
                    <a:pt x="2" y="30"/>
                    <a:pt x="2" y="30"/>
                  </a:cubicBezTo>
                  <a:cubicBezTo>
                    <a:pt x="3" y="30"/>
                    <a:pt x="3" y="30"/>
                    <a:pt x="3" y="30"/>
                  </a:cubicBezTo>
                  <a:cubicBezTo>
                    <a:pt x="5" y="30"/>
                    <a:pt x="22" y="25"/>
                    <a:pt x="26" y="21"/>
                  </a:cubicBezTo>
                  <a:cubicBezTo>
                    <a:pt x="31" y="17"/>
                    <a:pt x="31" y="12"/>
                    <a:pt x="28" y="8"/>
                  </a:cubicBezTo>
                  <a:lnTo>
                    <a:pt x="2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429337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3622148" y="228426"/>
            <a:ext cx="11049000" cy="965679"/>
          </a:xfrm>
        </p:spPr>
        <p:txBody>
          <a:bodyPr/>
          <a:lstStyle/>
          <a:p>
            <a:r>
              <a:rPr lang="en-US" dirty="0"/>
              <a:t>Our Design</a:t>
            </a:r>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5</a:t>
            </a:fld>
            <a:endParaRPr lang="en-US"/>
          </a:p>
        </p:txBody>
      </p:sp>
      <p:grpSp>
        <p:nvGrpSpPr>
          <p:cNvPr id="84" name="Group 83">
            <a:extLst>
              <a:ext uri="{FF2B5EF4-FFF2-40B4-BE49-F238E27FC236}">
                <a16:creationId xmlns:a16="http://schemas.microsoft.com/office/drawing/2014/main" id="{168BD8F9-D0DC-4579-9E34-0AB39CE96111}"/>
              </a:ext>
            </a:extLst>
          </p:cNvPr>
          <p:cNvGrpSpPr/>
          <p:nvPr/>
        </p:nvGrpSpPr>
        <p:grpSpPr>
          <a:xfrm>
            <a:off x="10376352" y="136526"/>
            <a:ext cx="885416" cy="1070128"/>
            <a:chOff x="571500" y="1570935"/>
            <a:chExt cx="3838575" cy="4639365"/>
          </a:xfrm>
        </p:grpSpPr>
        <p:sp>
          <p:nvSpPr>
            <p:cNvPr id="83" name="Rectangle 82">
              <a:extLst>
                <a:ext uri="{FF2B5EF4-FFF2-40B4-BE49-F238E27FC236}">
                  <a16:creationId xmlns:a16="http://schemas.microsoft.com/office/drawing/2014/main" id="{81585F37-0493-4C46-AB62-01870AA9B47F}"/>
                </a:ext>
              </a:extLst>
            </p:cNvPr>
            <p:cNvSpPr/>
            <p:nvPr/>
          </p:nvSpPr>
          <p:spPr>
            <a:xfrm>
              <a:off x="3292448" y="1883344"/>
              <a:ext cx="912206" cy="3797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5316BE1B-C903-4067-870F-47E40EEA0BE0}"/>
                </a:ext>
              </a:extLst>
            </p:cNvPr>
            <p:cNvGrpSpPr/>
            <p:nvPr/>
          </p:nvGrpSpPr>
          <p:grpSpPr>
            <a:xfrm flipH="1">
              <a:off x="571500" y="1570935"/>
              <a:ext cx="3838575" cy="4639365"/>
              <a:chOff x="1804987" y="1824038"/>
              <a:chExt cx="3500439" cy="4230688"/>
            </a:xfrm>
          </p:grpSpPr>
          <p:sp>
            <p:nvSpPr>
              <p:cNvPr id="61" name="Freeform: Shape 60">
                <a:extLst>
                  <a:ext uri="{FF2B5EF4-FFF2-40B4-BE49-F238E27FC236}">
                    <a16:creationId xmlns:a16="http://schemas.microsoft.com/office/drawing/2014/main" id="{4CBB8137-8C84-4CB7-AEE0-0A85E899E903}"/>
                  </a:ext>
                </a:extLst>
              </p:cNvPr>
              <p:cNvSpPr>
                <a:spLocks/>
              </p:cNvSpPr>
              <p:nvPr/>
            </p:nvSpPr>
            <p:spPr bwMode="auto">
              <a:xfrm>
                <a:off x="1804987" y="1851026"/>
                <a:ext cx="400050" cy="3694113"/>
              </a:xfrm>
              <a:custGeom>
                <a:avLst/>
                <a:gdLst>
                  <a:gd name="connsiteX0" fmla="*/ 400050 w 400050"/>
                  <a:gd name="connsiteY0" fmla="*/ 0 h 3694113"/>
                  <a:gd name="connsiteX1" fmla="*/ 230907 w 400050"/>
                  <a:gd name="connsiteY1" fmla="*/ 69548 h 3694113"/>
                  <a:gd name="connsiteX2" fmla="*/ 230582 w 400050"/>
                  <a:gd name="connsiteY2" fmla="*/ 69557 h 3694113"/>
                  <a:gd name="connsiteX3" fmla="*/ 190333 w 400050"/>
                  <a:gd name="connsiteY3" fmla="*/ 113228 h 3694113"/>
                  <a:gd name="connsiteX4" fmla="*/ 159251 w 400050"/>
                  <a:gd name="connsiteY4" fmla="*/ 166052 h 3694113"/>
                  <a:gd name="connsiteX5" fmla="*/ 158428 w 400050"/>
                  <a:gd name="connsiteY5" fmla="*/ 166098 h 3694113"/>
                  <a:gd name="connsiteX6" fmla="*/ 134161 w 400050"/>
                  <a:gd name="connsiteY6" fmla="*/ 241203 h 3694113"/>
                  <a:gd name="connsiteX7" fmla="*/ 127787 w 400050"/>
                  <a:gd name="connsiteY7" fmla="*/ 323880 h 3694113"/>
                  <a:gd name="connsiteX8" fmla="*/ 128588 w 400050"/>
                  <a:gd name="connsiteY8" fmla="*/ 323850 h 3694113"/>
                  <a:gd name="connsiteX9" fmla="*/ 211138 w 400050"/>
                  <a:gd name="connsiteY9" fmla="*/ 3689351 h 3694113"/>
                  <a:gd name="connsiteX10" fmla="*/ 82550 w 400050"/>
                  <a:gd name="connsiteY10" fmla="*/ 3694113 h 3694113"/>
                  <a:gd name="connsiteX11" fmla="*/ 0 w 400050"/>
                  <a:gd name="connsiteY11" fmla="*/ 328613 h 3694113"/>
                  <a:gd name="connsiteX12" fmla="*/ 0 w 400050"/>
                  <a:gd name="connsiteY12" fmla="*/ 328613 h 3694113"/>
                  <a:gd name="connsiteX13" fmla="*/ 0 w 400050"/>
                  <a:gd name="connsiteY13" fmla="*/ 328613 h 3694113"/>
                  <a:gd name="connsiteX14" fmla="*/ 0 w 400050"/>
                  <a:gd name="connsiteY14" fmla="*/ 328613 h 3694113"/>
                  <a:gd name="connsiteX15" fmla="*/ 0 w 400050"/>
                  <a:gd name="connsiteY15" fmla="*/ 328613 h 3694113"/>
                  <a:gd name="connsiteX16" fmla="*/ 8196 w 400050"/>
                  <a:gd name="connsiteY16" fmla="*/ 246422 h 3694113"/>
                  <a:gd name="connsiteX17" fmla="*/ 34511 w 400050"/>
                  <a:gd name="connsiteY17" fmla="*/ 172058 h 3694113"/>
                  <a:gd name="connsiteX18" fmla="*/ 35506 w 400050"/>
                  <a:gd name="connsiteY18" fmla="*/ 172002 h 3694113"/>
                  <a:gd name="connsiteX19" fmla="*/ 65575 w 400050"/>
                  <a:gd name="connsiteY19" fmla="*/ 118467 h 3694113"/>
                  <a:gd name="connsiteX20" fmla="*/ 103995 w 400050"/>
                  <a:gd name="connsiteY20" fmla="*/ 71755 h 3694113"/>
                  <a:gd name="connsiteX21" fmla="*/ 105298 w 400050"/>
                  <a:gd name="connsiteY21" fmla="*/ 71719 h 3694113"/>
                  <a:gd name="connsiteX22" fmla="*/ 182581 w 400050"/>
                  <a:gd name="connsiteY22" fmla="*/ 23907 h 3694113"/>
                  <a:gd name="connsiteX23" fmla="*/ 272330 w 400050"/>
                  <a:gd name="connsiteY23" fmla="*/ 3477 h 3694113"/>
                  <a:gd name="connsiteX24" fmla="*/ 400050 w 400050"/>
                  <a:gd name="connsiteY24" fmla="*/ 0 h 369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0050" h="3694113">
                    <a:moveTo>
                      <a:pt x="400050" y="0"/>
                    </a:moveTo>
                    <a:cubicBezTo>
                      <a:pt x="334464" y="3477"/>
                      <a:pt x="275782" y="27819"/>
                      <a:pt x="230907" y="69548"/>
                    </a:cubicBezTo>
                    <a:lnTo>
                      <a:pt x="230582" y="69557"/>
                    </a:lnTo>
                    <a:lnTo>
                      <a:pt x="190333" y="113228"/>
                    </a:lnTo>
                    <a:cubicBezTo>
                      <a:pt x="178246" y="129381"/>
                      <a:pt x="167885" y="146843"/>
                      <a:pt x="159251" y="166052"/>
                    </a:cubicBezTo>
                    <a:lnTo>
                      <a:pt x="158428" y="166098"/>
                    </a:lnTo>
                    <a:lnTo>
                      <a:pt x="134161" y="241203"/>
                    </a:lnTo>
                    <a:lnTo>
                      <a:pt x="127787" y="323880"/>
                    </a:lnTo>
                    <a:lnTo>
                      <a:pt x="128588" y="323850"/>
                    </a:lnTo>
                    <a:lnTo>
                      <a:pt x="211138" y="3689351"/>
                    </a:lnTo>
                    <a:lnTo>
                      <a:pt x="82550" y="3694113"/>
                    </a:lnTo>
                    <a:lnTo>
                      <a:pt x="0" y="328613"/>
                    </a:lnTo>
                    <a:lnTo>
                      <a:pt x="0" y="328613"/>
                    </a:lnTo>
                    <a:lnTo>
                      <a:pt x="0" y="328613"/>
                    </a:lnTo>
                    <a:lnTo>
                      <a:pt x="0" y="328613"/>
                    </a:lnTo>
                    <a:lnTo>
                      <a:pt x="0" y="328613"/>
                    </a:lnTo>
                    <a:lnTo>
                      <a:pt x="8196" y="246422"/>
                    </a:lnTo>
                    <a:cubicBezTo>
                      <a:pt x="13804" y="219894"/>
                      <a:pt x="22432" y="194672"/>
                      <a:pt x="34511" y="172058"/>
                    </a:cubicBezTo>
                    <a:lnTo>
                      <a:pt x="35506" y="172002"/>
                    </a:lnTo>
                    <a:lnTo>
                      <a:pt x="65575" y="118467"/>
                    </a:lnTo>
                    <a:cubicBezTo>
                      <a:pt x="77230" y="101441"/>
                      <a:pt x="90181" y="85725"/>
                      <a:pt x="103995" y="71755"/>
                    </a:cubicBezTo>
                    <a:lnTo>
                      <a:pt x="105298" y="71719"/>
                    </a:lnTo>
                    <a:lnTo>
                      <a:pt x="182581" y="23907"/>
                    </a:lnTo>
                    <a:cubicBezTo>
                      <a:pt x="211059" y="12171"/>
                      <a:pt x="241263" y="5216"/>
                      <a:pt x="272330" y="3477"/>
                    </a:cubicBezTo>
                    <a:cubicBezTo>
                      <a:pt x="400050" y="0"/>
                      <a:pt x="400050" y="0"/>
                      <a:pt x="400050" y="0"/>
                    </a:cubicBezTo>
                    <a:close/>
                  </a:path>
                </a:pathLst>
              </a:custGeom>
              <a:solidFill>
                <a:srgbClr val="35328F"/>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0" name="Freeform 17">
                <a:extLst>
                  <a:ext uri="{FF2B5EF4-FFF2-40B4-BE49-F238E27FC236}">
                    <a16:creationId xmlns:a16="http://schemas.microsoft.com/office/drawing/2014/main" id="{9444CA25-5874-4484-BADA-BAAD50074340}"/>
                  </a:ext>
                </a:extLst>
              </p:cNvPr>
              <p:cNvSpPr>
                <a:spLocks/>
              </p:cNvSpPr>
              <p:nvPr/>
            </p:nvSpPr>
            <p:spPr bwMode="auto">
              <a:xfrm>
                <a:off x="1887538" y="5540376"/>
                <a:ext cx="414338" cy="317500"/>
              </a:xfrm>
              <a:custGeom>
                <a:avLst/>
                <a:gdLst>
                  <a:gd name="T0" fmla="*/ 120 w 120"/>
                  <a:gd name="T1" fmla="*/ 90 h 92"/>
                  <a:gd name="T2" fmla="*/ 84 w 120"/>
                  <a:gd name="T3" fmla="*/ 91 h 92"/>
                  <a:gd name="T4" fmla="*/ 0 w 120"/>
                  <a:gd name="T5" fmla="*/ 1 h 92"/>
                  <a:gd name="T6" fmla="*/ 37 w 120"/>
                  <a:gd name="T7" fmla="*/ 0 h 92"/>
                  <a:gd name="T8" fmla="*/ 120 w 120"/>
                  <a:gd name="T9" fmla="*/ 90 h 92"/>
                </a:gdLst>
                <a:ahLst/>
                <a:cxnLst>
                  <a:cxn ang="0">
                    <a:pos x="T0" y="T1"/>
                  </a:cxn>
                  <a:cxn ang="0">
                    <a:pos x="T2" y="T3"/>
                  </a:cxn>
                  <a:cxn ang="0">
                    <a:pos x="T4" y="T5"/>
                  </a:cxn>
                  <a:cxn ang="0">
                    <a:pos x="T6" y="T7"/>
                  </a:cxn>
                  <a:cxn ang="0">
                    <a:pos x="T8" y="T9"/>
                  </a:cxn>
                </a:cxnLst>
                <a:rect l="0" t="0" r="r" b="b"/>
                <a:pathLst>
                  <a:path w="120" h="92">
                    <a:moveTo>
                      <a:pt x="120" y="90"/>
                    </a:moveTo>
                    <a:cubicBezTo>
                      <a:pt x="84" y="91"/>
                      <a:pt x="84" y="91"/>
                      <a:pt x="84" y="91"/>
                    </a:cubicBezTo>
                    <a:cubicBezTo>
                      <a:pt x="39" y="92"/>
                      <a:pt x="2" y="52"/>
                      <a:pt x="0" y="1"/>
                    </a:cubicBezTo>
                    <a:cubicBezTo>
                      <a:pt x="37" y="0"/>
                      <a:pt x="37" y="0"/>
                      <a:pt x="37" y="0"/>
                    </a:cubicBezTo>
                    <a:cubicBezTo>
                      <a:pt x="38" y="51"/>
                      <a:pt x="76" y="91"/>
                      <a:pt x="120" y="90"/>
                    </a:cubicBezTo>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id="{1C6B2512-D7A0-435C-87C2-B881988E935C}"/>
                  </a:ext>
                </a:extLst>
              </p:cNvPr>
              <p:cNvSpPr>
                <a:spLocks/>
              </p:cNvSpPr>
              <p:nvPr/>
            </p:nvSpPr>
            <p:spPr bwMode="auto">
              <a:xfrm>
                <a:off x="2892425" y="2489201"/>
                <a:ext cx="538163" cy="120650"/>
              </a:xfrm>
              <a:custGeom>
                <a:avLst/>
                <a:gdLst>
                  <a:gd name="T0" fmla="*/ 337 w 339"/>
                  <a:gd name="T1" fmla="*/ 0 h 76"/>
                  <a:gd name="T2" fmla="*/ 339 w 339"/>
                  <a:gd name="T3" fmla="*/ 68 h 76"/>
                  <a:gd name="T4" fmla="*/ 0 w 339"/>
                  <a:gd name="T5" fmla="*/ 76 h 76"/>
                  <a:gd name="T6" fmla="*/ 0 w 339"/>
                  <a:gd name="T7" fmla="*/ 7 h 76"/>
                  <a:gd name="T8" fmla="*/ 337 w 339"/>
                  <a:gd name="T9" fmla="*/ 0 h 76"/>
                  <a:gd name="T10" fmla="*/ 337 w 339"/>
                  <a:gd name="T11" fmla="*/ 0 h 76"/>
                </a:gdLst>
                <a:ahLst/>
                <a:cxnLst>
                  <a:cxn ang="0">
                    <a:pos x="T0" y="T1"/>
                  </a:cxn>
                  <a:cxn ang="0">
                    <a:pos x="T2" y="T3"/>
                  </a:cxn>
                  <a:cxn ang="0">
                    <a:pos x="T4" y="T5"/>
                  </a:cxn>
                  <a:cxn ang="0">
                    <a:pos x="T6" y="T7"/>
                  </a:cxn>
                  <a:cxn ang="0">
                    <a:pos x="T8" y="T9"/>
                  </a:cxn>
                  <a:cxn ang="0">
                    <a:pos x="T10" y="T11"/>
                  </a:cxn>
                </a:cxnLst>
                <a:rect l="0" t="0" r="r" b="b"/>
                <a:pathLst>
                  <a:path w="339" h="76">
                    <a:moveTo>
                      <a:pt x="337" y="0"/>
                    </a:moveTo>
                    <a:lnTo>
                      <a:pt x="339" y="68"/>
                    </a:lnTo>
                    <a:lnTo>
                      <a:pt x="0" y="76"/>
                    </a:lnTo>
                    <a:lnTo>
                      <a:pt x="0" y="7"/>
                    </a:lnTo>
                    <a:lnTo>
                      <a:pt x="337" y="0"/>
                    </a:lnTo>
                    <a:lnTo>
                      <a:pt x="33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id="{5821977C-DC97-4EF4-9C71-121358DD8D91}"/>
                  </a:ext>
                </a:extLst>
              </p:cNvPr>
              <p:cNvSpPr>
                <a:spLocks/>
              </p:cNvSpPr>
              <p:nvPr/>
            </p:nvSpPr>
            <p:spPr bwMode="auto">
              <a:xfrm>
                <a:off x="2146300" y="2459038"/>
                <a:ext cx="677863" cy="679450"/>
              </a:xfrm>
              <a:custGeom>
                <a:avLst/>
                <a:gdLst>
                  <a:gd name="T0" fmla="*/ 164 w 196"/>
                  <a:gd name="T1" fmla="*/ 0 h 197"/>
                  <a:gd name="T2" fmla="*/ 192 w 196"/>
                  <a:gd name="T3" fmla="*/ 31 h 197"/>
                  <a:gd name="T4" fmla="*/ 195 w 196"/>
                  <a:gd name="T5" fmla="*/ 162 h 197"/>
                  <a:gd name="T6" fmla="*/ 169 w 196"/>
                  <a:gd name="T7" fmla="*/ 194 h 197"/>
                  <a:gd name="T8" fmla="*/ 32 w 196"/>
                  <a:gd name="T9" fmla="*/ 197 h 197"/>
                  <a:gd name="T10" fmla="*/ 4 w 196"/>
                  <a:gd name="T11" fmla="*/ 166 h 197"/>
                  <a:gd name="T12" fmla="*/ 1 w 196"/>
                  <a:gd name="T13" fmla="*/ 35 h 197"/>
                  <a:gd name="T14" fmla="*/ 27 w 196"/>
                  <a:gd name="T15" fmla="*/ 3 h 197"/>
                  <a:gd name="T16" fmla="*/ 164 w 1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97">
                    <a:moveTo>
                      <a:pt x="164" y="0"/>
                    </a:moveTo>
                    <a:cubicBezTo>
                      <a:pt x="179" y="0"/>
                      <a:pt x="192" y="14"/>
                      <a:pt x="192" y="31"/>
                    </a:cubicBezTo>
                    <a:cubicBezTo>
                      <a:pt x="195" y="162"/>
                      <a:pt x="195" y="162"/>
                      <a:pt x="195" y="162"/>
                    </a:cubicBezTo>
                    <a:cubicBezTo>
                      <a:pt x="196" y="179"/>
                      <a:pt x="184" y="193"/>
                      <a:pt x="169" y="194"/>
                    </a:cubicBezTo>
                    <a:cubicBezTo>
                      <a:pt x="32" y="197"/>
                      <a:pt x="32" y="197"/>
                      <a:pt x="32" y="197"/>
                    </a:cubicBezTo>
                    <a:cubicBezTo>
                      <a:pt x="17" y="197"/>
                      <a:pt x="4" y="183"/>
                      <a:pt x="4" y="166"/>
                    </a:cubicBezTo>
                    <a:cubicBezTo>
                      <a:pt x="1" y="35"/>
                      <a:pt x="1" y="35"/>
                      <a:pt x="1" y="35"/>
                    </a:cubicBezTo>
                    <a:cubicBezTo>
                      <a:pt x="0" y="18"/>
                      <a:pt x="12" y="4"/>
                      <a:pt x="27" y="3"/>
                    </a:cubicBezTo>
                    <a:cubicBezTo>
                      <a:pt x="164" y="0"/>
                      <a:pt x="164" y="0"/>
                      <a:pt x="164" y="0"/>
                    </a:cubicBezTo>
                    <a:close/>
                  </a:path>
                </a:pathLst>
              </a:custGeom>
              <a:solidFill>
                <a:srgbClr val="F59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a16="http://schemas.microsoft.com/office/drawing/2014/main" id="{12F8E826-5036-47C5-9C8D-516C4C7D6E64}"/>
                  </a:ext>
                </a:extLst>
              </p:cNvPr>
              <p:cNvSpPr>
                <a:spLocks noEditPoints="1"/>
              </p:cNvSpPr>
              <p:nvPr/>
            </p:nvSpPr>
            <p:spPr bwMode="auto">
              <a:xfrm>
                <a:off x="2046288" y="2286001"/>
                <a:ext cx="1571625" cy="3054350"/>
              </a:xfrm>
              <a:custGeom>
                <a:avLst/>
                <a:gdLst>
                  <a:gd name="T0" fmla="*/ 245 w 455"/>
                  <a:gd name="T1" fmla="*/ 62 h 885"/>
                  <a:gd name="T2" fmla="*/ 245 w 455"/>
                  <a:gd name="T3" fmla="*/ 94 h 885"/>
                  <a:gd name="T4" fmla="*/ 401 w 455"/>
                  <a:gd name="T5" fmla="*/ 90 h 885"/>
                  <a:gd name="T6" fmla="*/ 400 w 455"/>
                  <a:gd name="T7" fmla="*/ 59 h 885"/>
                  <a:gd name="T8" fmla="*/ 245 w 455"/>
                  <a:gd name="T9" fmla="*/ 62 h 885"/>
                  <a:gd name="T10" fmla="*/ 246 w 455"/>
                  <a:gd name="T11" fmla="*/ 120 h 885"/>
                  <a:gd name="T12" fmla="*/ 247 w 455"/>
                  <a:gd name="T13" fmla="*/ 151 h 885"/>
                  <a:gd name="T14" fmla="*/ 402 w 455"/>
                  <a:gd name="T15" fmla="*/ 148 h 885"/>
                  <a:gd name="T16" fmla="*/ 402 w 455"/>
                  <a:gd name="T17" fmla="*/ 116 h 885"/>
                  <a:gd name="T18" fmla="*/ 246 w 455"/>
                  <a:gd name="T19" fmla="*/ 120 h 885"/>
                  <a:gd name="T20" fmla="*/ 421 w 455"/>
                  <a:gd name="T21" fmla="*/ 341 h 885"/>
                  <a:gd name="T22" fmla="*/ 421 w 455"/>
                  <a:gd name="T23" fmla="*/ 309 h 885"/>
                  <a:gd name="T24" fmla="*/ 35 w 455"/>
                  <a:gd name="T25" fmla="*/ 318 h 885"/>
                  <a:gd name="T26" fmla="*/ 36 w 455"/>
                  <a:gd name="T27" fmla="*/ 349 h 885"/>
                  <a:gd name="T28" fmla="*/ 421 w 455"/>
                  <a:gd name="T29" fmla="*/ 341 h 885"/>
                  <a:gd name="T30" fmla="*/ 423 w 455"/>
                  <a:gd name="T31" fmla="*/ 398 h 885"/>
                  <a:gd name="T32" fmla="*/ 422 w 455"/>
                  <a:gd name="T33" fmla="*/ 367 h 885"/>
                  <a:gd name="T34" fmla="*/ 37 w 455"/>
                  <a:gd name="T35" fmla="*/ 376 h 885"/>
                  <a:gd name="T36" fmla="*/ 38 w 455"/>
                  <a:gd name="T37" fmla="*/ 407 h 885"/>
                  <a:gd name="T38" fmla="*/ 423 w 455"/>
                  <a:gd name="T39" fmla="*/ 398 h 885"/>
                  <a:gd name="T40" fmla="*/ 30 w 455"/>
                  <a:gd name="T41" fmla="*/ 85 h 885"/>
                  <a:gd name="T42" fmla="*/ 33 w 455"/>
                  <a:gd name="T43" fmla="*/ 216 h 885"/>
                  <a:gd name="T44" fmla="*/ 61 w 455"/>
                  <a:gd name="T45" fmla="*/ 247 h 885"/>
                  <a:gd name="T46" fmla="*/ 198 w 455"/>
                  <a:gd name="T47" fmla="*/ 244 h 885"/>
                  <a:gd name="T48" fmla="*/ 224 w 455"/>
                  <a:gd name="T49" fmla="*/ 212 h 885"/>
                  <a:gd name="T50" fmla="*/ 221 w 455"/>
                  <a:gd name="T51" fmla="*/ 81 h 885"/>
                  <a:gd name="T52" fmla="*/ 193 w 455"/>
                  <a:gd name="T53" fmla="*/ 50 h 885"/>
                  <a:gd name="T54" fmla="*/ 56 w 455"/>
                  <a:gd name="T55" fmla="*/ 53 h 885"/>
                  <a:gd name="T56" fmla="*/ 30 w 455"/>
                  <a:gd name="T57" fmla="*/ 85 h 885"/>
                  <a:gd name="T58" fmla="*/ 427 w 455"/>
                  <a:gd name="T59" fmla="*/ 791 h 885"/>
                  <a:gd name="T60" fmla="*/ 419 w 455"/>
                  <a:gd name="T61" fmla="*/ 445 h 885"/>
                  <a:gd name="T62" fmla="*/ 39 w 455"/>
                  <a:gd name="T63" fmla="*/ 454 h 885"/>
                  <a:gd name="T64" fmla="*/ 47 w 455"/>
                  <a:gd name="T65" fmla="*/ 800 h 885"/>
                  <a:gd name="T66" fmla="*/ 427 w 455"/>
                  <a:gd name="T67" fmla="*/ 791 h 885"/>
                  <a:gd name="T68" fmla="*/ 433 w 455"/>
                  <a:gd name="T69" fmla="*/ 0 h 885"/>
                  <a:gd name="T70" fmla="*/ 455 w 455"/>
                  <a:gd name="T71" fmla="*/ 875 h 885"/>
                  <a:gd name="T72" fmla="*/ 21 w 455"/>
                  <a:gd name="T73" fmla="*/ 885 h 885"/>
                  <a:gd name="T74" fmla="*/ 0 w 455"/>
                  <a:gd name="T75" fmla="*/ 10 h 885"/>
                  <a:gd name="T76" fmla="*/ 433 w 455"/>
                  <a:gd name="T77"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5" h="885">
                    <a:moveTo>
                      <a:pt x="245" y="62"/>
                    </a:moveTo>
                    <a:cubicBezTo>
                      <a:pt x="245" y="94"/>
                      <a:pt x="245" y="94"/>
                      <a:pt x="245" y="94"/>
                    </a:cubicBezTo>
                    <a:cubicBezTo>
                      <a:pt x="401" y="90"/>
                      <a:pt x="401" y="90"/>
                      <a:pt x="401" y="90"/>
                    </a:cubicBezTo>
                    <a:cubicBezTo>
                      <a:pt x="400" y="59"/>
                      <a:pt x="400" y="59"/>
                      <a:pt x="400" y="59"/>
                    </a:cubicBezTo>
                    <a:cubicBezTo>
                      <a:pt x="245" y="62"/>
                      <a:pt x="245" y="62"/>
                      <a:pt x="245" y="62"/>
                    </a:cubicBezTo>
                    <a:moveTo>
                      <a:pt x="246" y="120"/>
                    </a:moveTo>
                    <a:cubicBezTo>
                      <a:pt x="247" y="151"/>
                      <a:pt x="247" y="151"/>
                      <a:pt x="247" y="151"/>
                    </a:cubicBezTo>
                    <a:cubicBezTo>
                      <a:pt x="402" y="148"/>
                      <a:pt x="402" y="148"/>
                      <a:pt x="402" y="148"/>
                    </a:cubicBezTo>
                    <a:cubicBezTo>
                      <a:pt x="402" y="116"/>
                      <a:pt x="402" y="116"/>
                      <a:pt x="402" y="116"/>
                    </a:cubicBezTo>
                    <a:cubicBezTo>
                      <a:pt x="246" y="120"/>
                      <a:pt x="246" y="120"/>
                      <a:pt x="246" y="120"/>
                    </a:cubicBezTo>
                    <a:moveTo>
                      <a:pt x="421" y="341"/>
                    </a:moveTo>
                    <a:cubicBezTo>
                      <a:pt x="421" y="309"/>
                      <a:pt x="421" y="309"/>
                      <a:pt x="421" y="309"/>
                    </a:cubicBezTo>
                    <a:cubicBezTo>
                      <a:pt x="35" y="318"/>
                      <a:pt x="35" y="318"/>
                      <a:pt x="35" y="318"/>
                    </a:cubicBezTo>
                    <a:cubicBezTo>
                      <a:pt x="36" y="349"/>
                      <a:pt x="36" y="349"/>
                      <a:pt x="36" y="349"/>
                    </a:cubicBezTo>
                    <a:cubicBezTo>
                      <a:pt x="421" y="341"/>
                      <a:pt x="421" y="341"/>
                      <a:pt x="421" y="341"/>
                    </a:cubicBezTo>
                    <a:moveTo>
                      <a:pt x="423" y="398"/>
                    </a:moveTo>
                    <a:cubicBezTo>
                      <a:pt x="422" y="367"/>
                      <a:pt x="422" y="367"/>
                      <a:pt x="422" y="367"/>
                    </a:cubicBezTo>
                    <a:cubicBezTo>
                      <a:pt x="37" y="376"/>
                      <a:pt x="37" y="376"/>
                      <a:pt x="37" y="376"/>
                    </a:cubicBezTo>
                    <a:cubicBezTo>
                      <a:pt x="38" y="407"/>
                      <a:pt x="38" y="407"/>
                      <a:pt x="38" y="407"/>
                    </a:cubicBezTo>
                    <a:cubicBezTo>
                      <a:pt x="423" y="398"/>
                      <a:pt x="423" y="398"/>
                      <a:pt x="423" y="398"/>
                    </a:cubicBezTo>
                    <a:moveTo>
                      <a:pt x="30" y="85"/>
                    </a:moveTo>
                    <a:cubicBezTo>
                      <a:pt x="33" y="216"/>
                      <a:pt x="33" y="216"/>
                      <a:pt x="33" y="216"/>
                    </a:cubicBezTo>
                    <a:cubicBezTo>
                      <a:pt x="33" y="233"/>
                      <a:pt x="46" y="247"/>
                      <a:pt x="61" y="247"/>
                    </a:cubicBezTo>
                    <a:cubicBezTo>
                      <a:pt x="198" y="244"/>
                      <a:pt x="198" y="244"/>
                      <a:pt x="198" y="244"/>
                    </a:cubicBezTo>
                    <a:cubicBezTo>
                      <a:pt x="213" y="243"/>
                      <a:pt x="225" y="229"/>
                      <a:pt x="224" y="212"/>
                    </a:cubicBezTo>
                    <a:cubicBezTo>
                      <a:pt x="221" y="81"/>
                      <a:pt x="221" y="81"/>
                      <a:pt x="221" y="81"/>
                    </a:cubicBezTo>
                    <a:cubicBezTo>
                      <a:pt x="221" y="64"/>
                      <a:pt x="208" y="50"/>
                      <a:pt x="193" y="50"/>
                    </a:cubicBezTo>
                    <a:cubicBezTo>
                      <a:pt x="56" y="53"/>
                      <a:pt x="56" y="53"/>
                      <a:pt x="56" y="53"/>
                    </a:cubicBezTo>
                    <a:cubicBezTo>
                      <a:pt x="41" y="54"/>
                      <a:pt x="29" y="68"/>
                      <a:pt x="30" y="85"/>
                    </a:cubicBezTo>
                    <a:moveTo>
                      <a:pt x="427" y="791"/>
                    </a:moveTo>
                    <a:cubicBezTo>
                      <a:pt x="419" y="445"/>
                      <a:pt x="419" y="445"/>
                      <a:pt x="419" y="445"/>
                    </a:cubicBezTo>
                    <a:cubicBezTo>
                      <a:pt x="39" y="454"/>
                      <a:pt x="39" y="454"/>
                      <a:pt x="39" y="454"/>
                    </a:cubicBezTo>
                    <a:cubicBezTo>
                      <a:pt x="47" y="800"/>
                      <a:pt x="47" y="800"/>
                      <a:pt x="47" y="800"/>
                    </a:cubicBezTo>
                    <a:cubicBezTo>
                      <a:pt x="427" y="791"/>
                      <a:pt x="427" y="791"/>
                      <a:pt x="427" y="791"/>
                    </a:cubicBezTo>
                    <a:moveTo>
                      <a:pt x="433" y="0"/>
                    </a:moveTo>
                    <a:cubicBezTo>
                      <a:pt x="455" y="875"/>
                      <a:pt x="455" y="875"/>
                      <a:pt x="455" y="875"/>
                    </a:cubicBezTo>
                    <a:cubicBezTo>
                      <a:pt x="21" y="885"/>
                      <a:pt x="21" y="885"/>
                      <a:pt x="21" y="885"/>
                    </a:cubicBezTo>
                    <a:cubicBezTo>
                      <a:pt x="0" y="10"/>
                      <a:pt x="0" y="10"/>
                      <a:pt x="0" y="10"/>
                    </a:cubicBezTo>
                    <a:cubicBezTo>
                      <a:pt x="433" y="0"/>
                      <a:pt x="433" y="0"/>
                      <a:pt x="43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a:extLst>
                  <a:ext uri="{FF2B5EF4-FFF2-40B4-BE49-F238E27FC236}">
                    <a16:creationId xmlns:a16="http://schemas.microsoft.com/office/drawing/2014/main" id="{04731A76-B279-4925-B6C7-C23F043CA6CB}"/>
                  </a:ext>
                </a:extLst>
              </p:cNvPr>
              <p:cNvSpPr>
                <a:spLocks/>
              </p:cNvSpPr>
              <p:nvPr/>
            </p:nvSpPr>
            <p:spPr bwMode="auto">
              <a:xfrm>
                <a:off x="2895600" y="2686051"/>
                <a:ext cx="539750" cy="120650"/>
              </a:xfrm>
              <a:custGeom>
                <a:avLst/>
                <a:gdLst>
                  <a:gd name="T0" fmla="*/ 340 w 340"/>
                  <a:gd name="T1" fmla="*/ 0 h 76"/>
                  <a:gd name="T2" fmla="*/ 340 w 340"/>
                  <a:gd name="T3" fmla="*/ 70 h 76"/>
                  <a:gd name="T4" fmla="*/ 2 w 340"/>
                  <a:gd name="T5" fmla="*/ 76 h 76"/>
                  <a:gd name="T6" fmla="*/ 0 w 340"/>
                  <a:gd name="T7" fmla="*/ 9 h 76"/>
                  <a:gd name="T8" fmla="*/ 340 w 340"/>
                  <a:gd name="T9" fmla="*/ 0 h 76"/>
                  <a:gd name="T10" fmla="*/ 340 w 340"/>
                  <a:gd name="T11" fmla="*/ 0 h 76"/>
                </a:gdLst>
                <a:ahLst/>
                <a:cxnLst>
                  <a:cxn ang="0">
                    <a:pos x="T0" y="T1"/>
                  </a:cxn>
                  <a:cxn ang="0">
                    <a:pos x="T2" y="T3"/>
                  </a:cxn>
                  <a:cxn ang="0">
                    <a:pos x="T4" y="T5"/>
                  </a:cxn>
                  <a:cxn ang="0">
                    <a:pos x="T6" y="T7"/>
                  </a:cxn>
                  <a:cxn ang="0">
                    <a:pos x="T8" y="T9"/>
                  </a:cxn>
                  <a:cxn ang="0">
                    <a:pos x="T10" y="T11"/>
                  </a:cxn>
                </a:cxnLst>
                <a:rect l="0" t="0" r="r" b="b"/>
                <a:pathLst>
                  <a:path w="340" h="76">
                    <a:moveTo>
                      <a:pt x="340" y="0"/>
                    </a:moveTo>
                    <a:lnTo>
                      <a:pt x="340" y="70"/>
                    </a:lnTo>
                    <a:lnTo>
                      <a:pt x="2" y="76"/>
                    </a:lnTo>
                    <a:lnTo>
                      <a:pt x="0" y="9"/>
                    </a:lnTo>
                    <a:lnTo>
                      <a:pt x="340" y="0"/>
                    </a:lnTo>
                    <a:lnTo>
                      <a:pt x="340"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B94E48D0-FAF4-4B1E-9C40-E6E609B6C112}"/>
                  </a:ext>
                </a:extLst>
              </p:cNvPr>
              <p:cNvSpPr>
                <a:spLocks/>
              </p:cNvSpPr>
              <p:nvPr/>
            </p:nvSpPr>
            <p:spPr bwMode="auto">
              <a:xfrm>
                <a:off x="2833688" y="1947863"/>
                <a:ext cx="52388" cy="55563"/>
              </a:xfrm>
              <a:custGeom>
                <a:avLst/>
                <a:gdLst>
                  <a:gd name="T0" fmla="*/ 7 w 15"/>
                  <a:gd name="T1" fmla="*/ 0 h 16"/>
                  <a:gd name="T2" fmla="*/ 15 w 15"/>
                  <a:gd name="T3" fmla="*/ 8 h 16"/>
                  <a:gd name="T4" fmla="*/ 8 w 15"/>
                  <a:gd name="T5" fmla="*/ 16 h 16"/>
                  <a:gd name="T6" fmla="*/ 0 w 15"/>
                  <a:gd name="T7" fmla="*/ 8 h 16"/>
                  <a:gd name="T8" fmla="*/ 7 w 15"/>
                  <a:gd name="T9" fmla="*/ 0 h 16"/>
                </a:gdLst>
                <a:ahLst/>
                <a:cxnLst>
                  <a:cxn ang="0">
                    <a:pos x="T0" y="T1"/>
                  </a:cxn>
                  <a:cxn ang="0">
                    <a:pos x="T2" y="T3"/>
                  </a:cxn>
                  <a:cxn ang="0">
                    <a:pos x="T4" y="T5"/>
                  </a:cxn>
                  <a:cxn ang="0">
                    <a:pos x="T6" y="T7"/>
                  </a:cxn>
                  <a:cxn ang="0">
                    <a:pos x="T8" y="T9"/>
                  </a:cxn>
                </a:cxnLst>
                <a:rect l="0" t="0" r="r" b="b"/>
                <a:pathLst>
                  <a:path w="15" h="16">
                    <a:moveTo>
                      <a:pt x="7" y="0"/>
                    </a:moveTo>
                    <a:cubicBezTo>
                      <a:pt x="11" y="0"/>
                      <a:pt x="15" y="3"/>
                      <a:pt x="15" y="8"/>
                    </a:cubicBezTo>
                    <a:cubicBezTo>
                      <a:pt x="15" y="12"/>
                      <a:pt x="12" y="16"/>
                      <a:pt x="8" y="16"/>
                    </a:cubicBezTo>
                    <a:cubicBezTo>
                      <a:pt x="4" y="16"/>
                      <a:pt x="1" y="13"/>
                      <a:pt x="0" y="8"/>
                    </a:cubicBezTo>
                    <a:cubicBezTo>
                      <a:pt x="0" y="4"/>
                      <a:pt x="3" y="0"/>
                      <a:pt x="7"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a:extLst>
                  <a:ext uri="{FF2B5EF4-FFF2-40B4-BE49-F238E27FC236}">
                    <a16:creationId xmlns:a16="http://schemas.microsoft.com/office/drawing/2014/main" id="{131B7D53-5151-40DF-8573-188543CBD8EE}"/>
                  </a:ext>
                </a:extLst>
              </p:cNvPr>
              <p:cNvSpPr>
                <a:spLocks/>
              </p:cNvSpPr>
              <p:nvPr/>
            </p:nvSpPr>
            <p:spPr bwMode="auto">
              <a:xfrm>
                <a:off x="2713038" y="2082801"/>
                <a:ext cx="300038" cy="41275"/>
              </a:xfrm>
              <a:custGeom>
                <a:avLst/>
                <a:gdLst>
                  <a:gd name="T0" fmla="*/ 82 w 87"/>
                  <a:gd name="T1" fmla="*/ 0 h 12"/>
                  <a:gd name="T2" fmla="*/ 87 w 87"/>
                  <a:gd name="T3" fmla="*/ 5 h 12"/>
                  <a:gd name="T4" fmla="*/ 83 w 87"/>
                  <a:gd name="T5" fmla="*/ 10 h 12"/>
                  <a:gd name="T6" fmla="*/ 5 w 87"/>
                  <a:gd name="T7" fmla="*/ 12 h 12"/>
                  <a:gd name="T8" fmla="*/ 0 w 87"/>
                  <a:gd name="T9" fmla="*/ 7 h 12"/>
                  <a:gd name="T10" fmla="*/ 5 w 87"/>
                  <a:gd name="T11" fmla="*/ 1 h 12"/>
                  <a:gd name="T12" fmla="*/ 82 w 8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2" y="0"/>
                    </a:moveTo>
                    <a:cubicBezTo>
                      <a:pt x="85" y="0"/>
                      <a:pt x="87" y="2"/>
                      <a:pt x="87" y="5"/>
                    </a:cubicBezTo>
                    <a:cubicBezTo>
                      <a:pt x="87" y="7"/>
                      <a:pt x="85" y="10"/>
                      <a:pt x="83" y="10"/>
                    </a:cubicBezTo>
                    <a:cubicBezTo>
                      <a:pt x="5" y="12"/>
                      <a:pt x="5" y="12"/>
                      <a:pt x="5" y="12"/>
                    </a:cubicBezTo>
                    <a:cubicBezTo>
                      <a:pt x="2" y="12"/>
                      <a:pt x="0" y="9"/>
                      <a:pt x="0" y="7"/>
                    </a:cubicBezTo>
                    <a:cubicBezTo>
                      <a:pt x="0" y="4"/>
                      <a:pt x="2" y="1"/>
                      <a:pt x="5" y="1"/>
                    </a:cubicBezTo>
                    <a:cubicBezTo>
                      <a:pt x="82" y="0"/>
                      <a:pt x="82" y="0"/>
                      <a:pt x="82"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3B95C013-6CAC-4D96-8715-A8974E20465A}"/>
                  </a:ext>
                </a:extLst>
              </p:cNvPr>
              <p:cNvSpPr>
                <a:spLocks/>
              </p:cNvSpPr>
              <p:nvPr/>
            </p:nvSpPr>
            <p:spPr bwMode="auto">
              <a:xfrm>
                <a:off x="2765425" y="5410201"/>
                <a:ext cx="250825" cy="285750"/>
              </a:xfrm>
              <a:custGeom>
                <a:avLst/>
                <a:gdLst>
                  <a:gd name="T0" fmla="*/ 36 w 73"/>
                  <a:gd name="T1" fmla="*/ 1 h 83"/>
                  <a:gd name="T2" fmla="*/ 73 w 73"/>
                  <a:gd name="T3" fmla="*/ 41 h 83"/>
                  <a:gd name="T4" fmla="*/ 38 w 73"/>
                  <a:gd name="T5" fmla="*/ 83 h 83"/>
                  <a:gd name="T6" fmla="*/ 0 w 73"/>
                  <a:gd name="T7" fmla="*/ 43 h 83"/>
                  <a:gd name="T8" fmla="*/ 36 w 73"/>
                  <a:gd name="T9" fmla="*/ 1 h 83"/>
                </a:gdLst>
                <a:ahLst/>
                <a:cxnLst>
                  <a:cxn ang="0">
                    <a:pos x="T0" y="T1"/>
                  </a:cxn>
                  <a:cxn ang="0">
                    <a:pos x="T2" y="T3"/>
                  </a:cxn>
                  <a:cxn ang="0">
                    <a:pos x="T4" y="T5"/>
                  </a:cxn>
                  <a:cxn ang="0">
                    <a:pos x="T6" y="T7"/>
                  </a:cxn>
                  <a:cxn ang="0">
                    <a:pos x="T8" y="T9"/>
                  </a:cxn>
                </a:cxnLst>
                <a:rect l="0" t="0" r="r" b="b"/>
                <a:pathLst>
                  <a:path w="73" h="83">
                    <a:moveTo>
                      <a:pt x="36" y="1"/>
                    </a:moveTo>
                    <a:cubicBezTo>
                      <a:pt x="56" y="0"/>
                      <a:pt x="72" y="18"/>
                      <a:pt x="73" y="41"/>
                    </a:cubicBezTo>
                    <a:cubicBezTo>
                      <a:pt x="73" y="64"/>
                      <a:pt x="58" y="83"/>
                      <a:pt x="38" y="83"/>
                    </a:cubicBezTo>
                    <a:cubicBezTo>
                      <a:pt x="18" y="83"/>
                      <a:pt x="1" y="65"/>
                      <a:pt x="0" y="43"/>
                    </a:cubicBezTo>
                    <a:cubicBezTo>
                      <a:pt x="0" y="20"/>
                      <a:pt x="16" y="1"/>
                      <a:pt x="3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535DE654-13A5-4E80-AB1A-FB0051D5966B}"/>
                  </a:ext>
                </a:extLst>
              </p:cNvPr>
              <p:cNvSpPr>
                <a:spLocks/>
              </p:cNvSpPr>
              <p:nvPr/>
            </p:nvSpPr>
            <p:spPr bwMode="auto">
              <a:xfrm>
                <a:off x="2565400" y="2071688"/>
                <a:ext cx="58738" cy="69850"/>
              </a:xfrm>
              <a:custGeom>
                <a:avLst/>
                <a:gdLst>
                  <a:gd name="T0" fmla="*/ 8 w 17"/>
                  <a:gd name="T1" fmla="*/ 0 h 20"/>
                  <a:gd name="T2" fmla="*/ 17 w 17"/>
                  <a:gd name="T3" fmla="*/ 10 h 20"/>
                  <a:gd name="T4" fmla="*/ 8 w 17"/>
                  <a:gd name="T5" fmla="*/ 20 h 20"/>
                  <a:gd name="T6" fmla="*/ 0 w 17"/>
                  <a:gd name="T7" fmla="*/ 10 h 20"/>
                  <a:gd name="T8" fmla="*/ 8 w 17"/>
                  <a:gd name="T9" fmla="*/ 0 h 20"/>
                </a:gdLst>
                <a:ahLst/>
                <a:cxnLst>
                  <a:cxn ang="0">
                    <a:pos x="T0" y="T1"/>
                  </a:cxn>
                  <a:cxn ang="0">
                    <a:pos x="T2" y="T3"/>
                  </a:cxn>
                  <a:cxn ang="0">
                    <a:pos x="T4" y="T5"/>
                  </a:cxn>
                  <a:cxn ang="0">
                    <a:pos x="T6" y="T7"/>
                  </a:cxn>
                  <a:cxn ang="0">
                    <a:pos x="T8" y="T9"/>
                  </a:cxn>
                </a:cxnLst>
                <a:rect l="0" t="0" r="r" b="b"/>
                <a:pathLst>
                  <a:path w="17" h="20">
                    <a:moveTo>
                      <a:pt x="8" y="0"/>
                    </a:moveTo>
                    <a:cubicBezTo>
                      <a:pt x="13" y="0"/>
                      <a:pt x="16" y="5"/>
                      <a:pt x="17" y="10"/>
                    </a:cubicBezTo>
                    <a:cubicBezTo>
                      <a:pt x="17" y="15"/>
                      <a:pt x="13" y="19"/>
                      <a:pt x="8" y="20"/>
                    </a:cubicBezTo>
                    <a:cubicBezTo>
                      <a:pt x="4" y="20"/>
                      <a:pt x="0" y="15"/>
                      <a:pt x="0" y="10"/>
                    </a:cubicBezTo>
                    <a:cubicBezTo>
                      <a:pt x="0" y="5"/>
                      <a:pt x="3" y="1"/>
                      <a:pt x="8"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a:extLst>
                  <a:ext uri="{FF2B5EF4-FFF2-40B4-BE49-F238E27FC236}">
                    <a16:creationId xmlns:a16="http://schemas.microsoft.com/office/drawing/2014/main" id="{6D8B0DDA-872B-4DDC-9097-3B6EEEF8B737}"/>
                  </a:ext>
                </a:extLst>
              </p:cNvPr>
              <p:cNvSpPr>
                <a:spLocks/>
              </p:cNvSpPr>
              <p:nvPr/>
            </p:nvSpPr>
            <p:spPr bwMode="auto">
              <a:xfrm>
                <a:off x="2181225" y="3822701"/>
                <a:ext cx="1339850" cy="1223963"/>
              </a:xfrm>
              <a:custGeom>
                <a:avLst/>
                <a:gdLst>
                  <a:gd name="T0" fmla="*/ 827 w 844"/>
                  <a:gd name="T1" fmla="*/ 0 h 771"/>
                  <a:gd name="T2" fmla="*/ 844 w 844"/>
                  <a:gd name="T3" fmla="*/ 752 h 771"/>
                  <a:gd name="T4" fmla="*/ 18 w 844"/>
                  <a:gd name="T5" fmla="*/ 771 h 771"/>
                  <a:gd name="T6" fmla="*/ 0 w 844"/>
                  <a:gd name="T7" fmla="*/ 19 h 771"/>
                  <a:gd name="T8" fmla="*/ 827 w 844"/>
                  <a:gd name="T9" fmla="*/ 0 h 771"/>
                  <a:gd name="T10" fmla="*/ 827 w 844"/>
                  <a:gd name="T11" fmla="*/ 0 h 771"/>
                </a:gdLst>
                <a:ahLst/>
                <a:cxnLst>
                  <a:cxn ang="0">
                    <a:pos x="T0" y="T1"/>
                  </a:cxn>
                  <a:cxn ang="0">
                    <a:pos x="T2" y="T3"/>
                  </a:cxn>
                  <a:cxn ang="0">
                    <a:pos x="T4" y="T5"/>
                  </a:cxn>
                  <a:cxn ang="0">
                    <a:pos x="T6" y="T7"/>
                  </a:cxn>
                  <a:cxn ang="0">
                    <a:pos x="T8" y="T9"/>
                  </a:cxn>
                  <a:cxn ang="0">
                    <a:pos x="T10" y="T11"/>
                  </a:cxn>
                </a:cxnLst>
                <a:rect l="0" t="0" r="r" b="b"/>
                <a:pathLst>
                  <a:path w="844" h="771">
                    <a:moveTo>
                      <a:pt x="827" y="0"/>
                    </a:moveTo>
                    <a:lnTo>
                      <a:pt x="844" y="752"/>
                    </a:lnTo>
                    <a:lnTo>
                      <a:pt x="18" y="771"/>
                    </a:lnTo>
                    <a:lnTo>
                      <a:pt x="0" y="19"/>
                    </a:lnTo>
                    <a:lnTo>
                      <a:pt x="827" y="0"/>
                    </a:lnTo>
                    <a:lnTo>
                      <a:pt x="82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a16="http://schemas.microsoft.com/office/drawing/2014/main" id="{CECDFBEA-3B90-4758-8E88-DD28BFA77C82}"/>
                  </a:ext>
                </a:extLst>
              </p:cNvPr>
              <p:cNvSpPr>
                <a:spLocks noEditPoints="1"/>
              </p:cNvSpPr>
              <p:nvPr/>
            </p:nvSpPr>
            <p:spPr bwMode="auto">
              <a:xfrm>
                <a:off x="1928813" y="1824038"/>
                <a:ext cx="1806575" cy="4030663"/>
              </a:xfrm>
              <a:custGeom>
                <a:avLst/>
                <a:gdLst>
                  <a:gd name="T0" fmla="*/ 269 w 523"/>
                  <a:gd name="T1" fmla="*/ 36 h 1168"/>
                  <a:gd name="T2" fmla="*/ 262 w 523"/>
                  <a:gd name="T3" fmla="*/ 44 h 1168"/>
                  <a:gd name="T4" fmla="*/ 270 w 523"/>
                  <a:gd name="T5" fmla="*/ 52 h 1168"/>
                  <a:gd name="T6" fmla="*/ 277 w 523"/>
                  <a:gd name="T7" fmla="*/ 44 h 1168"/>
                  <a:gd name="T8" fmla="*/ 269 w 523"/>
                  <a:gd name="T9" fmla="*/ 36 h 1168"/>
                  <a:gd name="T10" fmla="*/ 192 w 523"/>
                  <a:gd name="T11" fmla="*/ 72 h 1168"/>
                  <a:gd name="T12" fmla="*/ 184 w 523"/>
                  <a:gd name="T13" fmla="*/ 82 h 1168"/>
                  <a:gd name="T14" fmla="*/ 192 w 523"/>
                  <a:gd name="T15" fmla="*/ 92 h 1168"/>
                  <a:gd name="T16" fmla="*/ 201 w 523"/>
                  <a:gd name="T17" fmla="*/ 82 h 1168"/>
                  <a:gd name="T18" fmla="*/ 192 w 523"/>
                  <a:gd name="T19" fmla="*/ 72 h 1168"/>
                  <a:gd name="T20" fmla="*/ 232 w 523"/>
                  <a:gd name="T21" fmla="*/ 76 h 1168"/>
                  <a:gd name="T22" fmla="*/ 227 w 523"/>
                  <a:gd name="T23" fmla="*/ 82 h 1168"/>
                  <a:gd name="T24" fmla="*/ 232 w 523"/>
                  <a:gd name="T25" fmla="*/ 87 h 1168"/>
                  <a:gd name="T26" fmla="*/ 310 w 523"/>
                  <a:gd name="T27" fmla="*/ 85 h 1168"/>
                  <a:gd name="T28" fmla="*/ 314 w 523"/>
                  <a:gd name="T29" fmla="*/ 80 h 1168"/>
                  <a:gd name="T30" fmla="*/ 309 w 523"/>
                  <a:gd name="T31" fmla="*/ 75 h 1168"/>
                  <a:gd name="T32" fmla="*/ 232 w 523"/>
                  <a:gd name="T33" fmla="*/ 76 h 1168"/>
                  <a:gd name="T34" fmla="*/ 280 w 523"/>
                  <a:gd name="T35" fmla="*/ 1125 h 1168"/>
                  <a:gd name="T36" fmla="*/ 318 w 523"/>
                  <a:gd name="T37" fmla="*/ 1080 h 1168"/>
                  <a:gd name="T38" fmla="*/ 277 w 523"/>
                  <a:gd name="T39" fmla="*/ 1037 h 1168"/>
                  <a:gd name="T40" fmla="*/ 240 w 523"/>
                  <a:gd name="T41" fmla="*/ 1082 h 1168"/>
                  <a:gd name="T42" fmla="*/ 280 w 523"/>
                  <a:gd name="T43" fmla="*/ 1125 h 1168"/>
                  <a:gd name="T44" fmla="*/ 492 w 523"/>
                  <a:gd name="T45" fmla="*/ 1012 h 1168"/>
                  <a:gd name="T46" fmla="*/ 470 w 523"/>
                  <a:gd name="T47" fmla="*/ 131 h 1168"/>
                  <a:gd name="T48" fmla="*/ 31 w 523"/>
                  <a:gd name="T49" fmla="*/ 141 h 1168"/>
                  <a:gd name="T50" fmla="*/ 53 w 523"/>
                  <a:gd name="T51" fmla="*/ 1022 h 1168"/>
                  <a:gd name="T52" fmla="*/ 492 w 523"/>
                  <a:gd name="T53" fmla="*/ 1012 h 1168"/>
                  <a:gd name="T54" fmla="*/ 414 w 523"/>
                  <a:gd name="T55" fmla="*/ 1 h 1168"/>
                  <a:gd name="T56" fmla="*/ 498 w 523"/>
                  <a:gd name="T57" fmla="*/ 91 h 1168"/>
                  <a:gd name="T58" fmla="*/ 522 w 523"/>
                  <a:gd name="T59" fmla="*/ 1066 h 1168"/>
                  <a:gd name="T60" fmla="*/ 443 w 523"/>
                  <a:gd name="T61" fmla="*/ 1159 h 1168"/>
                  <a:gd name="T62" fmla="*/ 108 w 523"/>
                  <a:gd name="T63" fmla="*/ 1167 h 1168"/>
                  <a:gd name="T64" fmla="*/ 25 w 523"/>
                  <a:gd name="T65" fmla="*/ 1077 h 1168"/>
                  <a:gd name="T66" fmla="*/ 1 w 523"/>
                  <a:gd name="T67" fmla="*/ 102 h 1168"/>
                  <a:gd name="T68" fmla="*/ 80 w 523"/>
                  <a:gd name="T69" fmla="*/ 8 h 1168"/>
                  <a:gd name="T70" fmla="*/ 414 w 523"/>
                  <a:gd name="T71" fmla="*/ 1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3" h="1168">
                    <a:moveTo>
                      <a:pt x="269" y="36"/>
                    </a:moveTo>
                    <a:cubicBezTo>
                      <a:pt x="265" y="36"/>
                      <a:pt x="262" y="40"/>
                      <a:pt x="262" y="44"/>
                    </a:cubicBezTo>
                    <a:cubicBezTo>
                      <a:pt x="263" y="49"/>
                      <a:pt x="266" y="52"/>
                      <a:pt x="270" y="52"/>
                    </a:cubicBezTo>
                    <a:cubicBezTo>
                      <a:pt x="274" y="52"/>
                      <a:pt x="277" y="48"/>
                      <a:pt x="277" y="44"/>
                    </a:cubicBezTo>
                    <a:cubicBezTo>
                      <a:pt x="277" y="39"/>
                      <a:pt x="273" y="36"/>
                      <a:pt x="269" y="36"/>
                    </a:cubicBezTo>
                    <a:moveTo>
                      <a:pt x="192" y="72"/>
                    </a:moveTo>
                    <a:cubicBezTo>
                      <a:pt x="187" y="73"/>
                      <a:pt x="184" y="77"/>
                      <a:pt x="184" y="82"/>
                    </a:cubicBezTo>
                    <a:cubicBezTo>
                      <a:pt x="184" y="87"/>
                      <a:pt x="188" y="92"/>
                      <a:pt x="192" y="92"/>
                    </a:cubicBezTo>
                    <a:cubicBezTo>
                      <a:pt x="197" y="91"/>
                      <a:pt x="201" y="87"/>
                      <a:pt x="201" y="82"/>
                    </a:cubicBezTo>
                    <a:cubicBezTo>
                      <a:pt x="200" y="77"/>
                      <a:pt x="197" y="72"/>
                      <a:pt x="192" y="72"/>
                    </a:cubicBezTo>
                    <a:moveTo>
                      <a:pt x="232" y="76"/>
                    </a:moveTo>
                    <a:cubicBezTo>
                      <a:pt x="229" y="76"/>
                      <a:pt x="227" y="79"/>
                      <a:pt x="227" y="82"/>
                    </a:cubicBezTo>
                    <a:cubicBezTo>
                      <a:pt x="227" y="84"/>
                      <a:pt x="229" y="87"/>
                      <a:pt x="232" y="87"/>
                    </a:cubicBezTo>
                    <a:cubicBezTo>
                      <a:pt x="310" y="85"/>
                      <a:pt x="310" y="85"/>
                      <a:pt x="310" y="85"/>
                    </a:cubicBezTo>
                    <a:cubicBezTo>
                      <a:pt x="312" y="85"/>
                      <a:pt x="314" y="82"/>
                      <a:pt x="314" y="80"/>
                    </a:cubicBezTo>
                    <a:cubicBezTo>
                      <a:pt x="314" y="77"/>
                      <a:pt x="312" y="75"/>
                      <a:pt x="309" y="75"/>
                    </a:cubicBezTo>
                    <a:cubicBezTo>
                      <a:pt x="232" y="76"/>
                      <a:pt x="232" y="76"/>
                      <a:pt x="232" y="76"/>
                    </a:cubicBezTo>
                    <a:moveTo>
                      <a:pt x="280" y="1125"/>
                    </a:moveTo>
                    <a:cubicBezTo>
                      <a:pt x="301" y="1125"/>
                      <a:pt x="318" y="1104"/>
                      <a:pt x="318" y="1080"/>
                    </a:cubicBezTo>
                    <a:cubicBezTo>
                      <a:pt x="317" y="1056"/>
                      <a:pt x="299" y="1036"/>
                      <a:pt x="277" y="1037"/>
                    </a:cubicBezTo>
                    <a:cubicBezTo>
                      <a:pt x="256" y="1037"/>
                      <a:pt x="239" y="1058"/>
                      <a:pt x="240" y="1082"/>
                    </a:cubicBezTo>
                    <a:cubicBezTo>
                      <a:pt x="240" y="1106"/>
                      <a:pt x="258" y="1126"/>
                      <a:pt x="280" y="1125"/>
                    </a:cubicBezTo>
                    <a:moveTo>
                      <a:pt x="492" y="1012"/>
                    </a:moveTo>
                    <a:cubicBezTo>
                      <a:pt x="470" y="131"/>
                      <a:pt x="470" y="131"/>
                      <a:pt x="470" y="131"/>
                    </a:cubicBezTo>
                    <a:cubicBezTo>
                      <a:pt x="31" y="141"/>
                      <a:pt x="31" y="141"/>
                      <a:pt x="31" y="141"/>
                    </a:cubicBezTo>
                    <a:cubicBezTo>
                      <a:pt x="53" y="1022"/>
                      <a:pt x="53" y="1022"/>
                      <a:pt x="53" y="1022"/>
                    </a:cubicBezTo>
                    <a:cubicBezTo>
                      <a:pt x="492" y="1012"/>
                      <a:pt x="492" y="1012"/>
                      <a:pt x="492" y="1012"/>
                    </a:cubicBezTo>
                    <a:moveTo>
                      <a:pt x="414" y="1"/>
                    </a:moveTo>
                    <a:cubicBezTo>
                      <a:pt x="459" y="0"/>
                      <a:pt x="496" y="40"/>
                      <a:pt x="498" y="91"/>
                    </a:cubicBezTo>
                    <a:cubicBezTo>
                      <a:pt x="522" y="1066"/>
                      <a:pt x="522" y="1066"/>
                      <a:pt x="522" y="1066"/>
                    </a:cubicBezTo>
                    <a:cubicBezTo>
                      <a:pt x="523" y="1116"/>
                      <a:pt x="488" y="1158"/>
                      <a:pt x="443" y="1159"/>
                    </a:cubicBezTo>
                    <a:cubicBezTo>
                      <a:pt x="108" y="1167"/>
                      <a:pt x="108" y="1167"/>
                      <a:pt x="108" y="1167"/>
                    </a:cubicBezTo>
                    <a:cubicBezTo>
                      <a:pt x="64" y="1168"/>
                      <a:pt x="26" y="1128"/>
                      <a:pt x="25" y="1077"/>
                    </a:cubicBezTo>
                    <a:cubicBezTo>
                      <a:pt x="1" y="102"/>
                      <a:pt x="1" y="102"/>
                      <a:pt x="1" y="102"/>
                    </a:cubicBezTo>
                    <a:cubicBezTo>
                      <a:pt x="0" y="51"/>
                      <a:pt x="35" y="9"/>
                      <a:pt x="80" y="8"/>
                    </a:cubicBezTo>
                    <a:cubicBezTo>
                      <a:pt x="414" y="1"/>
                      <a:pt x="414" y="1"/>
                      <a:pt x="414" y="1"/>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a16="http://schemas.microsoft.com/office/drawing/2014/main" id="{60C31F36-495C-461D-97D1-0863B6B9655D}"/>
                  </a:ext>
                </a:extLst>
              </p:cNvPr>
              <p:cNvSpPr>
                <a:spLocks/>
              </p:cNvSpPr>
              <p:nvPr/>
            </p:nvSpPr>
            <p:spPr bwMode="auto">
              <a:xfrm>
                <a:off x="2166938" y="3352801"/>
                <a:ext cx="1333500" cy="138113"/>
              </a:xfrm>
              <a:custGeom>
                <a:avLst/>
                <a:gdLst>
                  <a:gd name="T0" fmla="*/ 840 w 840"/>
                  <a:gd name="T1" fmla="*/ 0 h 87"/>
                  <a:gd name="T2" fmla="*/ 840 w 840"/>
                  <a:gd name="T3" fmla="*/ 69 h 87"/>
                  <a:gd name="T4" fmla="*/ 3 w 840"/>
                  <a:gd name="T5" fmla="*/ 87 h 87"/>
                  <a:gd name="T6" fmla="*/ 0 w 840"/>
                  <a:gd name="T7" fmla="*/ 19 h 87"/>
                  <a:gd name="T8" fmla="*/ 840 w 840"/>
                  <a:gd name="T9" fmla="*/ 0 h 87"/>
                  <a:gd name="T10" fmla="*/ 840 w 840"/>
                  <a:gd name="T11" fmla="*/ 0 h 87"/>
                </a:gdLst>
                <a:ahLst/>
                <a:cxnLst>
                  <a:cxn ang="0">
                    <a:pos x="T0" y="T1"/>
                  </a:cxn>
                  <a:cxn ang="0">
                    <a:pos x="T2" y="T3"/>
                  </a:cxn>
                  <a:cxn ang="0">
                    <a:pos x="T4" y="T5"/>
                  </a:cxn>
                  <a:cxn ang="0">
                    <a:pos x="T6" y="T7"/>
                  </a:cxn>
                  <a:cxn ang="0">
                    <a:pos x="T8" y="T9"/>
                  </a:cxn>
                  <a:cxn ang="0">
                    <a:pos x="T10" y="T11"/>
                  </a:cxn>
                </a:cxnLst>
                <a:rect l="0" t="0" r="r" b="b"/>
                <a:pathLst>
                  <a:path w="840" h="87">
                    <a:moveTo>
                      <a:pt x="840" y="0"/>
                    </a:moveTo>
                    <a:lnTo>
                      <a:pt x="840" y="69"/>
                    </a:lnTo>
                    <a:lnTo>
                      <a:pt x="3" y="87"/>
                    </a:lnTo>
                    <a:lnTo>
                      <a:pt x="0" y="19"/>
                    </a:lnTo>
                    <a:lnTo>
                      <a:pt x="840" y="0"/>
                    </a:lnTo>
                    <a:lnTo>
                      <a:pt x="840"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a:extLst>
                  <a:ext uri="{FF2B5EF4-FFF2-40B4-BE49-F238E27FC236}">
                    <a16:creationId xmlns:a16="http://schemas.microsoft.com/office/drawing/2014/main" id="{5F5D7F5F-8D0C-4878-9150-520F31F7DF27}"/>
                  </a:ext>
                </a:extLst>
              </p:cNvPr>
              <p:cNvSpPr>
                <a:spLocks/>
              </p:cNvSpPr>
              <p:nvPr/>
            </p:nvSpPr>
            <p:spPr bwMode="auto">
              <a:xfrm>
                <a:off x="2174875" y="3552826"/>
                <a:ext cx="1331913" cy="138113"/>
              </a:xfrm>
              <a:custGeom>
                <a:avLst/>
                <a:gdLst>
                  <a:gd name="T0" fmla="*/ 837 w 839"/>
                  <a:gd name="T1" fmla="*/ 0 h 87"/>
                  <a:gd name="T2" fmla="*/ 839 w 839"/>
                  <a:gd name="T3" fmla="*/ 67 h 87"/>
                  <a:gd name="T4" fmla="*/ 2 w 839"/>
                  <a:gd name="T5" fmla="*/ 87 h 87"/>
                  <a:gd name="T6" fmla="*/ 0 w 839"/>
                  <a:gd name="T7" fmla="*/ 20 h 87"/>
                  <a:gd name="T8" fmla="*/ 837 w 839"/>
                  <a:gd name="T9" fmla="*/ 0 h 87"/>
                  <a:gd name="T10" fmla="*/ 837 w 839"/>
                  <a:gd name="T11" fmla="*/ 0 h 87"/>
                </a:gdLst>
                <a:ahLst/>
                <a:cxnLst>
                  <a:cxn ang="0">
                    <a:pos x="T0" y="T1"/>
                  </a:cxn>
                  <a:cxn ang="0">
                    <a:pos x="T2" y="T3"/>
                  </a:cxn>
                  <a:cxn ang="0">
                    <a:pos x="T4" y="T5"/>
                  </a:cxn>
                  <a:cxn ang="0">
                    <a:pos x="T6" y="T7"/>
                  </a:cxn>
                  <a:cxn ang="0">
                    <a:pos x="T8" y="T9"/>
                  </a:cxn>
                  <a:cxn ang="0">
                    <a:pos x="T10" y="T11"/>
                  </a:cxn>
                </a:cxnLst>
                <a:rect l="0" t="0" r="r" b="b"/>
                <a:pathLst>
                  <a:path w="839" h="87">
                    <a:moveTo>
                      <a:pt x="837" y="0"/>
                    </a:moveTo>
                    <a:lnTo>
                      <a:pt x="839" y="67"/>
                    </a:lnTo>
                    <a:lnTo>
                      <a:pt x="2" y="87"/>
                    </a:lnTo>
                    <a:lnTo>
                      <a:pt x="0" y="20"/>
                    </a:lnTo>
                    <a:lnTo>
                      <a:pt x="837" y="0"/>
                    </a:lnTo>
                    <a:lnTo>
                      <a:pt x="83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a:extLst>
                  <a:ext uri="{FF2B5EF4-FFF2-40B4-BE49-F238E27FC236}">
                    <a16:creationId xmlns:a16="http://schemas.microsoft.com/office/drawing/2014/main" id="{518B2B4F-9BF6-4606-8AEF-E30671017563}"/>
                  </a:ext>
                </a:extLst>
              </p:cNvPr>
              <p:cNvSpPr>
                <a:spLocks/>
              </p:cNvSpPr>
              <p:nvPr/>
            </p:nvSpPr>
            <p:spPr bwMode="auto">
              <a:xfrm>
                <a:off x="3741738" y="3297238"/>
                <a:ext cx="855663" cy="842963"/>
              </a:xfrm>
              <a:custGeom>
                <a:avLst/>
                <a:gdLst>
                  <a:gd name="T0" fmla="*/ 248 w 248"/>
                  <a:gd name="T1" fmla="*/ 244 h 244"/>
                  <a:gd name="T2" fmla="*/ 232 w 248"/>
                  <a:gd name="T3" fmla="*/ 128 h 244"/>
                  <a:gd name="T4" fmla="*/ 99 w 248"/>
                  <a:gd name="T5" fmla="*/ 70 h 244"/>
                  <a:gd name="T6" fmla="*/ 50 w 248"/>
                  <a:gd name="T7" fmla="*/ 0 h 244"/>
                  <a:gd name="T8" fmla="*/ 0 w 248"/>
                  <a:gd name="T9" fmla="*/ 38 h 244"/>
                  <a:gd name="T10" fmla="*/ 159 w 248"/>
                  <a:gd name="T11" fmla="*/ 225 h 244"/>
                </a:gdLst>
                <a:ahLst/>
                <a:cxnLst>
                  <a:cxn ang="0">
                    <a:pos x="T0" y="T1"/>
                  </a:cxn>
                  <a:cxn ang="0">
                    <a:pos x="T2" y="T3"/>
                  </a:cxn>
                  <a:cxn ang="0">
                    <a:pos x="T4" y="T5"/>
                  </a:cxn>
                  <a:cxn ang="0">
                    <a:pos x="T6" y="T7"/>
                  </a:cxn>
                  <a:cxn ang="0">
                    <a:pos x="T8" y="T9"/>
                  </a:cxn>
                  <a:cxn ang="0">
                    <a:pos x="T10" y="T11"/>
                  </a:cxn>
                </a:cxnLst>
                <a:rect l="0" t="0" r="r" b="b"/>
                <a:pathLst>
                  <a:path w="248" h="244">
                    <a:moveTo>
                      <a:pt x="248" y="244"/>
                    </a:moveTo>
                    <a:cubicBezTo>
                      <a:pt x="232" y="128"/>
                      <a:pt x="232" y="128"/>
                      <a:pt x="232" y="128"/>
                    </a:cubicBezTo>
                    <a:cubicBezTo>
                      <a:pt x="232" y="128"/>
                      <a:pt x="131" y="111"/>
                      <a:pt x="99" y="70"/>
                    </a:cubicBezTo>
                    <a:cubicBezTo>
                      <a:pt x="68" y="32"/>
                      <a:pt x="50" y="0"/>
                      <a:pt x="50" y="0"/>
                    </a:cubicBezTo>
                    <a:cubicBezTo>
                      <a:pt x="0" y="38"/>
                      <a:pt x="0" y="38"/>
                      <a:pt x="0" y="38"/>
                    </a:cubicBezTo>
                    <a:cubicBezTo>
                      <a:pt x="0" y="38"/>
                      <a:pt x="54" y="174"/>
                      <a:pt x="159" y="225"/>
                    </a:cubicBezTo>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2">
                <a:extLst>
                  <a:ext uri="{FF2B5EF4-FFF2-40B4-BE49-F238E27FC236}">
                    <a16:creationId xmlns:a16="http://schemas.microsoft.com/office/drawing/2014/main" id="{65575DB5-3421-4433-BF8D-179F1970A43B}"/>
                  </a:ext>
                </a:extLst>
              </p:cNvPr>
              <p:cNvSpPr>
                <a:spLocks/>
              </p:cNvSpPr>
              <p:nvPr/>
            </p:nvSpPr>
            <p:spPr bwMode="auto">
              <a:xfrm>
                <a:off x="3244850" y="2894013"/>
                <a:ext cx="573088" cy="865188"/>
              </a:xfrm>
              <a:custGeom>
                <a:avLst/>
                <a:gdLst>
                  <a:gd name="T0" fmla="*/ 139 w 166"/>
                  <a:gd name="T1" fmla="*/ 0 h 251"/>
                  <a:gd name="T2" fmla="*/ 133 w 166"/>
                  <a:gd name="T3" fmla="*/ 0 h 251"/>
                  <a:gd name="T4" fmla="*/ 24 w 166"/>
                  <a:gd name="T5" fmla="*/ 23 h 251"/>
                  <a:gd name="T6" fmla="*/ 19 w 166"/>
                  <a:gd name="T7" fmla="*/ 25 h 251"/>
                  <a:gd name="T8" fmla="*/ 15 w 166"/>
                  <a:gd name="T9" fmla="*/ 28 h 251"/>
                  <a:gd name="T10" fmla="*/ 12 w 166"/>
                  <a:gd name="T11" fmla="*/ 32 h 251"/>
                  <a:gd name="T12" fmla="*/ 7 w 166"/>
                  <a:gd name="T13" fmla="*/ 38 h 251"/>
                  <a:gd name="T14" fmla="*/ 5 w 166"/>
                  <a:gd name="T15" fmla="*/ 42 h 251"/>
                  <a:gd name="T16" fmla="*/ 3 w 166"/>
                  <a:gd name="T17" fmla="*/ 46 h 251"/>
                  <a:gd name="T18" fmla="*/ 1 w 166"/>
                  <a:gd name="T19" fmla="*/ 53 h 251"/>
                  <a:gd name="T20" fmla="*/ 0 w 166"/>
                  <a:gd name="T21" fmla="*/ 59 h 251"/>
                  <a:gd name="T22" fmla="*/ 0 w 166"/>
                  <a:gd name="T23" fmla="*/ 65 h 251"/>
                  <a:gd name="T24" fmla="*/ 10 w 166"/>
                  <a:gd name="T25" fmla="*/ 219 h 251"/>
                  <a:gd name="T26" fmla="*/ 10 w 166"/>
                  <a:gd name="T27" fmla="*/ 222 h 251"/>
                  <a:gd name="T28" fmla="*/ 11 w 166"/>
                  <a:gd name="T29" fmla="*/ 227 h 251"/>
                  <a:gd name="T30" fmla="*/ 13 w 166"/>
                  <a:gd name="T31" fmla="*/ 231 h 251"/>
                  <a:gd name="T32" fmla="*/ 15 w 166"/>
                  <a:gd name="T33" fmla="*/ 236 h 251"/>
                  <a:gd name="T34" fmla="*/ 17 w 166"/>
                  <a:gd name="T35" fmla="*/ 239 h 251"/>
                  <a:gd name="T36" fmla="*/ 20 w 166"/>
                  <a:gd name="T37" fmla="*/ 242 h 251"/>
                  <a:gd name="T38" fmla="*/ 23 w 166"/>
                  <a:gd name="T39" fmla="*/ 244 h 251"/>
                  <a:gd name="T40" fmla="*/ 26 w 166"/>
                  <a:gd name="T41" fmla="*/ 246 h 251"/>
                  <a:gd name="T42" fmla="*/ 29 w 166"/>
                  <a:gd name="T43" fmla="*/ 248 h 251"/>
                  <a:gd name="T44" fmla="*/ 34 w 166"/>
                  <a:gd name="T45" fmla="*/ 249 h 251"/>
                  <a:gd name="T46" fmla="*/ 58 w 166"/>
                  <a:gd name="T47" fmla="*/ 251 h 251"/>
                  <a:gd name="T48" fmla="*/ 55 w 166"/>
                  <a:gd name="T49" fmla="*/ 250 h 251"/>
                  <a:gd name="T50" fmla="*/ 52 w 166"/>
                  <a:gd name="T51" fmla="*/ 248 h 251"/>
                  <a:gd name="T52" fmla="*/ 49 w 166"/>
                  <a:gd name="T53" fmla="*/ 246 h 251"/>
                  <a:gd name="T54" fmla="*/ 46 w 166"/>
                  <a:gd name="T55" fmla="*/ 244 h 251"/>
                  <a:gd name="T56" fmla="*/ 44 w 166"/>
                  <a:gd name="T57" fmla="*/ 241 h 251"/>
                  <a:gd name="T58" fmla="*/ 41 w 166"/>
                  <a:gd name="T59" fmla="*/ 237 h 251"/>
                  <a:gd name="T60" fmla="*/ 40 w 166"/>
                  <a:gd name="T61" fmla="*/ 233 h 251"/>
                  <a:gd name="T62" fmla="*/ 38 w 166"/>
                  <a:gd name="T63" fmla="*/ 228 h 251"/>
                  <a:gd name="T64" fmla="*/ 37 w 166"/>
                  <a:gd name="T65" fmla="*/ 224 h 251"/>
                  <a:gd name="T66" fmla="*/ 27 w 166"/>
                  <a:gd name="T67" fmla="*/ 71 h 251"/>
                  <a:gd name="T68" fmla="*/ 28 w 166"/>
                  <a:gd name="T69" fmla="*/ 61 h 251"/>
                  <a:gd name="T70" fmla="*/ 30 w 166"/>
                  <a:gd name="T71" fmla="*/ 49 h 251"/>
                  <a:gd name="T72" fmla="*/ 32 w 166"/>
                  <a:gd name="T73" fmla="*/ 44 h 251"/>
                  <a:gd name="T74" fmla="*/ 36 w 166"/>
                  <a:gd name="T75" fmla="*/ 37 h 251"/>
                  <a:gd name="T76" fmla="*/ 40 w 166"/>
                  <a:gd name="T77" fmla="*/ 33 h 251"/>
                  <a:gd name="T78" fmla="*/ 45 w 166"/>
                  <a:gd name="T79" fmla="*/ 29 h 251"/>
                  <a:gd name="T80" fmla="*/ 49 w 166"/>
                  <a:gd name="T81" fmla="*/ 26 h 251"/>
                  <a:gd name="T82" fmla="*/ 160 w 166"/>
                  <a:gd name="T83" fmla="*/ 3 h 251"/>
                  <a:gd name="T84" fmla="*/ 166 w 166"/>
                  <a:gd name="T85" fmla="*/ 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6" h="251">
                    <a:moveTo>
                      <a:pt x="166" y="2"/>
                    </a:moveTo>
                    <a:cubicBezTo>
                      <a:pt x="166" y="2"/>
                      <a:pt x="166" y="2"/>
                      <a:pt x="166" y="2"/>
                    </a:cubicBezTo>
                    <a:cubicBezTo>
                      <a:pt x="139" y="0"/>
                      <a:pt x="139" y="0"/>
                      <a:pt x="139" y="0"/>
                    </a:cubicBezTo>
                    <a:cubicBezTo>
                      <a:pt x="138" y="0"/>
                      <a:pt x="137" y="0"/>
                      <a:pt x="137" y="0"/>
                    </a:cubicBezTo>
                    <a:cubicBezTo>
                      <a:pt x="136" y="0"/>
                      <a:pt x="136" y="0"/>
                      <a:pt x="136" y="0"/>
                    </a:cubicBezTo>
                    <a:cubicBezTo>
                      <a:pt x="135" y="0"/>
                      <a:pt x="134" y="0"/>
                      <a:pt x="133" y="0"/>
                    </a:cubicBezTo>
                    <a:cubicBezTo>
                      <a:pt x="26" y="22"/>
                      <a:pt x="26" y="22"/>
                      <a:pt x="26" y="22"/>
                    </a:cubicBezTo>
                    <a:cubicBezTo>
                      <a:pt x="26" y="23"/>
                      <a:pt x="25" y="23"/>
                      <a:pt x="25" y="23"/>
                    </a:cubicBezTo>
                    <a:cubicBezTo>
                      <a:pt x="24" y="23"/>
                      <a:pt x="24" y="23"/>
                      <a:pt x="24" y="23"/>
                    </a:cubicBezTo>
                    <a:cubicBezTo>
                      <a:pt x="24" y="23"/>
                      <a:pt x="23" y="23"/>
                      <a:pt x="22" y="24"/>
                    </a:cubicBezTo>
                    <a:cubicBezTo>
                      <a:pt x="22" y="24"/>
                      <a:pt x="22" y="24"/>
                      <a:pt x="21" y="24"/>
                    </a:cubicBezTo>
                    <a:cubicBezTo>
                      <a:pt x="21" y="25"/>
                      <a:pt x="20" y="25"/>
                      <a:pt x="19" y="25"/>
                    </a:cubicBezTo>
                    <a:cubicBezTo>
                      <a:pt x="19" y="26"/>
                      <a:pt x="19" y="26"/>
                      <a:pt x="19" y="26"/>
                    </a:cubicBezTo>
                    <a:cubicBezTo>
                      <a:pt x="18" y="26"/>
                      <a:pt x="18" y="26"/>
                      <a:pt x="18" y="26"/>
                    </a:cubicBezTo>
                    <a:cubicBezTo>
                      <a:pt x="17" y="26"/>
                      <a:pt x="16" y="27"/>
                      <a:pt x="15" y="28"/>
                    </a:cubicBezTo>
                    <a:cubicBezTo>
                      <a:pt x="15" y="28"/>
                      <a:pt x="15" y="28"/>
                      <a:pt x="15" y="28"/>
                    </a:cubicBezTo>
                    <a:cubicBezTo>
                      <a:pt x="14" y="29"/>
                      <a:pt x="13" y="30"/>
                      <a:pt x="13" y="31"/>
                    </a:cubicBezTo>
                    <a:cubicBezTo>
                      <a:pt x="12" y="32"/>
                      <a:pt x="12" y="32"/>
                      <a:pt x="12" y="32"/>
                    </a:cubicBezTo>
                    <a:cubicBezTo>
                      <a:pt x="11" y="32"/>
                      <a:pt x="11" y="33"/>
                      <a:pt x="10" y="34"/>
                    </a:cubicBezTo>
                    <a:cubicBezTo>
                      <a:pt x="9" y="35"/>
                      <a:pt x="9" y="35"/>
                      <a:pt x="9" y="35"/>
                    </a:cubicBezTo>
                    <a:cubicBezTo>
                      <a:pt x="9" y="36"/>
                      <a:pt x="8" y="37"/>
                      <a:pt x="7" y="38"/>
                    </a:cubicBezTo>
                    <a:cubicBezTo>
                      <a:pt x="7" y="38"/>
                      <a:pt x="7" y="38"/>
                      <a:pt x="7" y="38"/>
                    </a:cubicBezTo>
                    <a:cubicBezTo>
                      <a:pt x="7" y="38"/>
                      <a:pt x="7" y="38"/>
                      <a:pt x="7" y="38"/>
                    </a:cubicBezTo>
                    <a:cubicBezTo>
                      <a:pt x="6" y="39"/>
                      <a:pt x="6" y="41"/>
                      <a:pt x="5" y="42"/>
                    </a:cubicBezTo>
                    <a:cubicBezTo>
                      <a:pt x="5" y="43"/>
                      <a:pt x="5" y="43"/>
                      <a:pt x="5" y="43"/>
                    </a:cubicBezTo>
                    <a:cubicBezTo>
                      <a:pt x="4" y="44"/>
                      <a:pt x="4" y="45"/>
                      <a:pt x="3" y="46"/>
                    </a:cubicBezTo>
                    <a:cubicBezTo>
                      <a:pt x="3" y="46"/>
                      <a:pt x="3" y="46"/>
                      <a:pt x="3" y="46"/>
                    </a:cubicBezTo>
                    <a:cubicBezTo>
                      <a:pt x="3" y="47"/>
                      <a:pt x="3" y="47"/>
                      <a:pt x="3" y="47"/>
                    </a:cubicBezTo>
                    <a:cubicBezTo>
                      <a:pt x="2" y="49"/>
                      <a:pt x="2" y="51"/>
                      <a:pt x="1" y="53"/>
                    </a:cubicBezTo>
                    <a:cubicBezTo>
                      <a:pt x="1" y="53"/>
                      <a:pt x="1" y="53"/>
                      <a:pt x="1" y="53"/>
                    </a:cubicBezTo>
                    <a:cubicBezTo>
                      <a:pt x="1" y="53"/>
                      <a:pt x="1" y="53"/>
                      <a:pt x="1" y="53"/>
                    </a:cubicBezTo>
                    <a:cubicBezTo>
                      <a:pt x="1" y="55"/>
                      <a:pt x="1" y="57"/>
                      <a:pt x="0" y="58"/>
                    </a:cubicBezTo>
                    <a:cubicBezTo>
                      <a:pt x="0" y="59"/>
                      <a:pt x="0" y="59"/>
                      <a:pt x="0" y="59"/>
                    </a:cubicBezTo>
                    <a:cubicBezTo>
                      <a:pt x="0" y="59"/>
                      <a:pt x="0" y="59"/>
                      <a:pt x="0" y="59"/>
                    </a:cubicBezTo>
                    <a:cubicBezTo>
                      <a:pt x="0" y="61"/>
                      <a:pt x="0" y="63"/>
                      <a:pt x="0" y="65"/>
                    </a:cubicBezTo>
                    <a:cubicBezTo>
                      <a:pt x="0" y="65"/>
                      <a:pt x="0" y="65"/>
                      <a:pt x="0" y="65"/>
                    </a:cubicBezTo>
                    <a:cubicBezTo>
                      <a:pt x="0" y="66"/>
                      <a:pt x="0" y="67"/>
                      <a:pt x="0" y="68"/>
                    </a:cubicBezTo>
                    <a:cubicBezTo>
                      <a:pt x="9" y="215"/>
                      <a:pt x="9" y="215"/>
                      <a:pt x="9" y="215"/>
                    </a:cubicBezTo>
                    <a:cubicBezTo>
                      <a:pt x="9" y="216"/>
                      <a:pt x="9" y="218"/>
                      <a:pt x="10" y="219"/>
                    </a:cubicBezTo>
                    <a:cubicBezTo>
                      <a:pt x="10" y="220"/>
                      <a:pt x="10" y="220"/>
                      <a:pt x="10" y="220"/>
                    </a:cubicBezTo>
                    <a:cubicBezTo>
                      <a:pt x="10" y="220"/>
                      <a:pt x="10" y="220"/>
                      <a:pt x="10" y="221"/>
                    </a:cubicBezTo>
                    <a:cubicBezTo>
                      <a:pt x="10" y="221"/>
                      <a:pt x="10" y="222"/>
                      <a:pt x="10" y="222"/>
                    </a:cubicBezTo>
                    <a:cubicBezTo>
                      <a:pt x="10" y="223"/>
                      <a:pt x="10" y="223"/>
                      <a:pt x="10" y="224"/>
                    </a:cubicBezTo>
                    <a:cubicBezTo>
                      <a:pt x="11" y="224"/>
                      <a:pt x="11" y="225"/>
                      <a:pt x="11" y="225"/>
                    </a:cubicBezTo>
                    <a:cubicBezTo>
                      <a:pt x="11" y="226"/>
                      <a:pt x="11" y="226"/>
                      <a:pt x="11" y="227"/>
                    </a:cubicBezTo>
                    <a:cubicBezTo>
                      <a:pt x="12" y="228"/>
                      <a:pt x="12" y="228"/>
                      <a:pt x="12" y="228"/>
                    </a:cubicBezTo>
                    <a:cubicBezTo>
                      <a:pt x="12" y="229"/>
                      <a:pt x="12" y="229"/>
                      <a:pt x="12" y="230"/>
                    </a:cubicBezTo>
                    <a:cubicBezTo>
                      <a:pt x="13" y="231"/>
                      <a:pt x="13" y="231"/>
                      <a:pt x="13" y="231"/>
                    </a:cubicBezTo>
                    <a:cubicBezTo>
                      <a:pt x="13" y="232"/>
                      <a:pt x="14" y="233"/>
                      <a:pt x="14" y="233"/>
                    </a:cubicBezTo>
                    <a:cubicBezTo>
                      <a:pt x="14" y="234"/>
                      <a:pt x="14" y="234"/>
                      <a:pt x="14" y="234"/>
                    </a:cubicBezTo>
                    <a:cubicBezTo>
                      <a:pt x="15" y="235"/>
                      <a:pt x="15" y="235"/>
                      <a:pt x="15" y="236"/>
                    </a:cubicBezTo>
                    <a:cubicBezTo>
                      <a:pt x="16" y="237"/>
                      <a:pt x="16" y="237"/>
                      <a:pt x="16" y="237"/>
                    </a:cubicBezTo>
                    <a:cubicBezTo>
                      <a:pt x="16" y="237"/>
                      <a:pt x="16" y="238"/>
                      <a:pt x="17" y="238"/>
                    </a:cubicBezTo>
                    <a:cubicBezTo>
                      <a:pt x="17" y="239"/>
                      <a:pt x="17" y="239"/>
                      <a:pt x="17" y="239"/>
                    </a:cubicBezTo>
                    <a:cubicBezTo>
                      <a:pt x="18" y="239"/>
                      <a:pt x="18" y="240"/>
                      <a:pt x="18" y="240"/>
                    </a:cubicBezTo>
                    <a:cubicBezTo>
                      <a:pt x="19" y="241"/>
                      <a:pt x="19" y="241"/>
                      <a:pt x="19" y="241"/>
                    </a:cubicBezTo>
                    <a:cubicBezTo>
                      <a:pt x="20" y="241"/>
                      <a:pt x="20" y="242"/>
                      <a:pt x="20" y="242"/>
                    </a:cubicBezTo>
                    <a:cubicBezTo>
                      <a:pt x="21" y="243"/>
                      <a:pt x="21" y="243"/>
                      <a:pt x="21" y="243"/>
                    </a:cubicBezTo>
                    <a:cubicBezTo>
                      <a:pt x="21" y="243"/>
                      <a:pt x="22" y="243"/>
                      <a:pt x="22" y="244"/>
                    </a:cubicBezTo>
                    <a:cubicBezTo>
                      <a:pt x="23" y="244"/>
                      <a:pt x="23" y="244"/>
                      <a:pt x="23" y="244"/>
                    </a:cubicBezTo>
                    <a:cubicBezTo>
                      <a:pt x="23" y="245"/>
                      <a:pt x="24" y="245"/>
                      <a:pt x="24" y="245"/>
                    </a:cubicBezTo>
                    <a:cubicBezTo>
                      <a:pt x="25" y="246"/>
                      <a:pt x="25" y="246"/>
                      <a:pt x="25" y="246"/>
                    </a:cubicBezTo>
                    <a:cubicBezTo>
                      <a:pt x="25" y="246"/>
                      <a:pt x="26" y="246"/>
                      <a:pt x="26" y="246"/>
                    </a:cubicBezTo>
                    <a:cubicBezTo>
                      <a:pt x="27" y="247"/>
                      <a:pt x="27" y="247"/>
                      <a:pt x="27" y="247"/>
                    </a:cubicBezTo>
                    <a:cubicBezTo>
                      <a:pt x="27" y="247"/>
                      <a:pt x="28" y="247"/>
                      <a:pt x="28" y="247"/>
                    </a:cubicBezTo>
                    <a:cubicBezTo>
                      <a:pt x="29" y="248"/>
                      <a:pt x="29" y="248"/>
                      <a:pt x="29" y="248"/>
                    </a:cubicBezTo>
                    <a:cubicBezTo>
                      <a:pt x="30" y="248"/>
                      <a:pt x="30" y="248"/>
                      <a:pt x="31" y="248"/>
                    </a:cubicBezTo>
                    <a:cubicBezTo>
                      <a:pt x="31" y="248"/>
                      <a:pt x="31" y="248"/>
                      <a:pt x="31" y="248"/>
                    </a:cubicBezTo>
                    <a:cubicBezTo>
                      <a:pt x="32" y="248"/>
                      <a:pt x="33" y="249"/>
                      <a:pt x="34" y="249"/>
                    </a:cubicBezTo>
                    <a:cubicBezTo>
                      <a:pt x="34" y="249"/>
                      <a:pt x="34" y="249"/>
                      <a:pt x="34" y="249"/>
                    </a:cubicBezTo>
                    <a:cubicBezTo>
                      <a:pt x="61" y="251"/>
                      <a:pt x="61" y="251"/>
                      <a:pt x="61" y="251"/>
                    </a:cubicBezTo>
                    <a:cubicBezTo>
                      <a:pt x="60" y="251"/>
                      <a:pt x="59" y="251"/>
                      <a:pt x="58" y="251"/>
                    </a:cubicBezTo>
                    <a:cubicBezTo>
                      <a:pt x="58" y="251"/>
                      <a:pt x="58" y="251"/>
                      <a:pt x="58" y="251"/>
                    </a:cubicBezTo>
                    <a:cubicBezTo>
                      <a:pt x="57" y="251"/>
                      <a:pt x="57" y="251"/>
                      <a:pt x="56" y="250"/>
                    </a:cubicBezTo>
                    <a:cubicBezTo>
                      <a:pt x="55" y="250"/>
                      <a:pt x="55" y="250"/>
                      <a:pt x="55" y="250"/>
                    </a:cubicBezTo>
                    <a:cubicBezTo>
                      <a:pt x="55" y="250"/>
                      <a:pt x="55" y="250"/>
                      <a:pt x="54" y="250"/>
                    </a:cubicBezTo>
                    <a:cubicBezTo>
                      <a:pt x="53" y="249"/>
                      <a:pt x="53" y="249"/>
                      <a:pt x="53" y="249"/>
                    </a:cubicBezTo>
                    <a:cubicBezTo>
                      <a:pt x="53" y="249"/>
                      <a:pt x="52" y="249"/>
                      <a:pt x="52" y="248"/>
                    </a:cubicBezTo>
                    <a:cubicBezTo>
                      <a:pt x="51" y="248"/>
                      <a:pt x="51" y="248"/>
                      <a:pt x="51" y="248"/>
                    </a:cubicBezTo>
                    <a:cubicBezTo>
                      <a:pt x="51" y="248"/>
                      <a:pt x="50" y="247"/>
                      <a:pt x="50" y="247"/>
                    </a:cubicBezTo>
                    <a:cubicBezTo>
                      <a:pt x="49" y="246"/>
                      <a:pt x="49" y="246"/>
                      <a:pt x="49" y="246"/>
                    </a:cubicBezTo>
                    <a:cubicBezTo>
                      <a:pt x="49" y="246"/>
                      <a:pt x="48" y="246"/>
                      <a:pt x="48" y="245"/>
                    </a:cubicBezTo>
                    <a:cubicBezTo>
                      <a:pt x="47" y="245"/>
                      <a:pt x="47" y="245"/>
                      <a:pt x="47" y="245"/>
                    </a:cubicBezTo>
                    <a:cubicBezTo>
                      <a:pt x="47" y="244"/>
                      <a:pt x="47" y="244"/>
                      <a:pt x="46" y="244"/>
                    </a:cubicBezTo>
                    <a:cubicBezTo>
                      <a:pt x="46" y="243"/>
                      <a:pt x="46" y="243"/>
                      <a:pt x="46" y="243"/>
                    </a:cubicBezTo>
                    <a:cubicBezTo>
                      <a:pt x="45" y="242"/>
                      <a:pt x="45" y="242"/>
                      <a:pt x="45" y="242"/>
                    </a:cubicBezTo>
                    <a:cubicBezTo>
                      <a:pt x="44" y="241"/>
                      <a:pt x="44" y="241"/>
                      <a:pt x="44" y="241"/>
                    </a:cubicBezTo>
                    <a:cubicBezTo>
                      <a:pt x="44" y="240"/>
                      <a:pt x="43" y="240"/>
                      <a:pt x="43" y="239"/>
                    </a:cubicBezTo>
                    <a:cubicBezTo>
                      <a:pt x="42" y="239"/>
                      <a:pt x="42" y="239"/>
                      <a:pt x="42" y="239"/>
                    </a:cubicBezTo>
                    <a:cubicBezTo>
                      <a:pt x="42" y="238"/>
                      <a:pt x="42" y="237"/>
                      <a:pt x="41" y="237"/>
                    </a:cubicBezTo>
                    <a:cubicBezTo>
                      <a:pt x="41" y="236"/>
                      <a:pt x="41" y="236"/>
                      <a:pt x="41" y="236"/>
                    </a:cubicBezTo>
                    <a:cubicBezTo>
                      <a:pt x="41" y="235"/>
                      <a:pt x="40" y="234"/>
                      <a:pt x="40" y="234"/>
                    </a:cubicBezTo>
                    <a:cubicBezTo>
                      <a:pt x="40" y="233"/>
                      <a:pt x="40" y="233"/>
                      <a:pt x="40" y="233"/>
                    </a:cubicBezTo>
                    <a:cubicBezTo>
                      <a:pt x="39" y="232"/>
                      <a:pt x="39" y="231"/>
                      <a:pt x="39" y="231"/>
                    </a:cubicBezTo>
                    <a:cubicBezTo>
                      <a:pt x="38" y="230"/>
                      <a:pt x="38" y="230"/>
                      <a:pt x="38" y="230"/>
                    </a:cubicBezTo>
                    <a:cubicBezTo>
                      <a:pt x="38" y="229"/>
                      <a:pt x="38" y="228"/>
                      <a:pt x="38" y="228"/>
                    </a:cubicBezTo>
                    <a:cubicBezTo>
                      <a:pt x="38" y="227"/>
                      <a:pt x="38" y="227"/>
                      <a:pt x="38" y="227"/>
                    </a:cubicBezTo>
                    <a:cubicBezTo>
                      <a:pt x="37" y="226"/>
                      <a:pt x="37" y="225"/>
                      <a:pt x="37" y="225"/>
                    </a:cubicBezTo>
                    <a:cubicBezTo>
                      <a:pt x="37" y="224"/>
                      <a:pt x="37" y="224"/>
                      <a:pt x="37" y="224"/>
                    </a:cubicBezTo>
                    <a:cubicBezTo>
                      <a:pt x="37" y="223"/>
                      <a:pt x="37" y="222"/>
                      <a:pt x="37" y="222"/>
                    </a:cubicBezTo>
                    <a:cubicBezTo>
                      <a:pt x="36" y="220"/>
                      <a:pt x="36" y="219"/>
                      <a:pt x="36" y="218"/>
                    </a:cubicBezTo>
                    <a:cubicBezTo>
                      <a:pt x="27" y="71"/>
                      <a:pt x="27" y="71"/>
                      <a:pt x="27" y="71"/>
                    </a:cubicBezTo>
                    <a:cubicBezTo>
                      <a:pt x="27" y="70"/>
                      <a:pt x="27" y="69"/>
                      <a:pt x="27" y="68"/>
                    </a:cubicBezTo>
                    <a:cubicBezTo>
                      <a:pt x="27" y="66"/>
                      <a:pt x="27" y="64"/>
                      <a:pt x="27" y="62"/>
                    </a:cubicBezTo>
                    <a:cubicBezTo>
                      <a:pt x="28" y="61"/>
                      <a:pt x="28" y="61"/>
                      <a:pt x="28" y="61"/>
                    </a:cubicBezTo>
                    <a:cubicBezTo>
                      <a:pt x="28" y="59"/>
                      <a:pt x="28" y="58"/>
                      <a:pt x="28" y="56"/>
                    </a:cubicBezTo>
                    <a:cubicBezTo>
                      <a:pt x="28" y="55"/>
                      <a:pt x="28" y="55"/>
                      <a:pt x="28" y="55"/>
                    </a:cubicBezTo>
                    <a:cubicBezTo>
                      <a:pt x="29" y="53"/>
                      <a:pt x="29" y="51"/>
                      <a:pt x="30" y="49"/>
                    </a:cubicBezTo>
                    <a:cubicBezTo>
                      <a:pt x="30" y="49"/>
                      <a:pt x="30" y="49"/>
                      <a:pt x="30" y="48"/>
                    </a:cubicBezTo>
                    <a:cubicBezTo>
                      <a:pt x="31" y="47"/>
                      <a:pt x="31" y="46"/>
                      <a:pt x="32" y="46"/>
                    </a:cubicBezTo>
                    <a:cubicBezTo>
                      <a:pt x="32" y="44"/>
                      <a:pt x="32" y="44"/>
                      <a:pt x="32" y="44"/>
                    </a:cubicBezTo>
                    <a:cubicBezTo>
                      <a:pt x="33" y="43"/>
                      <a:pt x="33" y="42"/>
                      <a:pt x="34" y="41"/>
                    </a:cubicBezTo>
                    <a:cubicBezTo>
                      <a:pt x="34" y="40"/>
                      <a:pt x="34" y="40"/>
                      <a:pt x="34" y="40"/>
                    </a:cubicBezTo>
                    <a:cubicBezTo>
                      <a:pt x="35" y="39"/>
                      <a:pt x="36" y="38"/>
                      <a:pt x="36" y="37"/>
                    </a:cubicBezTo>
                    <a:cubicBezTo>
                      <a:pt x="37" y="36"/>
                      <a:pt x="37" y="36"/>
                      <a:pt x="37" y="36"/>
                    </a:cubicBezTo>
                    <a:cubicBezTo>
                      <a:pt x="38" y="36"/>
                      <a:pt x="38" y="35"/>
                      <a:pt x="39" y="34"/>
                    </a:cubicBezTo>
                    <a:cubicBezTo>
                      <a:pt x="40" y="33"/>
                      <a:pt x="40" y="33"/>
                      <a:pt x="40" y="33"/>
                    </a:cubicBezTo>
                    <a:cubicBezTo>
                      <a:pt x="40" y="32"/>
                      <a:pt x="41" y="32"/>
                      <a:pt x="42" y="31"/>
                    </a:cubicBezTo>
                    <a:cubicBezTo>
                      <a:pt x="42" y="31"/>
                      <a:pt x="42" y="31"/>
                      <a:pt x="42" y="31"/>
                    </a:cubicBezTo>
                    <a:cubicBezTo>
                      <a:pt x="43" y="30"/>
                      <a:pt x="44" y="29"/>
                      <a:pt x="45" y="29"/>
                    </a:cubicBezTo>
                    <a:cubicBezTo>
                      <a:pt x="46" y="28"/>
                      <a:pt x="46" y="28"/>
                      <a:pt x="46" y="28"/>
                    </a:cubicBezTo>
                    <a:cubicBezTo>
                      <a:pt x="47" y="28"/>
                      <a:pt x="48" y="27"/>
                      <a:pt x="48" y="27"/>
                    </a:cubicBezTo>
                    <a:cubicBezTo>
                      <a:pt x="49" y="27"/>
                      <a:pt x="49" y="27"/>
                      <a:pt x="49" y="26"/>
                    </a:cubicBezTo>
                    <a:cubicBezTo>
                      <a:pt x="50" y="26"/>
                      <a:pt x="51" y="26"/>
                      <a:pt x="51" y="26"/>
                    </a:cubicBezTo>
                    <a:cubicBezTo>
                      <a:pt x="52" y="25"/>
                      <a:pt x="53" y="25"/>
                      <a:pt x="53" y="25"/>
                    </a:cubicBezTo>
                    <a:cubicBezTo>
                      <a:pt x="160" y="3"/>
                      <a:pt x="160" y="3"/>
                      <a:pt x="160" y="3"/>
                    </a:cubicBezTo>
                    <a:cubicBezTo>
                      <a:pt x="161" y="2"/>
                      <a:pt x="162" y="2"/>
                      <a:pt x="163" y="2"/>
                    </a:cubicBezTo>
                    <a:cubicBezTo>
                      <a:pt x="164" y="2"/>
                      <a:pt x="165" y="2"/>
                      <a:pt x="166" y="2"/>
                    </a:cubicBezTo>
                    <a:cubicBezTo>
                      <a:pt x="166" y="2"/>
                      <a:pt x="166" y="2"/>
                      <a:pt x="166" y="2"/>
                    </a:cubicBezTo>
                    <a:close/>
                  </a:path>
                </a:pathLst>
              </a:custGeom>
              <a:solidFill>
                <a:srgbClr val="1E61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a16="http://schemas.microsoft.com/office/drawing/2014/main" id="{C3F55F3F-C64F-4701-92B3-DEC3209090B7}"/>
                  </a:ext>
                </a:extLst>
              </p:cNvPr>
              <p:cNvSpPr>
                <a:spLocks/>
              </p:cNvSpPr>
              <p:nvPr/>
            </p:nvSpPr>
            <p:spPr bwMode="auto">
              <a:xfrm>
                <a:off x="3333750" y="2889251"/>
                <a:ext cx="604838" cy="881063"/>
              </a:xfrm>
              <a:custGeom>
                <a:avLst/>
                <a:gdLst>
                  <a:gd name="T0" fmla="*/ 134 w 175"/>
                  <a:gd name="T1" fmla="*/ 4 h 255"/>
                  <a:gd name="T2" fmla="*/ 165 w 175"/>
                  <a:gd name="T3" fmla="*/ 37 h 255"/>
                  <a:gd name="T4" fmla="*/ 174 w 175"/>
                  <a:gd name="T5" fmla="*/ 184 h 255"/>
                  <a:gd name="T6" fmla="*/ 148 w 175"/>
                  <a:gd name="T7" fmla="*/ 230 h 255"/>
                  <a:gd name="T8" fmla="*/ 41 w 175"/>
                  <a:gd name="T9" fmla="*/ 252 h 255"/>
                  <a:gd name="T10" fmla="*/ 10 w 175"/>
                  <a:gd name="T11" fmla="*/ 219 h 255"/>
                  <a:gd name="T12" fmla="*/ 1 w 175"/>
                  <a:gd name="T13" fmla="*/ 72 h 255"/>
                  <a:gd name="T14" fmla="*/ 27 w 175"/>
                  <a:gd name="T15" fmla="*/ 26 h 255"/>
                  <a:gd name="T16" fmla="*/ 134 w 175"/>
                  <a:gd name="T1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55">
                    <a:moveTo>
                      <a:pt x="134" y="4"/>
                    </a:moveTo>
                    <a:cubicBezTo>
                      <a:pt x="150" y="0"/>
                      <a:pt x="163" y="15"/>
                      <a:pt x="165" y="37"/>
                    </a:cubicBezTo>
                    <a:cubicBezTo>
                      <a:pt x="174" y="184"/>
                      <a:pt x="174" y="184"/>
                      <a:pt x="174" y="184"/>
                    </a:cubicBezTo>
                    <a:cubicBezTo>
                      <a:pt x="175" y="206"/>
                      <a:pt x="163" y="226"/>
                      <a:pt x="148" y="230"/>
                    </a:cubicBezTo>
                    <a:cubicBezTo>
                      <a:pt x="41" y="252"/>
                      <a:pt x="41" y="252"/>
                      <a:pt x="41" y="252"/>
                    </a:cubicBezTo>
                    <a:cubicBezTo>
                      <a:pt x="25" y="255"/>
                      <a:pt x="11" y="240"/>
                      <a:pt x="10" y="219"/>
                    </a:cubicBezTo>
                    <a:cubicBezTo>
                      <a:pt x="1" y="72"/>
                      <a:pt x="1" y="72"/>
                      <a:pt x="1" y="72"/>
                    </a:cubicBezTo>
                    <a:cubicBezTo>
                      <a:pt x="0" y="50"/>
                      <a:pt x="12" y="29"/>
                      <a:pt x="27" y="26"/>
                    </a:cubicBezTo>
                    <a:cubicBezTo>
                      <a:pt x="134" y="4"/>
                      <a:pt x="134" y="4"/>
                      <a:pt x="134" y="4"/>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a:extLst>
                  <a:ext uri="{FF2B5EF4-FFF2-40B4-BE49-F238E27FC236}">
                    <a16:creationId xmlns:a16="http://schemas.microsoft.com/office/drawing/2014/main" id="{85990B5D-B996-42FA-9457-C6CD764E7181}"/>
                  </a:ext>
                </a:extLst>
              </p:cNvPr>
              <p:cNvSpPr>
                <a:spLocks/>
              </p:cNvSpPr>
              <p:nvPr/>
            </p:nvSpPr>
            <p:spPr bwMode="auto">
              <a:xfrm>
                <a:off x="4229100" y="5751513"/>
                <a:ext cx="320675" cy="223838"/>
              </a:xfrm>
              <a:custGeom>
                <a:avLst/>
                <a:gdLst>
                  <a:gd name="T0" fmla="*/ 76 w 93"/>
                  <a:gd name="T1" fmla="*/ 17 h 65"/>
                  <a:gd name="T2" fmla="*/ 69 w 93"/>
                  <a:gd name="T3" fmla="*/ 40 h 65"/>
                  <a:gd name="T4" fmla="*/ 43 w 93"/>
                  <a:gd name="T5" fmla="*/ 51 h 65"/>
                  <a:gd name="T6" fmla="*/ 1 w 93"/>
                  <a:gd name="T7" fmla="*/ 57 h 65"/>
                  <a:gd name="T8" fmla="*/ 5 w 93"/>
                  <a:gd name="T9" fmla="*/ 62 h 65"/>
                  <a:gd name="T10" fmla="*/ 37 w 93"/>
                  <a:gd name="T11" fmla="*/ 63 h 65"/>
                  <a:gd name="T12" fmla="*/ 75 w 93"/>
                  <a:gd name="T13" fmla="*/ 60 h 65"/>
                  <a:gd name="T14" fmla="*/ 91 w 93"/>
                  <a:gd name="T15" fmla="*/ 55 h 65"/>
                  <a:gd name="T16" fmla="*/ 91 w 93"/>
                  <a:gd name="T17" fmla="*/ 43 h 65"/>
                  <a:gd name="T18" fmla="*/ 91 w 93"/>
                  <a:gd name="T19" fmla="*/ 4 h 65"/>
                  <a:gd name="T20" fmla="*/ 89 w 93"/>
                  <a:gd name="T21" fmla="*/ 1 h 65"/>
                  <a:gd name="T22" fmla="*/ 87 w 93"/>
                  <a:gd name="T23" fmla="*/ 1 h 65"/>
                  <a:gd name="T24" fmla="*/ 76 w 93"/>
                  <a:gd name="T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65">
                    <a:moveTo>
                      <a:pt x="76" y="17"/>
                    </a:moveTo>
                    <a:cubicBezTo>
                      <a:pt x="75" y="25"/>
                      <a:pt x="75" y="34"/>
                      <a:pt x="69" y="40"/>
                    </a:cubicBezTo>
                    <a:cubicBezTo>
                      <a:pt x="63" y="48"/>
                      <a:pt x="53" y="50"/>
                      <a:pt x="43" y="51"/>
                    </a:cubicBezTo>
                    <a:cubicBezTo>
                      <a:pt x="29" y="53"/>
                      <a:pt x="15" y="55"/>
                      <a:pt x="1" y="57"/>
                    </a:cubicBezTo>
                    <a:cubicBezTo>
                      <a:pt x="0" y="59"/>
                      <a:pt x="3" y="61"/>
                      <a:pt x="5" y="62"/>
                    </a:cubicBezTo>
                    <a:cubicBezTo>
                      <a:pt x="15" y="65"/>
                      <a:pt x="27" y="64"/>
                      <a:pt x="37" y="63"/>
                    </a:cubicBezTo>
                    <a:cubicBezTo>
                      <a:pt x="50" y="61"/>
                      <a:pt x="63" y="61"/>
                      <a:pt x="75" y="60"/>
                    </a:cubicBezTo>
                    <a:cubicBezTo>
                      <a:pt x="81" y="60"/>
                      <a:pt x="88" y="60"/>
                      <a:pt x="91" y="55"/>
                    </a:cubicBezTo>
                    <a:cubicBezTo>
                      <a:pt x="93" y="51"/>
                      <a:pt x="92" y="47"/>
                      <a:pt x="91" y="43"/>
                    </a:cubicBezTo>
                    <a:cubicBezTo>
                      <a:pt x="90" y="30"/>
                      <a:pt x="93" y="17"/>
                      <a:pt x="91" y="4"/>
                    </a:cubicBezTo>
                    <a:cubicBezTo>
                      <a:pt x="91" y="3"/>
                      <a:pt x="91" y="1"/>
                      <a:pt x="89" y="1"/>
                    </a:cubicBezTo>
                    <a:cubicBezTo>
                      <a:pt x="89" y="0"/>
                      <a:pt x="88" y="1"/>
                      <a:pt x="87" y="1"/>
                    </a:cubicBezTo>
                    <a:cubicBezTo>
                      <a:pt x="76" y="3"/>
                      <a:pt x="76" y="7"/>
                      <a:pt x="76" y="17"/>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a:extLst>
                  <a:ext uri="{FF2B5EF4-FFF2-40B4-BE49-F238E27FC236}">
                    <a16:creationId xmlns:a16="http://schemas.microsoft.com/office/drawing/2014/main" id="{C50BA629-3C4D-44CF-9A56-42AB32865774}"/>
                  </a:ext>
                </a:extLst>
              </p:cNvPr>
              <p:cNvSpPr>
                <a:spLocks/>
              </p:cNvSpPr>
              <p:nvPr/>
            </p:nvSpPr>
            <p:spPr bwMode="auto">
              <a:xfrm>
                <a:off x="4217988" y="5868988"/>
                <a:ext cx="341313" cy="120650"/>
              </a:xfrm>
              <a:custGeom>
                <a:avLst/>
                <a:gdLst>
                  <a:gd name="T0" fmla="*/ 83 w 99"/>
                  <a:gd name="T1" fmla="*/ 16 h 35"/>
                  <a:gd name="T2" fmla="*/ 50 w 99"/>
                  <a:gd name="T3" fmla="*/ 22 h 35"/>
                  <a:gd name="T4" fmla="*/ 44 w 99"/>
                  <a:gd name="T5" fmla="*/ 21 h 35"/>
                  <a:gd name="T6" fmla="*/ 42 w 99"/>
                  <a:gd name="T7" fmla="*/ 17 h 35"/>
                  <a:gd name="T8" fmla="*/ 16 w 99"/>
                  <a:gd name="T9" fmla="*/ 19 h 35"/>
                  <a:gd name="T10" fmla="*/ 1 w 99"/>
                  <a:gd name="T11" fmla="*/ 22 h 35"/>
                  <a:gd name="T12" fmla="*/ 2 w 99"/>
                  <a:gd name="T13" fmla="*/ 28 h 35"/>
                  <a:gd name="T14" fmla="*/ 8 w 99"/>
                  <a:gd name="T15" fmla="*/ 31 h 35"/>
                  <a:gd name="T16" fmla="*/ 39 w 99"/>
                  <a:gd name="T17" fmla="*/ 34 h 35"/>
                  <a:gd name="T18" fmla="*/ 79 w 99"/>
                  <a:gd name="T19" fmla="*/ 32 h 35"/>
                  <a:gd name="T20" fmla="*/ 91 w 99"/>
                  <a:gd name="T21" fmla="*/ 29 h 35"/>
                  <a:gd name="T22" fmla="*/ 99 w 99"/>
                  <a:gd name="T23" fmla="*/ 12 h 35"/>
                  <a:gd name="T24" fmla="*/ 83 w 99"/>
                  <a:gd name="T25"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35">
                    <a:moveTo>
                      <a:pt x="83" y="16"/>
                    </a:moveTo>
                    <a:cubicBezTo>
                      <a:pt x="72" y="22"/>
                      <a:pt x="62" y="24"/>
                      <a:pt x="50" y="22"/>
                    </a:cubicBezTo>
                    <a:cubicBezTo>
                      <a:pt x="49" y="22"/>
                      <a:pt x="45" y="21"/>
                      <a:pt x="44" y="21"/>
                    </a:cubicBezTo>
                    <a:cubicBezTo>
                      <a:pt x="44" y="19"/>
                      <a:pt x="44" y="17"/>
                      <a:pt x="42" y="17"/>
                    </a:cubicBezTo>
                    <a:cubicBezTo>
                      <a:pt x="33" y="17"/>
                      <a:pt x="24" y="18"/>
                      <a:pt x="16" y="19"/>
                    </a:cubicBezTo>
                    <a:cubicBezTo>
                      <a:pt x="13" y="19"/>
                      <a:pt x="2" y="20"/>
                      <a:pt x="1" y="22"/>
                    </a:cubicBezTo>
                    <a:cubicBezTo>
                      <a:pt x="0" y="24"/>
                      <a:pt x="1" y="26"/>
                      <a:pt x="2" y="28"/>
                    </a:cubicBezTo>
                    <a:cubicBezTo>
                      <a:pt x="4" y="29"/>
                      <a:pt x="6" y="30"/>
                      <a:pt x="8" y="31"/>
                    </a:cubicBezTo>
                    <a:cubicBezTo>
                      <a:pt x="18" y="35"/>
                      <a:pt x="29" y="35"/>
                      <a:pt x="39" y="34"/>
                    </a:cubicBezTo>
                    <a:cubicBezTo>
                      <a:pt x="52" y="33"/>
                      <a:pt x="65" y="33"/>
                      <a:pt x="79" y="32"/>
                    </a:cubicBezTo>
                    <a:cubicBezTo>
                      <a:pt x="83" y="32"/>
                      <a:pt x="88" y="32"/>
                      <a:pt x="91" y="29"/>
                    </a:cubicBezTo>
                    <a:cubicBezTo>
                      <a:pt x="97" y="26"/>
                      <a:pt x="99" y="18"/>
                      <a:pt x="99" y="12"/>
                    </a:cubicBezTo>
                    <a:cubicBezTo>
                      <a:pt x="99" y="0"/>
                      <a:pt x="86" y="14"/>
                      <a:pt x="83" y="16"/>
                    </a:cubicBezTo>
                    <a:close/>
                  </a:path>
                </a:pathLst>
              </a:custGeom>
              <a:solidFill>
                <a:srgbClr val="1F53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6">
                <a:extLst>
                  <a:ext uri="{FF2B5EF4-FFF2-40B4-BE49-F238E27FC236}">
                    <a16:creationId xmlns:a16="http://schemas.microsoft.com/office/drawing/2014/main" id="{1B9266C0-4F10-4B17-991C-06961D1EF03C}"/>
                  </a:ext>
                </a:extLst>
              </p:cNvPr>
              <p:cNvSpPr>
                <a:spLocks/>
              </p:cNvSpPr>
              <p:nvPr/>
            </p:nvSpPr>
            <p:spPr bwMode="auto">
              <a:xfrm>
                <a:off x="3506788" y="5834063"/>
                <a:ext cx="334963" cy="203200"/>
              </a:xfrm>
              <a:custGeom>
                <a:avLst/>
                <a:gdLst>
                  <a:gd name="T0" fmla="*/ 80 w 97"/>
                  <a:gd name="T1" fmla="*/ 15 h 59"/>
                  <a:gd name="T2" fmla="*/ 71 w 97"/>
                  <a:gd name="T3" fmla="*/ 37 h 59"/>
                  <a:gd name="T4" fmla="*/ 43 w 97"/>
                  <a:gd name="T5" fmla="*/ 44 h 59"/>
                  <a:gd name="T6" fmla="*/ 1 w 97"/>
                  <a:gd name="T7" fmla="*/ 45 h 59"/>
                  <a:gd name="T8" fmla="*/ 4 w 97"/>
                  <a:gd name="T9" fmla="*/ 50 h 59"/>
                  <a:gd name="T10" fmla="*/ 36 w 97"/>
                  <a:gd name="T11" fmla="*/ 55 h 59"/>
                  <a:gd name="T12" fmla="*/ 74 w 97"/>
                  <a:gd name="T13" fmla="*/ 58 h 59"/>
                  <a:gd name="T14" fmla="*/ 90 w 97"/>
                  <a:gd name="T15" fmla="*/ 55 h 59"/>
                  <a:gd name="T16" fmla="*/ 92 w 97"/>
                  <a:gd name="T17" fmla="*/ 42 h 59"/>
                  <a:gd name="T18" fmla="*/ 97 w 97"/>
                  <a:gd name="T19" fmla="*/ 4 h 59"/>
                  <a:gd name="T20" fmla="*/ 96 w 97"/>
                  <a:gd name="T21" fmla="*/ 1 h 59"/>
                  <a:gd name="T22" fmla="*/ 94 w 97"/>
                  <a:gd name="T23" fmla="*/ 0 h 59"/>
                  <a:gd name="T24" fmla="*/ 80 w 97"/>
                  <a:gd name="T25"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9">
                    <a:moveTo>
                      <a:pt x="80" y="15"/>
                    </a:moveTo>
                    <a:cubicBezTo>
                      <a:pt x="79" y="23"/>
                      <a:pt x="77" y="32"/>
                      <a:pt x="71" y="37"/>
                    </a:cubicBezTo>
                    <a:cubicBezTo>
                      <a:pt x="64" y="44"/>
                      <a:pt x="53" y="44"/>
                      <a:pt x="43" y="44"/>
                    </a:cubicBezTo>
                    <a:cubicBezTo>
                      <a:pt x="29" y="45"/>
                      <a:pt x="15" y="45"/>
                      <a:pt x="1" y="45"/>
                    </a:cubicBezTo>
                    <a:cubicBezTo>
                      <a:pt x="0" y="47"/>
                      <a:pt x="2" y="49"/>
                      <a:pt x="4" y="50"/>
                    </a:cubicBezTo>
                    <a:cubicBezTo>
                      <a:pt x="14" y="55"/>
                      <a:pt x="25" y="55"/>
                      <a:pt x="36" y="55"/>
                    </a:cubicBezTo>
                    <a:cubicBezTo>
                      <a:pt x="49" y="55"/>
                      <a:pt x="61" y="56"/>
                      <a:pt x="74" y="58"/>
                    </a:cubicBezTo>
                    <a:cubicBezTo>
                      <a:pt x="80" y="59"/>
                      <a:pt x="86" y="59"/>
                      <a:pt x="90" y="55"/>
                    </a:cubicBezTo>
                    <a:cubicBezTo>
                      <a:pt x="92" y="51"/>
                      <a:pt x="92" y="47"/>
                      <a:pt x="92" y="42"/>
                    </a:cubicBezTo>
                    <a:cubicBezTo>
                      <a:pt x="92" y="30"/>
                      <a:pt x="97" y="17"/>
                      <a:pt x="97" y="4"/>
                    </a:cubicBezTo>
                    <a:cubicBezTo>
                      <a:pt x="97" y="3"/>
                      <a:pt x="97" y="1"/>
                      <a:pt x="96" y="1"/>
                    </a:cubicBezTo>
                    <a:cubicBezTo>
                      <a:pt x="95" y="0"/>
                      <a:pt x="94" y="0"/>
                      <a:pt x="94" y="0"/>
                    </a:cubicBezTo>
                    <a:cubicBezTo>
                      <a:pt x="83" y="1"/>
                      <a:pt x="82" y="5"/>
                      <a:pt x="80" y="15"/>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a16="http://schemas.microsoft.com/office/drawing/2014/main" id="{A84953F4-B3A6-49C9-8617-7D377EC3174F}"/>
                  </a:ext>
                </a:extLst>
              </p:cNvPr>
              <p:cNvSpPr>
                <a:spLocks/>
              </p:cNvSpPr>
              <p:nvPr/>
            </p:nvSpPr>
            <p:spPr bwMode="auto">
              <a:xfrm>
                <a:off x="4273550" y="4449763"/>
                <a:ext cx="376238" cy="1366838"/>
              </a:xfrm>
              <a:custGeom>
                <a:avLst/>
                <a:gdLst>
                  <a:gd name="T0" fmla="*/ 91 w 109"/>
                  <a:gd name="T1" fmla="*/ 0 h 396"/>
                  <a:gd name="T2" fmla="*/ 78 w 109"/>
                  <a:gd name="T3" fmla="*/ 150 h 396"/>
                  <a:gd name="T4" fmla="*/ 108 w 109"/>
                  <a:gd name="T5" fmla="*/ 348 h 396"/>
                  <a:gd name="T6" fmla="*/ 100 w 109"/>
                  <a:gd name="T7" fmla="*/ 396 h 396"/>
                  <a:gd name="T8" fmla="*/ 25 w 109"/>
                  <a:gd name="T9" fmla="*/ 395 h 396"/>
                  <a:gd name="T10" fmla="*/ 0 w 109"/>
                  <a:gd name="T11" fmla="*/ 8 h 396"/>
                  <a:gd name="T12" fmla="*/ 91 w 109"/>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109" h="396">
                    <a:moveTo>
                      <a:pt x="91" y="0"/>
                    </a:moveTo>
                    <a:cubicBezTo>
                      <a:pt x="91" y="0"/>
                      <a:pt x="82" y="97"/>
                      <a:pt x="78" y="150"/>
                    </a:cubicBezTo>
                    <a:cubicBezTo>
                      <a:pt x="75" y="203"/>
                      <a:pt x="109" y="317"/>
                      <a:pt x="108" y="348"/>
                    </a:cubicBezTo>
                    <a:cubicBezTo>
                      <a:pt x="107" y="378"/>
                      <a:pt x="100" y="396"/>
                      <a:pt x="100" y="396"/>
                    </a:cubicBezTo>
                    <a:cubicBezTo>
                      <a:pt x="25" y="395"/>
                      <a:pt x="25" y="395"/>
                      <a:pt x="25" y="395"/>
                    </a:cubicBezTo>
                    <a:cubicBezTo>
                      <a:pt x="0" y="8"/>
                      <a:pt x="0" y="8"/>
                      <a:pt x="0" y="8"/>
                    </a:cubicBezTo>
                    <a:cubicBezTo>
                      <a:pt x="91" y="0"/>
                      <a:pt x="91" y="0"/>
                      <a:pt x="91" y="0"/>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a16="http://schemas.microsoft.com/office/drawing/2014/main" id="{E61A6BAA-DC4D-47C4-A629-1769978CA9BF}"/>
                  </a:ext>
                </a:extLst>
              </p:cNvPr>
              <p:cNvSpPr>
                <a:spLocks/>
              </p:cNvSpPr>
              <p:nvPr/>
            </p:nvSpPr>
            <p:spPr bwMode="auto">
              <a:xfrm>
                <a:off x="4283075" y="3270251"/>
                <a:ext cx="76200" cy="150813"/>
              </a:xfrm>
              <a:custGeom>
                <a:avLst/>
                <a:gdLst>
                  <a:gd name="T0" fmla="*/ 14 w 22"/>
                  <a:gd name="T1" fmla="*/ 23 h 44"/>
                  <a:gd name="T2" fmla="*/ 5 w 22"/>
                  <a:gd name="T3" fmla="*/ 39 h 44"/>
                  <a:gd name="T4" fmla="*/ 4 w 22"/>
                  <a:gd name="T5" fmla="*/ 40 h 44"/>
                  <a:gd name="T6" fmla="*/ 4 w 22"/>
                  <a:gd name="T7" fmla="*/ 40 h 44"/>
                  <a:gd name="T8" fmla="*/ 4 w 22"/>
                  <a:gd name="T9" fmla="*/ 40 h 44"/>
                  <a:gd name="T10" fmla="*/ 4 w 22"/>
                  <a:gd name="T11" fmla="*/ 40 h 44"/>
                  <a:gd name="T12" fmla="*/ 4 w 22"/>
                  <a:gd name="T13" fmla="*/ 40 h 44"/>
                  <a:gd name="T14" fmla="*/ 4 w 22"/>
                  <a:gd name="T15" fmla="*/ 41 h 44"/>
                  <a:gd name="T16" fmla="*/ 4 w 22"/>
                  <a:gd name="T17" fmla="*/ 41 h 44"/>
                  <a:gd name="T18" fmla="*/ 4 w 22"/>
                  <a:gd name="T19" fmla="*/ 40 h 44"/>
                  <a:gd name="T20" fmla="*/ 4 w 22"/>
                  <a:gd name="T21" fmla="*/ 40 h 44"/>
                  <a:gd name="T22" fmla="*/ 4 w 22"/>
                  <a:gd name="T23" fmla="*/ 38 h 44"/>
                  <a:gd name="T24" fmla="*/ 14 w 22"/>
                  <a:gd name="T25" fmla="*/ 9 h 44"/>
                  <a:gd name="T26" fmla="*/ 18 w 22"/>
                  <a:gd name="T27" fmla="*/ 5 h 44"/>
                  <a:gd name="T28" fmla="*/ 18 w 22"/>
                  <a:gd name="T29" fmla="*/ 4 h 44"/>
                  <a:gd name="T30" fmla="*/ 18 w 22"/>
                  <a:gd name="T31" fmla="*/ 4 h 44"/>
                  <a:gd name="T32" fmla="*/ 18 w 22"/>
                  <a:gd name="T33" fmla="*/ 4 h 44"/>
                  <a:gd name="T34" fmla="*/ 18 w 22"/>
                  <a:gd name="T35" fmla="*/ 4 h 44"/>
                  <a:gd name="T36" fmla="*/ 18 w 22"/>
                  <a:gd name="T37" fmla="*/ 4 h 44"/>
                  <a:gd name="T38" fmla="*/ 18 w 22"/>
                  <a:gd name="T39" fmla="*/ 4 h 44"/>
                  <a:gd name="T40" fmla="*/ 18 w 22"/>
                  <a:gd name="T41" fmla="*/ 4 h 44"/>
                  <a:gd name="T42" fmla="*/ 18 w 22"/>
                  <a:gd name="T43" fmla="*/ 4 h 44"/>
                  <a:gd name="T44" fmla="*/ 18 w 22"/>
                  <a:gd name="T45" fmla="*/ 4 h 44"/>
                  <a:gd name="T46" fmla="*/ 14 w 22"/>
                  <a:gd name="T47" fmla="*/ 23 h 44"/>
                  <a:gd name="T48" fmla="*/ 17 w 22"/>
                  <a:gd name="T49" fmla="*/ 25 h 44"/>
                  <a:gd name="T50" fmla="*/ 21 w 22"/>
                  <a:gd name="T51" fmla="*/ 3 h 44"/>
                  <a:gd name="T52" fmla="*/ 19 w 22"/>
                  <a:gd name="T53" fmla="*/ 1 h 44"/>
                  <a:gd name="T54" fmla="*/ 14 w 22"/>
                  <a:gd name="T55" fmla="*/ 2 h 44"/>
                  <a:gd name="T56" fmla="*/ 4 w 22"/>
                  <a:gd name="T57" fmla="*/ 20 h 44"/>
                  <a:gd name="T58" fmla="*/ 0 w 22"/>
                  <a:gd name="T59" fmla="*/ 41 h 44"/>
                  <a:gd name="T60" fmla="*/ 2 w 22"/>
                  <a:gd name="T61" fmla="*/ 44 h 44"/>
                  <a:gd name="T62" fmla="*/ 7 w 22"/>
                  <a:gd name="T63" fmla="*/ 42 h 44"/>
                  <a:gd name="T64" fmla="*/ 17 w 22"/>
                  <a:gd name="T65" fmla="*/ 2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4">
                    <a:moveTo>
                      <a:pt x="15" y="24"/>
                    </a:moveTo>
                    <a:cubicBezTo>
                      <a:pt x="14" y="23"/>
                      <a:pt x="14" y="23"/>
                      <a:pt x="14" y="23"/>
                    </a:cubicBezTo>
                    <a:cubicBezTo>
                      <a:pt x="12" y="28"/>
                      <a:pt x="9" y="33"/>
                      <a:pt x="7" y="36"/>
                    </a:cubicBezTo>
                    <a:cubicBezTo>
                      <a:pt x="6" y="37"/>
                      <a:pt x="5" y="38"/>
                      <a:pt x="5" y="39"/>
                    </a:cubicBezTo>
                    <a:cubicBezTo>
                      <a:pt x="4" y="39"/>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1"/>
                      <a:pt x="4" y="41"/>
                      <a:pt x="4" y="41"/>
                    </a:cubicBezTo>
                    <a:cubicBezTo>
                      <a:pt x="4" y="40"/>
                      <a:pt x="4" y="40"/>
                      <a:pt x="4" y="40"/>
                    </a:cubicBezTo>
                    <a:cubicBezTo>
                      <a:pt x="4" y="40"/>
                      <a:pt x="4" y="40"/>
                      <a:pt x="4" y="40"/>
                    </a:cubicBezTo>
                    <a:cubicBezTo>
                      <a:pt x="4" y="41"/>
                      <a:pt x="4" y="41"/>
                      <a:pt x="4" y="41"/>
                    </a:cubicBezTo>
                    <a:cubicBezTo>
                      <a:pt x="4" y="40"/>
                      <a:pt x="4" y="40"/>
                      <a:pt x="4" y="40"/>
                    </a:cubicBezTo>
                    <a:cubicBezTo>
                      <a:pt x="4" y="41"/>
                      <a:pt x="4" y="41"/>
                      <a:pt x="4" y="41"/>
                    </a:cubicBezTo>
                    <a:cubicBezTo>
                      <a:pt x="4" y="40"/>
                      <a:pt x="4" y="40"/>
                      <a:pt x="4" y="40"/>
                    </a:cubicBezTo>
                    <a:cubicBezTo>
                      <a:pt x="4" y="40"/>
                      <a:pt x="4" y="40"/>
                      <a:pt x="4" y="40"/>
                    </a:cubicBezTo>
                    <a:cubicBezTo>
                      <a:pt x="4" y="41"/>
                      <a:pt x="4" y="41"/>
                      <a:pt x="4" y="41"/>
                    </a:cubicBezTo>
                    <a:cubicBezTo>
                      <a:pt x="4" y="40"/>
                      <a:pt x="4" y="40"/>
                      <a:pt x="4" y="40"/>
                    </a:cubicBezTo>
                    <a:cubicBezTo>
                      <a:pt x="4" y="40"/>
                      <a:pt x="4" y="40"/>
                      <a:pt x="4" y="40"/>
                    </a:cubicBezTo>
                    <a:cubicBezTo>
                      <a:pt x="4" y="40"/>
                      <a:pt x="4" y="39"/>
                      <a:pt x="4" y="38"/>
                    </a:cubicBezTo>
                    <a:cubicBezTo>
                      <a:pt x="4" y="35"/>
                      <a:pt x="5" y="28"/>
                      <a:pt x="8" y="21"/>
                    </a:cubicBezTo>
                    <a:cubicBezTo>
                      <a:pt x="10" y="16"/>
                      <a:pt x="12" y="12"/>
                      <a:pt x="14" y="9"/>
                    </a:cubicBezTo>
                    <a:cubicBezTo>
                      <a:pt x="15" y="7"/>
                      <a:pt x="16" y="6"/>
                      <a:pt x="17" y="5"/>
                    </a:cubicBezTo>
                    <a:cubicBezTo>
                      <a:pt x="17" y="5"/>
                      <a:pt x="18" y="5"/>
                      <a:pt x="18" y="5"/>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5"/>
                      <a:pt x="18" y="6"/>
                    </a:cubicBezTo>
                    <a:cubicBezTo>
                      <a:pt x="18" y="10"/>
                      <a:pt x="16" y="16"/>
                      <a:pt x="14" y="23"/>
                    </a:cubicBezTo>
                    <a:cubicBezTo>
                      <a:pt x="15" y="24"/>
                      <a:pt x="15" y="24"/>
                      <a:pt x="15" y="24"/>
                    </a:cubicBezTo>
                    <a:cubicBezTo>
                      <a:pt x="17" y="25"/>
                      <a:pt x="17" y="25"/>
                      <a:pt x="17" y="25"/>
                    </a:cubicBezTo>
                    <a:cubicBezTo>
                      <a:pt x="20" y="17"/>
                      <a:pt x="22" y="11"/>
                      <a:pt x="22" y="6"/>
                    </a:cubicBezTo>
                    <a:cubicBezTo>
                      <a:pt x="22" y="5"/>
                      <a:pt x="22" y="4"/>
                      <a:pt x="21" y="3"/>
                    </a:cubicBezTo>
                    <a:cubicBezTo>
                      <a:pt x="21" y="3"/>
                      <a:pt x="21" y="2"/>
                      <a:pt x="21" y="2"/>
                    </a:cubicBezTo>
                    <a:cubicBezTo>
                      <a:pt x="20" y="1"/>
                      <a:pt x="20" y="1"/>
                      <a:pt x="19" y="1"/>
                    </a:cubicBezTo>
                    <a:cubicBezTo>
                      <a:pt x="19" y="1"/>
                      <a:pt x="19" y="0"/>
                      <a:pt x="18" y="0"/>
                    </a:cubicBezTo>
                    <a:cubicBezTo>
                      <a:pt x="16" y="1"/>
                      <a:pt x="15" y="1"/>
                      <a:pt x="14" y="2"/>
                    </a:cubicBezTo>
                    <a:cubicBezTo>
                      <a:pt x="13" y="4"/>
                      <a:pt x="11" y="6"/>
                      <a:pt x="9" y="9"/>
                    </a:cubicBezTo>
                    <a:cubicBezTo>
                      <a:pt x="8" y="12"/>
                      <a:pt x="6" y="16"/>
                      <a:pt x="4" y="20"/>
                    </a:cubicBezTo>
                    <a:cubicBezTo>
                      <a:pt x="2" y="27"/>
                      <a:pt x="0" y="34"/>
                      <a:pt x="0" y="38"/>
                    </a:cubicBezTo>
                    <a:cubicBezTo>
                      <a:pt x="0" y="39"/>
                      <a:pt x="0" y="40"/>
                      <a:pt x="0" y="41"/>
                    </a:cubicBezTo>
                    <a:cubicBezTo>
                      <a:pt x="0" y="42"/>
                      <a:pt x="1" y="42"/>
                      <a:pt x="1" y="43"/>
                    </a:cubicBezTo>
                    <a:cubicBezTo>
                      <a:pt x="1" y="43"/>
                      <a:pt x="2" y="43"/>
                      <a:pt x="2" y="44"/>
                    </a:cubicBezTo>
                    <a:cubicBezTo>
                      <a:pt x="3" y="44"/>
                      <a:pt x="3" y="44"/>
                      <a:pt x="4" y="44"/>
                    </a:cubicBezTo>
                    <a:cubicBezTo>
                      <a:pt x="5" y="44"/>
                      <a:pt x="6" y="43"/>
                      <a:pt x="7" y="42"/>
                    </a:cubicBezTo>
                    <a:cubicBezTo>
                      <a:pt x="9" y="40"/>
                      <a:pt x="11" y="38"/>
                      <a:pt x="12" y="35"/>
                    </a:cubicBezTo>
                    <a:cubicBezTo>
                      <a:pt x="14" y="32"/>
                      <a:pt x="16" y="29"/>
                      <a:pt x="17" y="25"/>
                    </a:cubicBezTo>
                    <a:cubicBezTo>
                      <a:pt x="15" y="24"/>
                      <a:pt x="15" y="24"/>
                      <a:pt x="15" y="24"/>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a16="http://schemas.microsoft.com/office/drawing/2014/main" id="{DAECCA5B-A6E1-4E24-B860-B61806824226}"/>
                  </a:ext>
                </a:extLst>
              </p:cNvPr>
              <p:cNvSpPr>
                <a:spLocks/>
              </p:cNvSpPr>
              <p:nvPr/>
            </p:nvSpPr>
            <p:spPr bwMode="auto">
              <a:xfrm>
                <a:off x="4238625" y="3238501"/>
                <a:ext cx="452438" cy="455613"/>
              </a:xfrm>
              <a:custGeom>
                <a:avLst/>
                <a:gdLst>
                  <a:gd name="T0" fmla="*/ 122 w 131"/>
                  <a:gd name="T1" fmla="*/ 81 h 132"/>
                  <a:gd name="T2" fmla="*/ 50 w 131"/>
                  <a:gd name="T3" fmla="*/ 123 h 132"/>
                  <a:gd name="T4" fmla="*/ 8 w 131"/>
                  <a:gd name="T5" fmla="*/ 50 h 132"/>
                  <a:gd name="T6" fmla="*/ 81 w 131"/>
                  <a:gd name="T7" fmla="*/ 9 h 132"/>
                  <a:gd name="T8" fmla="*/ 122 w 131"/>
                  <a:gd name="T9" fmla="*/ 81 h 132"/>
                </a:gdLst>
                <a:ahLst/>
                <a:cxnLst>
                  <a:cxn ang="0">
                    <a:pos x="T0" y="T1"/>
                  </a:cxn>
                  <a:cxn ang="0">
                    <a:pos x="T2" y="T3"/>
                  </a:cxn>
                  <a:cxn ang="0">
                    <a:pos x="T4" y="T5"/>
                  </a:cxn>
                  <a:cxn ang="0">
                    <a:pos x="T6" y="T7"/>
                  </a:cxn>
                  <a:cxn ang="0">
                    <a:pos x="T8" y="T9"/>
                  </a:cxn>
                </a:cxnLst>
                <a:rect l="0" t="0" r="r" b="b"/>
                <a:pathLst>
                  <a:path w="131" h="132">
                    <a:moveTo>
                      <a:pt x="122" y="81"/>
                    </a:moveTo>
                    <a:cubicBezTo>
                      <a:pt x="114" y="113"/>
                      <a:pt x="81" y="132"/>
                      <a:pt x="50" y="123"/>
                    </a:cubicBezTo>
                    <a:cubicBezTo>
                      <a:pt x="18" y="115"/>
                      <a:pt x="0" y="82"/>
                      <a:pt x="8" y="50"/>
                    </a:cubicBezTo>
                    <a:cubicBezTo>
                      <a:pt x="17" y="19"/>
                      <a:pt x="49" y="0"/>
                      <a:pt x="81" y="9"/>
                    </a:cubicBezTo>
                    <a:cubicBezTo>
                      <a:pt x="112" y="17"/>
                      <a:pt x="131" y="50"/>
                      <a:pt x="122" y="81"/>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0">
                <a:extLst>
                  <a:ext uri="{FF2B5EF4-FFF2-40B4-BE49-F238E27FC236}">
                    <a16:creationId xmlns:a16="http://schemas.microsoft.com/office/drawing/2014/main" id="{8918412E-776D-4002-87BF-71E7FA16B1DE}"/>
                  </a:ext>
                </a:extLst>
              </p:cNvPr>
              <p:cNvSpPr>
                <a:spLocks/>
              </p:cNvSpPr>
              <p:nvPr/>
            </p:nvSpPr>
            <p:spPr bwMode="auto">
              <a:xfrm>
                <a:off x="4367213" y="3556001"/>
                <a:ext cx="171450" cy="282575"/>
              </a:xfrm>
              <a:custGeom>
                <a:avLst/>
                <a:gdLst>
                  <a:gd name="T0" fmla="*/ 26 w 108"/>
                  <a:gd name="T1" fmla="*/ 4 h 178"/>
                  <a:gd name="T2" fmla="*/ 0 w 108"/>
                  <a:gd name="T3" fmla="*/ 148 h 178"/>
                  <a:gd name="T4" fmla="*/ 78 w 108"/>
                  <a:gd name="T5" fmla="*/ 178 h 178"/>
                  <a:gd name="T6" fmla="*/ 108 w 108"/>
                  <a:gd name="T7" fmla="*/ 0 h 178"/>
                  <a:gd name="T8" fmla="*/ 26 w 108"/>
                  <a:gd name="T9" fmla="*/ 4 h 178"/>
                  <a:gd name="T10" fmla="*/ 26 w 108"/>
                  <a:gd name="T11" fmla="*/ 4 h 178"/>
                </a:gdLst>
                <a:ahLst/>
                <a:cxnLst>
                  <a:cxn ang="0">
                    <a:pos x="T0" y="T1"/>
                  </a:cxn>
                  <a:cxn ang="0">
                    <a:pos x="T2" y="T3"/>
                  </a:cxn>
                  <a:cxn ang="0">
                    <a:pos x="T4" y="T5"/>
                  </a:cxn>
                  <a:cxn ang="0">
                    <a:pos x="T6" y="T7"/>
                  </a:cxn>
                  <a:cxn ang="0">
                    <a:pos x="T8" y="T9"/>
                  </a:cxn>
                  <a:cxn ang="0">
                    <a:pos x="T10" y="T11"/>
                  </a:cxn>
                </a:cxnLst>
                <a:rect l="0" t="0" r="r" b="b"/>
                <a:pathLst>
                  <a:path w="108" h="178">
                    <a:moveTo>
                      <a:pt x="26" y="4"/>
                    </a:moveTo>
                    <a:lnTo>
                      <a:pt x="0" y="148"/>
                    </a:lnTo>
                    <a:lnTo>
                      <a:pt x="78" y="178"/>
                    </a:lnTo>
                    <a:lnTo>
                      <a:pt x="108" y="0"/>
                    </a:lnTo>
                    <a:lnTo>
                      <a:pt x="26" y="4"/>
                    </a:lnTo>
                    <a:lnTo>
                      <a:pt x="26" y="4"/>
                    </a:ln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7C1C40B7-7E41-4F00-A643-DC9F4B6116BE}"/>
                  </a:ext>
                </a:extLst>
              </p:cNvPr>
              <p:cNvSpPr>
                <a:spLocks/>
              </p:cNvSpPr>
              <p:nvPr/>
            </p:nvSpPr>
            <p:spPr bwMode="auto">
              <a:xfrm>
                <a:off x="3744913" y="4402138"/>
                <a:ext cx="860425" cy="1497013"/>
              </a:xfrm>
              <a:custGeom>
                <a:avLst/>
                <a:gdLst>
                  <a:gd name="T0" fmla="*/ 247 w 249"/>
                  <a:gd name="T1" fmla="*/ 0 h 434"/>
                  <a:gd name="T2" fmla="*/ 103 w 249"/>
                  <a:gd name="T3" fmla="*/ 20 h 434"/>
                  <a:gd name="T4" fmla="*/ 0 w 249"/>
                  <a:gd name="T5" fmla="*/ 424 h 434"/>
                  <a:gd name="T6" fmla="*/ 62 w 249"/>
                  <a:gd name="T7" fmla="*/ 434 h 434"/>
                  <a:gd name="T8" fmla="*/ 126 w 249"/>
                  <a:gd name="T9" fmla="*/ 295 h 434"/>
                  <a:gd name="T10" fmla="*/ 240 w 249"/>
                  <a:gd name="T11" fmla="*/ 52 h 434"/>
                  <a:gd name="T12" fmla="*/ 247 w 249"/>
                  <a:gd name="T13" fmla="*/ 0 h 434"/>
                </a:gdLst>
                <a:ahLst/>
                <a:cxnLst>
                  <a:cxn ang="0">
                    <a:pos x="T0" y="T1"/>
                  </a:cxn>
                  <a:cxn ang="0">
                    <a:pos x="T2" y="T3"/>
                  </a:cxn>
                  <a:cxn ang="0">
                    <a:pos x="T4" y="T5"/>
                  </a:cxn>
                  <a:cxn ang="0">
                    <a:pos x="T6" y="T7"/>
                  </a:cxn>
                  <a:cxn ang="0">
                    <a:pos x="T8" y="T9"/>
                  </a:cxn>
                  <a:cxn ang="0">
                    <a:pos x="T10" y="T11"/>
                  </a:cxn>
                  <a:cxn ang="0">
                    <a:pos x="T12" y="T13"/>
                  </a:cxn>
                </a:cxnLst>
                <a:rect l="0" t="0" r="r" b="b"/>
                <a:pathLst>
                  <a:path w="249" h="434">
                    <a:moveTo>
                      <a:pt x="247" y="0"/>
                    </a:moveTo>
                    <a:cubicBezTo>
                      <a:pt x="247" y="0"/>
                      <a:pt x="138" y="7"/>
                      <a:pt x="103" y="20"/>
                    </a:cubicBezTo>
                    <a:cubicBezTo>
                      <a:pt x="85" y="75"/>
                      <a:pt x="7" y="391"/>
                      <a:pt x="0" y="424"/>
                    </a:cubicBezTo>
                    <a:cubicBezTo>
                      <a:pt x="11" y="427"/>
                      <a:pt x="62" y="434"/>
                      <a:pt x="62" y="434"/>
                    </a:cubicBezTo>
                    <a:cubicBezTo>
                      <a:pt x="62" y="434"/>
                      <a:pt x="94" y="400"/>
                      <a:pt x="126" y="295"/>
                    </a:cubicBezTo>
                    <a:cubicBezTo>
                      <a:pt x="159" y="184"/>
                      <a:pt x="234" y="61"/>
                      <a:pt x="240" y="52"/>
                    </a:cubicBezTo>
                    <a:cubicBezTo>
                      <a:pt x="249" y="38"/>
                      <a:pt x="247" y="0"/>
                      <a:pt x="247" y="0"/>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a16="http://schemas.microsoft.com/office/drawing/2014/main" id="{32FA865A-816F-46CB-BCE6-2DF26BDCCF31}"/>
                  </a:ext>
                </a:extLst>
              </p:cNvPr>
              <p:cNvSpPr>
                <a:spLocks/>
              </p:cNvSpPr>
              <p:nvPr/>
            </p:nvSpPr>
            <p:spPr bwMode="auto">
              <a:xfrm>
                <a:off x="3241675" y="3508376"/>
                <a:ext cx="196850" cy="200025"/>
              </a:xfrm>
              <a:custGeom>
                <a:avLst/>
                <a:gdLst>
                  <a:gd name="T0" fmla="*/ 42 w 57"/>
                  <a:gd name="T1" fmla="*/ 8 h 58"/>
                  <a:gd name="T2" fmla="*/ 38 w 57"/>
                  <a:gd name="T3" fmla="*/ 1 h 58"/>
                  <a:gd name="T4" fmla="*/ 29 w 57"/>
                  <a:gd name="T5" fmla="*/ 1 h 58"/>
                  <a:gd name="T6" fmla="*/ 21 w 57"/>
                  <a:gd name="T7" fmla="*/ 5 h 58"/>
                  <a:gd name="T8" fmla="*/ 4 w 57"/>
                  <a:gd name="T9" fmla="*/ 8 h 58"/>
                  <a:gd name="T10" fmla="*/ 1 w 57"/>
                  <a:gd name="T11" fmla="*/ 17 h 58"/>
                  <a:gd name="T12" fmla="*/ 3 w 57"/>
                  <a:gd name="T13" fmla="*/ 22 h 58"/>
                  <a:gd name="T14" fmla="*/ 9 w 57"/>
                  <a:gd name="T15" fmla="*/ 38 h 58"/>
                  <a:gd name="T16" fmla="*/ 20 w 57"/>
                  <a:gd name="T17" fmla="*/ 45 h 58"/>
                  <a:gd name="T18" fmla="*/ 50 w 57"/>
                  <a:gd name="T19" fmla="*/ 57 h 58"/>
                  <a:gd name="T20" fmla="*/ 52 w 57"/>
                  <a:gd name="T21" fmla="*/ 57 h 58"/>
                  <a:gd name="T22" fmla="*/ 53 w 57"/>
                  <a:gd name="T23" fmla="*/ 56 h 58"/>
                  <a:gd name="T24" fmla="*/ 50 w 57"/>
                  <a:gd name="T25" fmla="*/ 32 h 58"/>
                  <a:gd name="T26" fmla="*/ 42 w 57"/>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8">
                    <a:moveTo>
                      <a:pt x="42" y="8"/>
                    </a:moveTo>
                    <a:cubicBezTo>
                      <a:pt x="41" y="6"/>
                      <a:pt x="40" y="3"/>
                      <a:pt x="38" y="1"/>
                    </a:cubicBezTo>
                    <a:cubicBezTo>
                      <a:pt x="36" y="0"/>
                      <a:pt x="32" y="0"/>
                      <a:pt x="29" y="1"/>
                    </a:cubicBezTo>
                    <a:cubicBezTo>
                      <a:pt x="26" y="2"/>
                      <a:pt x="24" y="4"/>
                      <a:pt x="21" y="5"/>
                    </a:cubicBezTo>
                    <a:cubicBezTo>
                      <a:pt x="15" y="7"/>
                      <a:pt x="9" y="5"/>
                      <a:pt x="4" y="8"/>
                    </a:cubicBezTo>
                    <a:cubicBezTo>
                      <a:pt x="1" y="10"/>
                      <a:pt x="0" y="14"/>
                      <a:pt x="1" y="17"/>
                    </a:cubicBezTo>
                    <a:cubicBezTo>
                      <a:pt x="1" y="18"/>
                      <a:pt x="2" y="20"/>
                      <a:pt x="3" y="22"/>
                    </a:cubicBezTo>
                    <a:cubicBezTo>
                      <a:pt x="5" y="27"/>
                      <a:pt x="5" y="33"/>
                      <a:pt x="9" y="38"/>
                    </a:cubicBezTo>
                    <a:cubicBezTo>
                      <a:pt x="11" y="42"/>
                      <a:pt x="15" y="44"/>
                      <a:pt x="20" y="45"/>
                    </a:cubicBezTo>
                    <a:cubicBezTo>
                      <a:pt x="30" y="49"/>
                      <a:pt x="40" y="53"/>
                      <a:pt x="50" y="57"/>
                    </a:cubicBezTo>
                    <a:cubicBezTo>
                      <a:pt x="50" y="57"/>
                      <a:pt x="51" y="58"/>
                      <a:pt x="52" y="57"/>
                    </a:cubicBezTo>
                    <a:cubicBezTo>
                      <a:pt x="52" y="57"/>
                      <a:pt x="52" y="56"/>
                      <a:pt x="53" y="56"/>
                    </a:cubicBezTo>
                    <a:cubicBezTo>
                      <a:pt x="57" y="46"/>
                      <a:pt x="55" y="40"/>
                      <a:pt x="50" y="32"/>
                    </a:cubicBezTo>
                    <a:cubicBezTo>
                      <a:pt x="45" y="25"/>
                      <a:pt x="44" y="16"/>
                      <a:pt x="42" y="8"/>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a:extLst>
                  <a:ext uri="{FF2B5EF4-FFF2-40B4-BE49-F238E27FC236}">
                    <a16:creationId xmlns:a16="http://schemas.microsoft.com/office/drawing/2014/main" id="{6C3C1B05-7109-4B40-AE52-D716EEAC82A2}"/>
                  </a:ext>
                </a:extLst>
              </p:cNvPr>
              <p:cNvSpPr>
                <a:spLocks/>
              </p:cNvSpPr>
              <p:nvPr/>
            </p:nvSpPr>
            <p:spPr bwMode="auto">
              <a:xfrm>
                <a:off x="3497263" y="5951538"/>
                <a:ext cx="347663" cy="103188"/>
              </a:xfrm>
              <a:custGeom>
                <a:avLst/>
                <a:gdLst>
                  <a:gd name="T0" fmla="*/ 83 w 101"/>
                  <a:gd name="T1" fmla="*/ 14 h 30"/>
                  <a:gd name="T2" fmla="*/ 49 w 101"/>
                  <a:gd name="T3" fmla="*/ 16 h 30"/>
                  <a:gd name="T4" fmla="*/ 44 w 101"/>
                  <a:gd name="T5" fmla="*/ 14 h 30"/>
                  <a:gd name="T6" fmla="*/ 42 w 101"/>
                  <a:gd name="T7" fmla="*/ 10 h 30"/>
                  <a:gd name="T8" fmla="*/ 16 w 101"/>
                  <a:gd name="T9" fmla="*/ 8 h 30"/>
                  <a:gd name="T10" fmla="*/ 1 w 101"/>
                  <a:gd name="T11" fmla="*/ 9 h 30"/>
                  <a:gd name="T12" fmla="*/ 2 w 101"/>
                  <a:gd name="T13" fmla="*/ 15 h 30"/>
                  <a:gd name="T14" fmla="*/ 6 w 101"/>
                  <a:gd name="T15" fmla="*/ 19 h 30"/>
                  <a:gd name="T16" fmla="*/ 37 w 101"/>
                  <a:gd name="T17" fmla="*/ 26 h 30"/>
                  <a:gd name="T18" fmla="*/ 76 w 101"/>
                  <a:gd name="T19" fmla="*/ 30 h 30"/>
                  <a:gd name="T20" fmla="*/ 90 w 101"/>
                  <a:gd name="T21" fmla="*/ 28 h 30"/>
                  <a:gd name="T22" fmla="*/ 99 w 101"/>
                  <a:gd name="T23" fmla="*/ 12 h 30"/>
                  <a:gd name="T24" fmla="*/ 83 w 101"/>
                  <a:gd name="T25"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30">
                    <a:moveTo>
                      <a:pt x="83" y="14"/>
                    </a:moveTo>
                    <a:cubicBezTo>
                      <a:pt x="72" y="19"/>
                      <a:pt x="61" y="19"/>
                      <a:pt x="49" y="16"/>
                    </a:cubicBezTo>
                    <a:cubicBezTo>
                      <a:pt x="48" y="16"/>
                      <a:pt x="44" y="15"/>
                      <a:pt x="44" y="14"/>
                    </a:cubicBezTo>
                    <a:cubicBezTo>
                      <a:pt x="44" y="12"/>
                      <a:pt x="44" y="10"/>
                      <a:pt x="42" y="10"/>
                    </a:cubicBezTo>
                    <a:cubicBezTo>
                      <a:pt x="33" y="9"/>
                      <a:pt x="25" y="8"/>
                      <a:pt x="16" y="8"/>
                    </a:cubicBezTo>
                    <a:cubicBezTo>
                      <a:pt x="13" y="8"/>
                      <a:pt x="3" y="7"/>
                      <a:pt x="1" y="9"/>
                    </a:cubicBezTo>
                    <a:cubicBezTo>
                      <a:pt x="0" y="11"/>
                      <a:pt x="0" y="13"/>
                      <a:pt x="2" y="15"/>
                    </a:cubicBezTo>
                    <a:cubicBezTo>
                      <a:pt x="3" y="17"/>
                      <a:pt x="5" y="18"/>
                      <a:pt x="6" y="19"/>
                    </a:cubicBezTo>
                    <a:cubicBezTo>
                      <a:pt x="16" y="24"/>
                      <a:pt x="27" y="25"/>
                      <a:pt x="37" y="26"/>
                    </a:cubicBezTo>
                    <a:cubicBezTo>
                      <a:pt x="50" y="27"/>
                      <a:pt x="63" y="29"/>
                      <a:pt x="76" y="30"/>
                    </a:cubicBezTo>
                    <a:cubicBezTo>
                      <a:pt x="81" y="30"/>
                      <a:pt x="86" y="30"/>
                      <a:pt x="90" y="28"/>
                    </a:cubicBezTo>
                    <a:cubicBezTo>
                      <a:pt x="96" y="26"/>
                      <a:pt x="98" y="19"/>
                      <a:pt x="99" y="12"/>
                    </a:cubicBezTo>
                    <a:cubicBezTo>
                      <a:pt x="101" y="0"/>
                      <a:pt x="87" y="12"/>
                      <a:pt x="83" y="14"/>
                    </a:cubicBezTo>
                    <a:close/>
                  </a:path>
                </a:pathLst>
              </a:custGeom>
              <a:solidFill>
                <a:srgbClr val="1F53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a:extLst>
                  <a:ext uri="{FF2B5EF4-FFF2-40B4-BE49-F238E27FC236}">
                    <a16:creationId xmlns:a16="http://schemas.microsoft.com/office/drawing/2014/main" id="{71A46A31-95A3-46DE-8659-B9F573207CC4}"/>
                  </a:ext>
                </a:extLst>
              </p:cNvPr>
              <p:cNvSpPr>
                <a:spLocks/>
              </p:cNvSpPr>
              <p:nvPr/>
            </p:nvSpPr>
            <p:spPr bwMode="auto">
              <a:xfrm>
                <a:off x="3327400" y="3424238"/>
                <a:ext cx="61913" cy="146050"/>
              </a:xfrm>
              <a:custGeom>
                <a:avLst/>
                <a:gdLst>
                  <a:gd name="T0" fmla="*/ 10 w 18"/>
                  <a:gd name="T1" fmla="*/ 5 h 42"/>
                  <a:gd name="T2" fmla="*/ 6 w 18"/>
                  <a:gd name="T3" fmla="*/ 0 h 42"/>
                  <a:gd name="T4" fmla="*/ 1 w 18"/>
                  <a:gd name="T5" fmla="*/ 4 h 42"/>
                  <a:gd name="T6" fmla="*/ 0 w 18"/>
                  <a:gd name="T7" fmla="*/ 11 h 42"/>
                  <a:gd name="T8" fmla="*/ 2 w 18"/>
                  <a:gd name="T9" fmla="*/ 31 h 42"/>
                  <a:gd name="T10" fmla="*/ 7 w 18"/>
                  <a:gd name="T11" fmla="*/ 40 h 42"/>
                  <a:gd name="T12" fmla="*/ 15 w 18"/>
                  <a:gd name="T13" fmla="*/ 38 h 42"/>
                  <a:gd name="T14" fmla="*/ 15 w 18"/>
                  <a:gd name="T15" fmla="*/ 25 h 42"/>
                  <a:gd name="T16" fmla="*/ 10 w 18"/>
                  <a:gd name="T17"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2">
                    <a:moveTo>
                      <a:pt x="10" y="5"/>
                    </a:moveTo>
                    <a:cubicBezTo>
                      <a:pt x="9" y="3"/>
                      <a:pt x="8" y="1"/>
                      <a:pt x="6" y="0"/>
                    </a:cubicBezTo>
                    <a:cubicBezTo>
                      <a:pt x="4" y="0"/>
                      <a:pt x="2" y="1"/>
                      <a:pt x="1" y="4"/>
                    </a:cubicBezTo>
                    <a:cubicBezTo>
                      <a:pt x="0" y="6"/>
                      <a:pt x="0" y="8"/>
                      <a:pt x="0" y="11"/>
                    </a:cubicBezTo>
                    <a:cubicBezTo>
                      <a:pt x="1" y="17"/>
                      <a:pt x="2" y="24"/>
                      <a:pt x="2" y="31"/>
                    </a:cubicBezTo>
                    <a:cubicBezTo>
                      <a:pt x="3" y="34"/>
                      <a:pt x="4" y="39"/>
                      <a:pt x="7" y="40"/>
                    </a:cubicBezTo>
                    <a:cubicBezTo>
                      <a:pt x="10" y="42"/>
                      <a:pt x="13" y="41"/>
                      <a:pt x="15" y="38"/>
                    </a:cubicBezTo>
                    <a:cubicBezTo>
                      <a:pt x="18" y="34"/>
                      <a:pt x="16" y="29"/>
                      <a:pt x="15" y="25"/>
                    </a:cubicBezTo>
                    <a:cubicBezTo>
                      <a:pt x="14" y="18"/>
                      <a:pt x="13" y="11"/>
                      <a:pt x="10" y="5"/>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5">
                <a:extLst>
                  <a:ext uri="{FF2B5EF4-FFF2-40B4-BE49-F238E27FC236}">
                    <a16:creationId xmlns:a16="http://schemas.microsoft.com/office/drawing/2014/main" id="{18A84036-137F-4B46-AC25-FF15DE515207}"/>
                  </a:ext>
                </a:extLst>
              </p:cNvPr>
              <p:cNvSpPr>
                <a:spLocks/>
              </p:cNvSpPr>
              <p:nvPr/>
            </p:nvSpPr>
            <p:spPr bwMode="auto">
              <a:xfrm>
                <a:off x="3355975" y="3600451"/>
                <a:ext cx="1270000" cy="963613"/>
              </a:xfrm>
              <a:custGeom>
                <a:avLst/>
                <a:gdLst>
                  <a:gd name="T0" fmla="*/ 347 w 368"/>
                  <a:gd name="T1" fmla="*/ 65 h 279"/>
                  <a:gd name="T2" fmla="*/ 318 w 368"/>
                  <a:gd name="T3" fmla="*/ 41 h 279"/>
                  <a:gd name="T4" fmla="*/ 234 w 368"/>
                  <a:gd name="T5" fmla="*/ 49 h 279"/>
                  <a:gd name="T6" fmla="*/ 141 w 368"/>
                  <a:gd name="T7" fmla="*/ 74 h 279"/>
                  <a:gd name="T8" fmla="*/ 40 w 368"/>
                  <a:gd name="T9" fmla="*/ 0 h 279"/>
                  <a:gd name="T10" fmla="*/ 0 w 368"/>
                  <a:gd name="T11" fmla="*/ 43 h 279"/>
                  <a:gd name="T12" fmla="*/ 100 w 368"/>
                  <a:gd name="T13" fmla="*/ 145 h 279"/>
                  <a:gd name="T14" fmla="*/ 213 w 368"/>
                  <a:gd name="T15" fmla="*/ 155 h 279"/>
                  <a:gd name="T16" fmla="*/ 216 w 368"/>
                  <a:gd name="T17" fmla="*/ 253 h 279"/>
                  <a:gd name="T18" fmla="*/ 356 w 368"/>
                  <a:gd name="T19" fmla="*/ 258 h 279"/>
                  <a:gd name="T20" fmla="*/ 360 w 368"/>
                  <a:gd name="T21" fmla="*/ 156 h 279"/>
                  <a:gd name="T22" fmla="*/ 347 w 368"/>
                  <a:gd name="T23" fmla="*/ 6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8" h="279">
                    <a:moveTo>
                      <a:pt x="347" y="65"/>
                    </a:moveTo>
                    <a:cubicBezTo>
                      <a:pt x="345" y="51"/>
                      <a:pt x="333" y="40"/>
                      <a:pt x="318" y="41"/>
                    </a:cubicBezTo>
                    <a:cubicBezTo>
                      <a:pt x="288" y="42"/>
                      <a:pt x="242" y="45"/>
                      <a:pt x="234" y="49"/>
                    </a:cubicBezTo>
                    <a:cubicBezTo>
                      <a:pt x="225" y="54"/>
                      <a:pt x="161" y="74"/>
                      <a:pt x="141" y="74"/>
                    </a:cubicBezTo>
                    <a:cubicBezTo>
                      <a:pt x="121" y="74"/>
                      <a:pt x="40" y="0"/>
                      <a:pt x="40" y="0"/>
                    </a:cubicBezTo>
                    <a:cubicBezTo>
                      <a:pt x="0" y="43"/>
                      <a:pt x="0" y="43"/>
                      <a:pt x="0" y="43"/>
                    </a:cubicBezTo>
                    <a:cubicBezTo>
                      <a:pt x="0" y="43"/>
                      <a:pt x="73" y="134"/>
                      <a:pt x="100" y="145"/>
                    </a:cubicBezTo>
                    <a:cubicBezTo>
                      <a:pt x="127" y="155"/>
                      <a:pt x="213" y="155"/>
                      <a:pt x="213" y="155"/>
                    </a:cubicBezTo>
                    <a:cubicBezTo>
                      <a:pt x="216" y="253"/>
                      <a:pt x="216" y="253"/>
                      <a:pt x="216" y="253"/>
                    </a:cubicBezTo>
                    <a:cubicBezTo>
                      <a:pt x="216" y="253"/>
                      <a:pt x="343" y="279"/>
                      <a:pt x="356" y="258"/>
                    </a:cubicBezTo>
                    <a:cubicBezTo>
                      <a:pt x="368" y="237"/>
                      <a:pt x="360" y="156"/>
                      <a:pt x="360" y="156"/>
                    </a:cubicBezTo>
                    <a:cubicBezTo>
                      <a:pt x="347" y="65"/>
                      <a:pt x="347" y="65"/>
                      <a:pt x="347" y="65"/>
                    </a:cubicBezTo>
                  </a:path>
                </a:pathLst>
              </a:custGeom>
              <a:solidFill>
                <a:srgbClr val="F59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12E1A23F-BAC5-401C-AC05-E2099A7C167B}"/>
                  </a:ext>
                </a:extLst>
              </p:cNvPr>
              <p:cNvSpPr>
                <a:spLocks/>
              </p:cNvSpPr>
              <p:nvPr/>
            </p:nvSpPr>
            <p:spPr bwMode="auto">
              <a:xfrm>
                <a:off x="4229100" y="3308351"/>
                <a:ext cx="76200" cy="147638"/>
              </a:xfrm>
              <a:custGeom>
                <a:avLst/>
                <a:gdLst>
                  <a:gd name="T0" fmla="*/ 14 w 22"/>
                  <a:gd name="T1" fmla="*/ 22 h 43"/>
                  <a:gd name="T2" fmla="*/ 5 w 22"/>
                  <a:gd name="T3" fmla="*/ 38 h 43"/>
                  <a:gd name="T4" fmla="*/ 3 w 22"/>
                  <a:gd name="T5" fmla="*/ 39 h 43"/>
                  <a:gd name="T6" fmla="*/ 4 w 22"/>
                  <a:gd name="T7" fmla="*/ 39 h 43"/>
                  <a:gd name="T8" fmla="*/ 3 w 22"/>
                  <a:gd name="T9" fmla="*/ 39 h 43"/>
                  <a:gd name="T10" fmla="*/ 4 w 22"/>
                  <a:gd name="T11" fmla="*/ 39 h 43"/>
                  <a:gd name="T12" fmla="*/ 4 w 22"/>
                  <a:gd name="T13" fmla="*/ 39 h 43"/>
                  <a:gd name="T14" fmla="*/ 4 w 22"/>
                  <a:gd name="T15" fmla="*/ 40 h 43"/>
                  <a:gd name="T16" fmla="*/ 4 w 22"/>
                  <a:gd name="T17" fmla="*/ 40 h 43"/>
                  <a:gd name="T18" fmla="*/ 4 w 22"/>
                  <a:gd name="T19" fmla="*/ 39 h 43"/>
                  <a:gd name="T20" fmla="*/ 4 w 22"/>
                  <a:gd name="T21" fmla="*/ 39 h 43"/>
                  <a:gd name="T22" fmla="*/ 4 w 22"/>
                  <a:gd name="T23" fmla="*/ 37 h 43"/>
                  <a:gd name="T24" fmla="*/ 14 w 22"/>
                  <a:gd name="T25" fmla="*/ 8 h 43"/>
                  <a:gd name="T26" fmla="*/ 18 w 22"/>
                  <a:gd name="T27" fmla="*/ 4 h 43"/>
                  <a:gd name="T28" fmla="*/ 18 w 22"/>
                  <a:gd name="T29" fmla="*/ 4 h 43"/>
                  <a:gd name="T30" fmla="*/ 18 w 22"/>
                  <a:gd name="T31" fmla="*/ 4 h 43"/>
                  <a:gd name="T32" fmla="*/ 18 w 22"/>
                  <a:gd name="T33" fmla="*/ 3 h 43"/>
                  <a:gd name="T34" fmla="*/ 18 w 22"/>
                  <a:gd name="T35" fmla="*/ 3 h 43"/>
                  <a:gd name="T36" fmla="*/ 18 w 22"/>
                  <a:gd name="T37" fmla="*/ 4 h 43"/>
                  <a:gd name="T38" fmla="*/ 18 w 22"/>
                  <a:gd name="T39" fmla="*/ 4 h 43"/>
                  <a:gd name="T40" fmla="*/ 18 w 22"/>
                  <a:gd name="T41" fmla="*/ 3 h 43"/>
                  <a:gd name="T42" fmla="*/ 18 w 22"/>
                  <a:gd name="T43" fmla="*/ 3 h 43"/>
                  <a:gd name="T44" fmla="*/ 18 w 22"/>
                  <a:gd name="T45" fmla="*/ 3 h 43"/>
                  <a:gd name="T46" fmla="*/ 14 w 22"/>
                  <a:gd name="T47" fmla="*/ 22 h 43"/>
                  <a:gd name="T48" fmla="*/ 17 w 22"/>
                  <a:gd name="T49" fmla="*/ 24 h 43"/>
                  <a:gd name="T50" fmla="*/ 21 w 22"/>
                  <a:gd name="T51" fmla="*/ 2 h 43"/>
                  <a:gd name="T52" fmla="*/ 19 w 22"/>
                  <a:gd name="T53" fmla="*/ 0 h 43"/>
                  <a:gd name="T54" fmla="*/ 14 w 22"/>
                  <a:gd name="T55" fmla="*/ 1 h 43"/>
                  <a:gd name="T56" fmla="*/ 4 w 22"/>
                  <a:gd name="T57" fmla="*/ 19 h 43"/>
                  <a:gd name="T58" fmla="*/ 0 w 22"/>
                  <a:gd name="T59" fmla="*/ 40 h 43"/>
                  <a:gd name="T60" fmla="*/ 2 w 22"/>
                  <a:gd name="T61" fmla="*/ 43 h 43"/>
                  <a:gd name="T62" fmla="*/ 7 w 22"/>
                  <a:gd name="T63" fmla="*/ 41 h 43"/>
                  <a:gd name="T64" fmla="*/ 17 w 22"/>
                  <a:gd name="T65" fmla="*/ 2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3">
                    <a:moveTo>
                      <a:pt x="15" y="23"/>
                    </a:moveTo>
                    <a:cubicBezTo>
                      <a:pt x="14" y="22"/>
                      <a:pt x="14" y="22"/>
                      <a:pt x="14" y="22"/>
                    </a:cubicBezTo>
                    <a:cubicBezTo>
                      <a:pt x="12" y="27"/>
                      <a:pt x="9" y="32"/>
                      <a:pt x="7" y="35"/>
                    </a:cubicBezTo>
                    <a:cubicBezTo>
                      <a:pt x="6" y="36"/>
                      <a:pt x="5" y="37"/>
                      <a:pt x="5" y="38"/>
                    </a:cubicBezTo>
                    <a:cubicBezTo>
                      <a:pt x="4" y="39"/>
                      <a:pt x="4" y="39"/>
                      <a:pt x="4" y="39"/>
                    </a:cubicBezTo>
                    <a:cubicBezTo>
                      <a:pt x="3" y="39"/>
                      <a:pt x="3" y="39"/>
                      <a:pt x="3" y="39"/>
                    </a:cubicBezTo>
                    <a:cubicBezTo>
                      <a:pt x="3" y="39"/>
                      <a:pt x="3" y="39"/>
                      <a:pt x="3" y="39"/>
                    </a:cubicBezTo>
                    <a:cubicBezTo>
                      <a:pt x="4" y="39"/>
                      <a:pt x="4" y="39"/>
                      <a:pt x="4" y="39"/>
                    </a:cubicBezTo>
                    <a:cubicBezTo>
                      <a:pt x="4" y="39"/>
                      <a:pt x="4" y="39"/>
                      <a:pt x="4" y="39"/>
                    </a:cubicBezTo>
                    <a:cubicBezTo>
                      <a:pt x="3" y="39"/>
                      <a:pt x="3" y="39"/>
                      <a:pt x="3" y="39"/>
                    </a:cubicBezTo>
                    <a:cubicBezTo>
                      <a:pt x="4" y="39"/>
                      <a:pt x="4" y="39"/>
                      <a:pt x="4" y="39"/>
                    </a:cubicBezTo>
                    <a:cubicBezTo>
                      <a:pt x="4" y="39"/>
                      <a:pt x="4" y="39"/>
                      <a:pt x="4" y="39"/>
                    </a:cubicBezTo>
                    <a:cubicBezTo>
                      <a:pt x="4" y="40"/>
                      <a:pt x="4" y="40"/>
                      <a:pt x="4" y="40"/>
                    </a:cubicBezTo>
                    <a:cubicBezTo>
                      <a:pt x="4" y="39"/>
                      <a:pt x="4" y="39"/>
                      <a:pt x="4" y="39"/>
                    </a:cubicBezTo>
                    <a:cubicBezTo>
                      <a:pt x="4" y="39"/>
                      <a:pt x="4" y="39"/>
                      <a:pt x="4" y="39"/>
                    </a:cubicBezTo>
                    <a:cubicBezTo>
                      <a:pt x="4" y="40"/>
                      <a:pt x="4" y="40"/>
                      <a:pt x="4" y="40"/>
                    </a:cubicBezTo>
                    <a:cubicBezTo>
                      <a:pt x="4" y="39"/>
                      <a:pt x="4" y="39"/>
                      <a:pt x="4" y="39"/>
                    </a:cubicBezTo>
                    <a:cubicBezTo>
                      <a:pt x="4" y="40"/>
                      <a:pt x="4" y="40"/>
                      <a:pt x="4" y="40"/>
                    </a:cubicBezTo>
                    <a:cubicBezTo>
                      <a:pt x="4" y="39"/>
                      <a:pt x="4" y="39"/>
                      <a:pt x="4" y="39"/>
                    </a:cubicBezTo>
                    <a:cubicBezTo>
                      <a:pt x="4" y="39"/>
                      <a:pt x="4" y="39"/>
                      <a:pt x="4" y="39"/>
                    </a:cubicBezTo>
                    <a:cubicBezTo>
                      <a:pt x="4" y="40"/>
                      <a:pt x="4" y="40"/>
                      <a:pt x="4" y="40"/>
                    </a:cubicBezTo>
                    <a:cubicBezTo>
                      <a:pt x="4" y="39"/>
                      <a:pt x="4" y="39"/>
                      <a:pt x="4" y="39"/>
                    </a:cubicBezTo>
                    <a:cubicBezTo>
                      <a:pt x="4" y="39"/>
                      <a:pt x="4" y="39"/>
                      <a:pt x="4" y="39"/>
                    </a:cubicBezTo>
                    <a:cubicBezTo>
                      <a:pt x="4" y="39"/>
                      <a:pt x="4" y="38"/>
                      <a:pt x="4" y="37"/>
                    </a:cubicBezTo>
                    <a:cubicBezTo>
                      <a:pt x="4" y="34"/>
                      <a:pt x="5" y="27"/>
                      <a:pt x="8" y="20"/>
                    </a:cubicBezTo>
                    <a:cubicBezTo>
                      <a:pt x="10" y="15"/>
                      <a:pt x="12" y="11"/>
                      <a:pt x="14" y="8"/>
                    </a:cubicBezTo>
                    <a:cubicBezTo>
                      <a:pt x="15" y="6"/>
                      <a:pt x="16" y="5"/>
                      <a:pt x="17" y="4"/>
                    </a:cubicBezTo>
                    <a:cubicBezTo>
                      <a:pt x="17" y="4"/>
                      <a:pt x="18" y="4"/>
                      <a:pt x="18" y="4"/>
                    </a:cubicBezTo>
                    <a:cubicBezTo>
                      <a:pt x="18" y="4"/>
                      <a:pt x="18" y="4"/>
                      <a:pt x="18" y="4"/>
                    </a:cubicBezTo>
                    <a:cubicBezTo>
                      <a:pt x="18" y="4"/>
                      <a:pt x="18" y="4"/>
                      <a:pt x="18" y="4"/>
                    </a:cubicBezTo>
                    <a:cubicBezTo>
                      <a:pt x="18" y="3"/>
                      <a:pt x="18" y="3"/>
                      <a:pt x="18" y="3"/>
                    </a:cubicBezTo>
                    <a:cubicBezTo>
                      <a:pt x="18" y="4"/>
                      <a:pt x="18" y="4"/>
                      <a:pt x="18" y="4"/>
                    </a:cubicBezTo>
                    <a:cubicBezTo>
                      <a:pt x="18" y="4"/>
                      <a:pt x="18" y="4"/>
                      <a:pt x="18" y="4"/>
                    </a:cubicBezTo>
                    <a:cubicBezTo>
                      <a:pt x="18" y="3"/>
                      <a:pt x="18" y="3"/>
                      <a:pt x="18" y="3"/>
                    </a:cubicBezTo>
                    <a:cubicBezTo>
                      <a:pt x="18" y="4"/>
                      <a:pt x="18" y="4"/>
                      <a:pt x="18" y="4"/>
                    </a:cubicBezTo>
                    <a:cubicBezTo>
                      <a:pt x="18" y="3"/>
                      <a:pt x="18" y="3"/>
                      <a:pt x="18" y="3"/>
                    </a:cubicBezTo>
                    <a:cubicBezTo>
                      <a:pt x="18" y="4"/>
                      <a:pt x="18" y="4"/>
                      <a:pt x="18" y="4"/>
                    </a:cubicBezTo>
                    <a:cubicBezTo>
                      <a:pt x="18" y="4"/>
                      <a:pt x="18" y="4"/>
                      <a:pt x="18" y="4"/>
                    </a:cubicBezTo>
                    <a:cubicBezTo>
                      <a:pt x="18" y="3"/>
                      <a:pt x="18" y="3"/>
                      <a:pt x="18" y="3"/>
                    </a:cubicBezTo>
                    <a:cubicBezTo>
                      <a:pt x="18" y="4"/>
                      <a:pt x="18" y="4"/>
                      <a:pt x="18" y="4"/>
                    </a:cubicBezTo>
                    <a:cubicBezTo>
                      <a:pt x="18" y="3"/>
                      <a:pt x="18" y="3"/>
                      <a:pt x="18" y="3"/>
                    </a:cubicBezTo>
                    <a:cubicBezTo>
                      <a:pt x="18" y="3"/>
                      <a:pt x="18" y="3"/>
                      <a:pt x="18" y="3"/>
                    </a:cubicBezTo>
                    <a:cubicBezTo>
                      <a:pt x="18" y="4"/>
                      <a:pt x="18" y="4"/>
                      <a:pt x="18" y="4"/>
                    </a:cubicBezTo>
                    <a:cubicBezTo>
                      <a:pt x="18" y="3"/>
                      <a:pt x="18" y="3"/>
                      <a:pt x="18" y="3"/>
                    </a:cubicBezTo>
                    <a:cubicBezTo>
                      <a:pt x="18" y="3"/>
                      <a:pt x="18" y="3"/>
                      <a:pt x="18" y="3"/>
                    </a:cubicBezTo>
                    <a:cubicBezTo>
                      <a:pt x="18" y="3"/>
                      <a:pt x="18" y="3"/>
                      <a:pt x="18" y="3"/>
                    </a:cubicBezTo>
                    <a:cubicBezTo>
                      <a:pt x="18" y="3"/>
                      <a:pt x="18" y="4"/>
                      <a:pt x="18" y="5"/>
                    </a:cubicBezTo>
                    <a:cubicBezTo>
                      <a:pt x="18" y="9"/>
                      <a:pt x="16" y="15"/>
                      <a:pt x="14" y="22"/>
                    </a:cubicBezTo>
                    <a:cubicBezTo>
                      <a:pt x="15" y="23"/>
                      <a:pt x="15" y="23"/>
                      <a:pt x="15" y="23"/>
                    </a:cubicBezTo>
                    <a:cubicBezTo>
                      <a:pt x="17" y="24"/>
                      <a:pt x="17" y="24"/>
                      <a:pt x="17" y="24"/>
                    </a:cubicBezTo>
                    <a:cubicBezTo>
                      <a:pt x="20" y="16"/>
                      <a:pt x="22" y="10"/>
                      <a:pt x="22" y="5"/>
                    </a:cubicBezTo>
                    <a:cubicBezTo>
                      <a:pt x="22" y="4"/>
                      <a:pt x="22" y="3"/>
                      <a:pt x="21" y="2"/>
                    </a:cubicBezTo>
                    <a:cubicBezTo>
                      <a:pt x="21" y="2"/>
                      <a:pt x="21" y="1"/>
                      <a:pt x="21" y="1"/>
                    </a:cubicBezTo>
                    <a:cubicBezTo>
                      <a:pt x="20" y="0"/>
                      <a:pt x="20" y="0"/>
                      <a:pt x="19" y="0"/>
                    </a:cubicBezTo>
                    <a:cubicBezTo>
                      <a:pt x="19" y="0"/>
                      <a:pt x="18" y="0"/>
                      <a:pt x="18" y="0"/>
                    </a:cubicBezTo>
                    <a:cubicBezTo>
                      <a:pt x="16" y="0"/>
                      <a:pt x="15" y="0"/>
                      <a:pt x="14" y="1"/>
                    </a:cubicBezTo>
                    <a:cubicBezTo>
                      <a:pt x="13" y="3"/>
                      <a:pt x="11" y="5"/>
                      <a:pt x="9" y="8"/>
                    </a:cubicBezTo>
                    <a:cubicBezTo>
                      <a:pt x="8" y="11"/>
                      <a:pt x="6" y="15"/>
                      <a:pt x="4" y="19"/>
                    </a:cubicBezTo>
                    <a:cubicBezTo>
                      <a:pt x="1" y="26"/>
                      <a:pt x="0" y="33"/>
                      <a:pt x="0" y="37"/>
                    </a:cubicBezTo>
                    <a:cubicBezTo>
                      <a:pt x="0" y="38"/>
                      <a:pt x="0" y="39"/>
                      <a:pt x="0" y="40"/>
                    </a:cubicBezTo>
                    <a:cubicBezTo>
                      <a:pt x="0" y="41"/>
                      <a:pt x="1" y="41"/>
                      <a:pt x="1" y="42"/>
                    </a:cubicBezTo>
                    <a:cubicBezTo>
                      <a:pt x="1" y="42"/>
                      <a:pt x="2" y="42"/>
                      <a:pt x="2" y="43"/>
                    </a:cubicBezTo>
                    <a:cubicBezTo>
                      <a:pt x="3" y="43"/>
                      <a:pt x="3" y="43"/>
                      <a:pt x="4" y="43"/>
                    </a:cubicBezTo>
                    <a:cubicBezTo>
                      <a:pt x="5" y="43"/>
                      <a:pt x="6" y="42"/>
                      <a:pt x="7" y="41"/>
                    </a:cubicBezTo>
                    <a:cubicBezTo>
                      <a:pt x="9" y="39"/>
                      <a:pt x="11" y="37"/>
                      <a:pt x="12" y="34"/>
                    </a:cubicBezTo>
                    <a:cubicBezTo>
                      <a:pt x="14" y="31"/>
                      <a:pt x="16" y="28"/>
                      <a:pt x="17" y="24"/>
                    </a:cubicBezTo>
                    <a:cubicBezTo>
                      <a:pt x="15" y="23"/>
                      <a:pt x="15" y="23"/>
                      <a:pt x="15" y="23"/>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9271EA97-D38F-4C0F-8FE0-4C03A0F35D33}"/>
                  </a:ext>
                </a:extLst>
              </p:cNvPr>
              <p:cNvSpPr>
                <a:spLocks/>
              </p:cNvSpPr>
              <p:nvPr/>
            </p:nvSpPr>
            <p:spPr bwMode="auto">
              <a:xfrm>
                <a:off x="4246563" y="3373438"/>
                <a:ext cx="227013" cy="88900"/>
              </a:xfrm>
              <a:custGeom>
                <a:avLst/>
                <a:gdLst>
                  <a:gd name="T0" fmla="*/ 0 w 66"/>
                  <a:gd name="T1" fmla="*/ 3 h 26"/>
                  <a:gd name="T2" fmla="*/ 1 w 66"/>
                  <a:gd name="T3" fmla="*/ 3 h 26"/>
                  <a:gd name="T4" fmla="*/ 36 w 66"/>
                  <a:gd name="T5" fmla="*/ 16 h 26"/>
                  <a:gd name="T6" fmla="*/ 56 w 66"/>
                  <a:gd name="T7" fmla="*/ 23 h 26"/>
                  <a:gd name="T8" fmla="*/ 65 w 66"/>
                  <a:gd name="T9" fmla="*/ 26 h 26"/>
                  <a:gd name="T10" fmla="*/ 66 w 66"/>
                  <a:gd name="T11" fmla="*/ 24 h 26"/>
                  <a:gd name="T12" fmla="*/ 34 w 66"/>
                  <a:gd name="T13" fmla="*/ 12 h 26"/>
                  <a:gd name="T14" fmla="*/ 12 w 66"/>
                  <a:gd name="T15" fmla="*/ 4 h 26"/>
                  <a:gd name="T16" fmla="*/ 5 w 66"/>
                  <a:gd name="T17" fmla="*/ 1 h 26"/>
                  <a:gd name="T18" fmla="*/ 2 w 66"/>
                  <a:gd name="T19" fmla="*/ 0 h 26"/>
                  <a:gd name="T20" fmla="*/ 1 w 66"/>
                  <a:gd name="T21" fmla="*/ 0 h 26"/>
                  <a:gd name="T22" fmla="*/ 0 w 66"/>
                  <a:gd name="T23"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26">
                    <a:moveTo>
                      <a:pt x="0" y="3"/>
                    </a:moveTo>
                    <a:cubicBezTo>
                      <a:pt x="0" y="3"/>
                      <a:pt x="1" y="3"/>
                      <a:pt x="1" y="3"/>
                    </a:cubicBezTo>
                    <a:cubicBezTo>
                      <a:pt x="6" y="5"/>
                      <a:pt x="21" y="10"/>
                      <a:pt x="36" y="16"/>
                    </a:cubicBezTo>
                    <a:cubicBezTo>
                      <a:pt x="44" y="19"/>
                      <a:pt x="51" y="21"/>
                      <a:pt x="56" y="23"/>
                    </a:cubicBezTo>
                    <a:cubicBezTo>
                      <a:pt x="61" y="25"/>
                      <a:pt x="65" y="26"/>
                      <a:pt x="65" y="26"/>
                    </a:cubicBezTo>
                    <a:cubicBezTo>
                      <a:pt x="66" y="24"/>
                      <a:pt x="66" y="24"/>
                      <a:pt x="66" y="24"/>
                    </a:cubicBezTo>
                    <a:cubicBezTo>
                      <a:pt x="66" y="24"/>
                      <a:pt x="50" y="18"/>
                      <a:pt x="34" y="12"/>
                    </a:cubicBezTo>
                    <a:cubicBezTo>
                      <a:pt x="26" y="9"/>
                      <a:pt x="18" y="6"/>
                      <a:pt x="12" y="4"/>
                    </a:cubicBezTo>
                    <a:cubicBezTo>
                      <a:pt x="9" y="3"/>
                      <a:pt x="6" y="2"/>
                      <a:pt x="5" y="1"/>
                    </a:cubicBezTo>
                    <a:cubicBezTo>
                      <a:pt x="4" y="1"/>
                      <a:pt x="3" y="0"/>
                      <a:pt x="2" y="0"/>
                    </a:cubicBezTo>
                    <a:cubicBezTo>
                      <a:pt x="2" y="0"/>
                      <a:pt x="1" y="0"/>
                      <a:pt x="1" y="0"/>
                    </a:cubicBezTo>
                    <a:cubicBezTo>
                      <a:pt x="0" y="3"/>
                      <a:pt x="0" y="3"/>
                      <a:pt x="0" y="3"/>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8">
                <a:extLst>
                  <a:ext uri="{FF2B5EF4-FFF2-40B4-BE49-F238E27FC236}">
                    <a16:creationId xmlns:a16="http://schemas.microsoft.com/office/drawing/2014/main" id="{C0539916-645F-4F82-AFA0-E95773F95BD3}"/>
                  </a:ext>
                </a:extLst>
              </p:cNvPr>
              <p:cNvSpPr>
                <a:spLocks/>
              </p:cNvSpPr>
              <p:nvPr/>
            </p:nvSpPr>
            <p:spPr bwMode="auto">
              <a:xfrm>
                <a:off x="4338638" y="3252788"/>
                <a:ext cx="581025" cy="1004888"/>
              </a:xfrm>
              <a:custGeom>
                <a:avLst/>
                <a:gdLst>
                  <a:gd name="T0" fmla="*/ 29 w 168"/>
                  <a:gd name="T1" fmla="*/ 42 h 291"/>
                  <a:gd name="T2" fmla="*/ 32 w 168"/>
                  <a:gd name="T3" fmla="*/ 63 h 291"/>
                  <a:gd name="T4" fmla="*/ 44 w 168"/>
                  <a:gd name="T5" fmla="*/ 67 h 291"/>
                  <a:gd name="T6" fmla="*/ 58 w 168"/>
                  <a:gd name="T7" fmla="*/ 83 h 291"/>
                  <a:gd name="T8" fmla="*/ 48 w 168"/>
                  <a:gd name="T9" fmla="*/ 102 h 291"/>
                  <a:gd name="T10" fmla="*/ 42 w 168"/>
                  <a:gd name="T11" fmla="*/ 105 h 291"/>
                  <a:gd name="T12" fmla="*/ 41 w 168"/>
                  <a:gd name="T13" fmla="*/ 117 h 291"/>
                  <a:gd name="T14" fmla="*/ 46 w 168"/>
                  <a:gd name="T15" fmla="*/ 129 h 291"/>
                  <a:gd name="T16" fmla="*/ 40 w 168"/>
                  <a:gd name="T17" fmla="*/ 151 h 291"/>
                  <a:gd name="T18" fmla="*/ 47 w 168"/>
                  <a:gd name="T19" fmla="*/ 224 h 291"/>
                  <a:gd name="T20" fmla="*/ 78 w 168"/>
                  <a:gd name="T21" fmla="*/ 272 h 291"/>
                  <a:gd name="T22" fmla="*/ 130 w 168"/>
                  <a:gd name="T23" fmla="*/ 287 h 291"/>
                  <a:gd name="T24" fmla="*/ 162 w 168"/>
                  <a:gd name="T25" fmla="*/ 246 h 291"/>
                  <a:gd name="T26" fmla="*/ 156 w 168"/>
                  <a:gd name="T27" fmla="*/ 226 h 291"/>
                  <a:gd name="T28" fmla="*/ 152 w 168"/>
                  <a:gd name="T29" fmla="*/ 168 h 291"/>
                  <a:gd name="T30" fmla="*/ 165 w 168"/>
                  <a:gd name="T31" fmla="*/ 139 h 291"/>
                  <a:gd name="T32" fmla="*/ 148 w 168"/>
                  <a:gd name="T33" fmla="*/ 103 h 291"/>
                  <a:gd name="T34" fmla="*/ 112 w 168"/>
                  <a:gd name="T35" fmla="*/ 83 h 291"/>
                  <a:gd name="T36" fmla="*/ 84 w 168"/>
                  <a:gd name="T37" fmla="*/ 53 h 291"/>
                  <a:gd name="T38" fmla="*/ 79 w 168"/>
                  <a:gd name="T39" fmla="*/ 24 h 291"/>
                  <a:gd name="T40" fmla="*/ 48 w 168"/>
                  <a:gd name="T41" fmla="*/ 1 h 291"/>
                  <a:gd name="T42" fmla="*/ 6 w 168"/>
                  <a:gd name="T43" fmla="*/ 14 h 291"/>
                  <a:gd name="T44" fmla="*/ 29 w 168"/>
                  <a:gd name="T45" fmla="*/ 4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291">
                    <a:moveTo>
                      <a:pt x="29" y="42"/>
                    </a:moveTo>
                    <a:cubicBezTo>
                      <a:pt x="31" y="49"/>
                      <a:pt x="27" y="58"/>
                      <a:pt x="32" y="63"/>
                    </a:cubicBezTo>
                    <a:cubicBezTo>
                      <a:pt x="35" y="66"/>
                      <a:pt x="40" y="66"/>
                      <a:pt x="44" y="67"/>
                    </a:cubicBezTo>
                    <a:cubicBezTo>
                      <a:pt x="51" y="69"/>
                      <a:pt x="57" y="75"/>
                      <a:pt x="58" y="83"/>
                    </a:cubicBezTo>
                    <a:cubicBezTo>
                      <a:pt x="59" y="90"/>
                      <a:pt x="55" y="98"/>
                      <a:pt x="48" y="102"/>
                    </a:cubicBezTo>
                    <a:cubicBezTo>
                      <a:pt x="46" y="103"/>
                      <a:pt x="44" y="103"/>
                      <a:pt x="42" y="105"/>
                    </a:cubicBezTo>
                    <a:cubicBezTo>
                      <a:pt x="39" y="108"/>
                      <a:pt x="39" y="113"/>
                      <a:pt x="41" y="117"/>
                    </a:cubicBezTo>
                    <a:cubicBezTo>
                      <a:pt x="42" y="121"/>
                      <a:pt x="45" y="125"/>
                      <a:pt x="46" y="129"/>
                    </a:cubicBezTo>
                    <a:cubicBezTo>
                      <a:pt x="47" y="137"/>
                      <a:pt x="43" y="144"/>
                      <a:pt x="40" y="151"/>
                    </a:cubicBezTo>
                    <a:cubicBezTo>
                      <a:pt x="31" y="175"/>
                      <a:pt x="37" y="201"/>
                      <a:pt x="47" y="224"/>
                    </a:cubicBezTo>
                    <a:cubicBezTo>
                      <a:pt x="54" y="242"/>
                      <a:pt x="63" y="259"/>
                      <a:pt x="78" y="272"/>
                    </a:cubicBezTo>
                    <a:cubicBezTo>
                      <a:pt x="92" y="284"/>
                      <a:pt x="112" y="291"/>
                      <a:pt x="130" y="287"/>
                    </a:cubicBezTo>
                    <a:cubicBezTo>
                      <a:pt x="149" y="283"/>
                      <a:pt x="164" y="265"/>
                      <a:pt x="162" y="246"/>
                    </a:cubicBezTo>
                    <a:cubicBezTo>
                      <a:pt x="162" y="239"/>
                      <a:pt x="159" y="233"/>
                      <a:pt x="156" y="226"/>
                    </a:cubicBezTo>
                    <a:cubicBezTo>
                      <a:pt x="149" y="207"/>
                      <a:pt x="144" y="186"/>
                      <a:pt x="152" y="168"/>
                    </a:cubicBezTo>
                    <a:cubicBezTo>
                      <a:pt x="156" y="158"/>
                      <a:pt x="163" y="149"/>
                      <a:pt x="165" y="139"/>
                    </a:cubicBezTo>
                    <a:cubicBezTo>
                      <a:pt x="168" y="125"/>
                      <a:pt x="159" y="111"/>
                      <a:pt x="148" y="103"/>
                    </a:cubicBezTo>
                    <a:cubicBezTo>
                      <a:pt x="137" y="94"/>
                      <a:pt x="124" y="89"/>
                      <a:pt x="112" y="83"/>
                    </a:cubicBezTo>
                    <a:cubicBezTo>
                      <a:pt x="100" y="76"/>
                      <a:pt x="88" y="66"/>
                      <a:pt x="84" y="53"/>
                    </a:cubicBezTo>
                    <a:cubicBezTo>
                      <a:pt x="81" y="44"/>
                      <a:pt x="82" y="33"/>
                      <a:pt x="79" y="24"/>
                    </a:cubicBezTo>
                    <a:cubicBezTo>
                      <a:pt x="74" y="11"/>
                      <a:pt x="61" y="3"/>
                      <a:pt x="48" y="1"/>
                    </a:cubicBezTo>
                    <a:cubicBezTo>
                      <a:pt x="38" y="0"/>
                      <a:pt x="11" y="2"/>
                      <a:pt x="6" y="14"/>
                    </a:cubicBezTo>
                    <a:cubicBezTo>
                      <a:pt x="0" y="28"/>
                      <a:pt x="25" y="30"/>
                      <a:pt x="29" y="42"/>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9">
                <a:extLst>
                  <a:ext uri="{FF2B5EF4-FFF2-40B4-BE49-F238E27FC236}">
                    <a16:creationId xmlns:a16="http://schemas.microsoft.com/office/drawing/2014/main" id="{A67C1216-1AF7-4DDE-9ADA-48021745BC53}"/>
                  </a:ext>
                </a:extLst>
              </p:cNvPr>
              <p:cNvSpPr>
                <a:spLocks/>
              </p:cNvSpPr>
              <p:nvPr/>
            </p:nvSpPr>
            <p:spPr bwMode="auto">
              <a:xfrm>
                <a:off x="4446588" y="3232151"/>
                <a:ext cx="373063" cy="485775"/>
              </a:xfrm>
              <a:custGeom>
                <a:avLst/>
                <a:gdLst>
                  <a:gd name="T0" fmla="*/ 100 w 108"/>
                  <a:gd name="T1" fmla="*/ 111 h 141"/>
                  <a:gd name="T2" fmla="*/ 98 w 108"/>
                  <a:gd name="T3" fmla="*/ 78 h 141"/>
                  <a:gd name="T4" fmla="*/ 86 w 108"/>
                  <a:gd name="T5" fmla="*/ 70 h 141"/>
                  <a:gd name="T6" fmla="*/ 79 w 108"/>
                  <a:gd name="T7" fmla="*/ 47 h 141"/>
                  <a:gd name="T8" fmla="*/ 56 w 108"/>
                  <a:gd name="T9" fmla="*/ 11 h 141"/>
                  <a:gd name="T10" fmla="*/ 13 w 108"/>
                  <a:gd name="T11" fmla="*/ 4 h 141"/>
                  <a:gd name="T12" fmla="*/ 3 w 108"/>
                  <a:gd name="T13" fmla="*/ 9 h 141"/>
                  <a:gd name="T14" fmla="*/ 6 w 108"/>
                  <a:gd name="T15" fmla="*/ 25 h 141"/>
                  <a:gd name="T16" fmla="*/ 19 w 108"/>
                  <a:gd name="T17" fmla="*/ 35 h 141"/>
                  <a:gd name="T18" fmla="*/ 40 w 108"/>
                  <a:gd name="T19" fmla="*/ 75 h 141"/>
                  <a:gd name="T20" fmla="*/ 69 w 108"/>
                  <a:gd name="T21" fmla="*/ 122 h 141"/>
                  <a:gd name="T22" fmla="*/ 100 w 108"/>
                  <a:gd name="T23" fmla="*/ 11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1">
                    <a:moveTo>
                      <a:pt x="100" y="111"/>
                    </a:moveTo>
                    <a:cubicBezTo>
                      <a:pt x="107" y="101"/>
                      <a:pt x="108" y="86"/>
                      <a:pt x="98" y="78"/>
                    </a:cubicBezTo>
                    <a:cubicBezTo>
                      <a:pt x="94" y="75"/>
                      <a:pt x="89" y="73"/>
                      <a:pt x="86" y="70"/>
                    </a:cubicBezTo>
                    <a:cubicBezTo>
                      <a:pt x="80" y="64"/>
                      <a:pt x="80" y="55"/>
                      <a:pt x="79" y="47"/>
                    </a:cubicBezTo>
                    <a:cubicBezTo>
                      <a:pt x="77" y="32"/>
                      <a:pt x="68" y="19"/>
                      <a:pt x="56" y="11"/>
                    </a:cubicBezTo>
                    <a:cubicBezTo>
                      <a:pt x="43" y="2"/>
                      <a:pt x="27" y="0"/>
                      <a:pt x="13" y="4"/>
                    </a:cubicBezTo>
                    <a:cubicBezTo>
                      <a:pt x="9" y="5"/>
                      <a:pt x="6" y="6"/>
                      <a:pt x="3" y="9"/>
                    </a:cubicBezTo>
                    <a:cubicBezTo>
                      <a:pt x="0" y="14"/>
                      <a:pt x="2" y="20"/>
                      <a:pt x="6" y="25"/>
                    </a:cubicBezTo>
                    <a:cubicBezTo>
                      <a:pt x="10" y="29"/>
                      <a:pt x="15" y="32"/>
                      <a:pt x="19" y="35"/>
                    </a:cubicBezTo>
                    <a:cubicBezTo>
                      <a:pt x="30" y="45"/>
                      <a:pt x="34" y="61"/>
                      <a:pt x="40" y="75"/>
                    </a:cubicBezTo>
                    <a:cubicBezTo>
                      <a:pt x="47" y="92"/>
                      <a:pt x="57" y="108"/>
                      <a:pt x="69" y="122"/>
                    </a:cubicBezTo>
                    <a:cubicBezTo>
                      <a:pt x="86" y="141"/>
                      <a:pt x="90" y="128"/>
                      <a:pt x="100" y="111"/>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0">
                <a:extLst>
                  <a:ext uri="{FF2B5EF4-FFF2-40B4-BE49-F238E27FC236}">
                    <a16:creationId xmlns:a16="http://schemas.microsoft.com/office/drawing/2014/main" id="{FC232F20-12E3-46F4-8612-25FEE59918A0}"/>
                  </a:ext>
                </a:extLst>
              </p:cNvPr>
              <p:cNvSpPr>
                <a:spLocks/>
              </p:cNvSpPr>
              <p:nvPr/>
            </p:nvSpPr>
            <p:spPr bwMode="auto">
              <a:xfrm>
                <a:off x="4649788" y="3756026"/>
                <a:ext cx="328613" cy="349250"/>
              </a:xfrm>
              <a:custGeom>
                <a:avLst/>
                <a:gdLst>
                  <a:gd name="T0" fmla="*/ 90 w 95"/>
                  <a:gd name="T1" fmla="*/ 32 h 101"/>
                  <a:gd name="T2" fmla="*/ 93 w 95"/>
                  <a:gd name="T3" fmla="*/ 64 h 101"/>
                  <a:gd name="T4" fmla="*/ 80 w 95"/>
                  <a:gd name="T5" fmla="*/ 91 h 101"/>
                  <a:gd name="T6" fmla="*/ 69 w 95"/>
                  <a:gd name="T7" fmla="*/ 99 h 101"/>
                  <a:gd name="T8" fmla="*/ 54 w 95"/>
                  <a:gd name="T9" fmla="*/ 101 h 101"/>
                  <a:gd name="T10" fmla="*/ 9 w 95"/>
                  <a:gd name="T11" fmla="*/ 78 h 101"/>
                  <a:gd name="T12" fmla="*/ 28 w 95"/>
                  <a:gd name="T13" fmla="*/ 6 h 101"/>
                  <a:gd name="T14" fmla="*/ 90 w 95"/>
                  <a:gd name="T15" fmla="*/ 32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101">
                    <a:moveTo>
                      <a:pt x="90" y="32"/>
                    </a:moveTo>
                    <a:cubicBezTo>
                      <a:pt x="94" y="42"/>
                      <a:pt x="95" y="54"/>
                      <a:pt x="93" y="64"/>
                    </a:cubicBezTo>
                    <a:cubicBezTo>
                      <a:pt x="91" y="74"/>
                      <a:pt x="86" y="83"/>
                      <a:pt x="80" y="91"/>
                    </a:cubicBezTo>
                    <a:cubicBezTo>
                      <a:pt x="77" y="94"/>
                      <a:pt x="73" y="98"/>
                      <a:pt x="69" y="99"/>
                    </a:cubicBezTo>
                    <a:cubicBezTo>
                      <a:pt x="65" y="101"/>
                      <a:pt x="59" y="101"/>
                      <a:pt x="54" y="101"/>
                    </a:cubicBezTo>
                    <a:cubicBezTo>
                      <a:pt x="37" y="99"/>
                      <a:pt x="18" y="93"/>
                      <a:pt x="9" y="78"/>
                    </a:cubicBezTo>
                    <a:cubicBezTo>
                      <a:pt x="0" y="60"/>
                      <a:pt x="5" y="12"/>
                      <a:pt x="28" y="6"/>
                    </a:cubicBezTo>
                    <a:cubicBezTo>
                      <a:pt x="48" y="0"/>
                      <a:pt x="81" y="13"/>
                      <a:pt x="90" y="32"/>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297B0459-70E3-45BE-9DF5-05EF5CBAF2CD}"/>
                  </a:ext>
                </a:extLst>
              </p:cNvPr>
              <p:cNvSpPr>
                <a:spLocks/>
              </p:cNvSpPr>
              <p:nvPr/>
            </p:nvSpPr>
            <p:spPr bwMode="auto">
              <a:xfrm>
                <a:off x="4341813" y="2324101"/>
                <a:ext cx="963613" cy="255588"/>
              </a:xfrm>
              <a:custGeom>
                <a:avLst/>
                <a:gdLst>
                  <a:gd name="T0" fmla="*/ 279 w 279"/>
                  <a:gd name="T1" fmla="*/ 74 h 74"/>
                  <a:gd name="T2" fmla="*/ 228 w 279"/>
                  <a:gd name="T3" fmla="*/ 39 h 74"/>
                  <a:gd name="T4" fmla="*/ 200 w 279"/>
                  <a:gd name="T5" fmla="*/ 48 h 74"/>
                  <a:gd name="T6" fmla="*/ 131 w 279"/>
                  <a:gd name="T7" fmla="*/ 0 h 74"/>
                  <a:gd name="T8" fmla="*/ 64 w 279"/>
                  <a:gd name="T9" fmla="*/ 41 h 74"/>
                  <a:gd name="T10" fmla="*/ 50 w 279"/>
                  <a:gd name="T11" fmla="*/ 39 h 74"/>
                  <a:gd name="T12" fmla="*/ 0 w 279"/>
                  <a:gd name="T13" fmla="*/ 74 h 74"/>
                  <a:gd name="T14" fmla="*/ 279 w 279"/>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 h="74">
                    <a:moveTo>
                      <a:pt x="279" y="74"/>
                    </a:moveTo>
                    <a:cubicBezTo>
                      <a:pt x="271" y="54"/>
                      <a:pt x="252" y="39"/>
                      <a:pt x="228" y="39"/>
                    </a:cubicBezTo>
                    <a:cubicBezTo>
                      <a:pt x="218" y="39"/>
                      <a:pt x="208" y="42"/>
                      <a:pt x="200" y="48"/>
                    </a:cubicBezTo>
                    <a:cubicBezTo>
                      <a:pt x="189" y="20"/>
                      <a:pt x="162" y="0"/>
                      <a:pt x="131" y="0"/>
                    </a:cubicBezTo>
                    <a:cubicBezTo>
                      <a:pt x="102" y="0"/>
                      <a:pt x="76" y="17"/>
                      <a:pt x="64" y="41"/>
                    </a:cubicBezTo>
                    <a:cubicBezTo>
                      <a:pt x="60" y="40"/>
                      <a:pt x="55" y="39"/>
                      <a:pt x="50" y="39"/>
                    </a:cubicBezTo>
                    <a:cubicBezTo>
                      <a:pt x="27" y="39"/>
                      <a:pt x="8" y="54"/>
                      <a:pt x="0" y="74"/>
                    </a:cubicBezTo>
                    <a:cubicBezTo>
                      <a:pt x="279" y="74"/>
                      <a:pt x="279" y="74"/>
                      <a:pt x="279" y="7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pic>
        <p:nvPicPr>
          <p:cNvPr id="5" name="Picture 4">
            <a:extLst>
              <a:ext uri="{FF2B5EF4-FFF2-40B4-BE49-F238E27FC236}">
                <a16:creationId xmlns:a16="http://schemas.microsoft.com/office/drawing/2014/main" id="{253EA727-270E-40D6-996E-CD8807B5D3DC}"/>
              </a:ext>
            </a:extLst>
          </p:cNvPr>
          <p:cNvPicPr>
            <a:picLocks noChangeAspect="1"/>
          </p:cNvPicPr>
          <p:nvPr/>
        </p:nvPicPr>
        <p:blipFill rotWithShape="1">
          <a:blip r:embed="rId3">
            <a:extLst>
              <a:ext uri="{28A0092B-C50C-407E-A947-70E740481C1C}">
                <a14:useLocalDpi xmlns:a14="http://schemas.microsoft.com/office/drawing/2010/main" val="0"/>
              </a:ext>
            </a:extLst>
          </a:blip>
          <a:srcRect l="30503" t="11850" r="41164" b="5300"/>
          <a:stretch/>
        </p:blipFill>
        <p:spPr>
          <a:xfrm>
            <a:off x="597698" y="1472140"/>
            <a:ext cx="2548719" cy="4631086"/>
          </a:xfrm>
          <a:prstGeom prst="rect">
            <a:avLst/>
          </a:prstGeom>
        </p:spPr>
      </p:pic>
      <p:pic>
        <p:nvPicPr>
          <p:cNvPr id="7" name="Picture 6">
            <a:extLst>
              <a:ext uri="{FF2B5EF4-FFF2-40B4-BE49-F238E27FC236}">
                <a16:creationId xmlns:a16="http://schemas.microsoft.com/office/drawing/2014/main" id="{46C2D844-189E-442F-AE03-75185FB9D99E}"/>
              </a:ext>
            </a:extLst>
          </p:cNvPr>
          <p:cNvPicPr>
            <a:picLocks noChangeAspect="1"/>
          </p:cNvPicPr>
          <p:nvPr/>
        </p:nvPicPr>
        <p:blipFill rotWithShape="1">
          <a:blip r:embed="rId4">
            <a:extLst>
              <a:ext uri="{28A0092B-C50C-407E-A947-70E740481C1C}">
                <a14:useLocalDpi xmlns:a14="http://schemas.microsoft.com/office/drawing/2010/main" val="0"/>
              </a:ext>
            </a:extLst>
          </a:blip>
          <a:srcRect l="12007" t="10444" r="50000" b="3911"/>
          <a:stretch/>
        </p:blipFill>
        <p:spPr>
          <a:xfrm>
            <a:off x="3348938" y="1460826"/>
            <a:ext cx="2747062" cy="4642400"/>
          </a:xfrm>
          <a:prstGeom prst="rect">
            <a:avLst/>
          </a:prstGeom>
        </p:spPr>
      </p:pic>
      <p:pic>
        <p:nvPicPr>
          <p:cNvPr id="9" name="Picture 8">
            <a:extLst>
              <a:ext uri="{FF2B5EF4-FFF2-40B4-BE49-F238E27FC236}">
                <a16:creationId xmlns:a16="http://schemas.microsoft.com/office/drawing/2014/main" id="{27E1DF13-F106-49DA-A69A-A30E4F95B1E2}"/>
              </a:ext>
            </a:extLst>
          </p:cNvPr>
          <p:cNvPicPr>
            <a:picLocks noChangeAspect="1"/>
          </p:cNvPicPr>
          <p:nvPr/>
        </p:nvPicPr>
        <p:blipFill rotWithShape="1">
          <a:blip r:embed="rId5">
            <a:extLst>
              <a:ext uri="{28A0092B-C50C-407E-A947-70E740481C1C}">
                <a14:useLocalDpi xmlns:a14="http://schemas.microsoft.com/office/drawing/2010/main" val="0"/>
              </a:ext>
            </a:extLst>
          </a:blip>
          <a:srcRect l="5441" t="11658" r="54686" b="5323"/>
          <a:stretch/>
        </p:blipFill>
        <p:spPr>
          <a:xfrm>
            <a:off x="6295692" y="1460826"/>
            <a:ext cx="2548720" cy="4642400"/>
          </a:xfrm>
          <a:prstGeom prst="rect">
            <a:avLst/>
          </a:prstGeom>
        </p:spPr>
      </p:pic>
      <p:pic>
        <p:nvPicPr>
          <p:cNvPr id="11" name="Picture 10">
            <a:extLst>
              <a:ext uri="{FF2B5EF4-FFF2-40B4-BE49-F238E27FC236}">
                <a16:creationId xmlns:a16="http://schemas.microsoft.com/office/drawing/2014/main" id="{1FCA437C-14A9-45D4-B1BB-79C6B5B07130}"/>
              </a:ext>
            </a:extLst>
          </p:cNvPr>
          <p:cNvPicPr>
            <a:picLocks noChangeAspect="1"/>
          </p:cNvPicPr>
          <p:nvPr/>
        </p:nvPicPr>
        <p:blipFill rotWithShape="1">
          <a:blip r:embed="rId6">
            <a:extLst>
              <a:ext uri="{28A0092B-C50C-407E-A947-70E740481C1C}">
                <a14:useLocalDpi xmlns:a14="http://schemas.microsoft.com/office/drawing/2010/main" val="0"/>
              </a:ext>
            </a:extLst>
          </a:blip>
          <a:srcRect l="15115" t="13626" r="46392" b="7233"/>
          <a:stretch/>
        </p:blipFill>
        <p:spPr>
          <a:xfrm>
            <a:off x="9147869" y="1447248"/>
            <a:ext cx="2354223" cy="4655978"/>
          </a:xfrm>
          <a:prstGeom prst="rect">
            <a:avLst/>
          </a:prstGeom>
        </p:spPr>
      </p:pic>
    </p:spTree>
    <p:extLst>
      <p:ext uri="{BB962C8B-B14F-4D97-AF65-F5344CB8AC3E}">
        <p14:creationId xmlns:p14="http://schemas.microsoft.com/office/powerpoint/2010/main" val="416661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571500" y="1111221"/>
            <a:ext cx="3507014" cy="997196"/>
          </a:xfrm>
        </p:spPr>
        <p:txBody>
          <a:bodyPr wrap="square" lIns="0" tIns="0" rIns="0" bIns="0">
            <a:spAutoFit/>
          </a:bodyPr>
          <a:lstStyle/>
          <a:p>
            <a:pPr algn="l"/>
            <a:r>
              <a:rPr lang="en-US" dirty="0"/>
              <a:t>APPLICATION ADVANTANGE</a:t>
            </a:r>
          </a:p>
        </p:txBody>
      </p:sp>
      <p:sp>
        <p:nvSpPr>
          <p:cNvPr id="72" name="Rectangle 71">
            <a:extLst>
              <a:ext uri="{FF2B5EF4-FFF2-40B4-BE49-F238E27FC236}">
                <a16:creationId xmlns:a16="http://schemas.microsoft.com/office/drawing/2014/main" id="{C7782C49-70EB-41DC-AED7-EC82C13C8686}"/>
              </a:ext>
            </a:extLst>
          </p:cNvPr>
          <p:cNvSpPr/>
          <p:nvPr/>
        </p:nvSpPr>
        <p:spPr>
          <a:xfrm>
            <a:off x="1760475" y="2744625"/>
            <a:ext cx="4956225" cy="3693319"/>
          </a:xfrm>
          <a:prstGeom prst="rect">
            <a:avLst/>
          </a:prstGeom>
        </p:spPr>
        <p:txBody>
          <a:bodyPr wrap="square" lIns="0" tIns="0" rIns="0" bIns="0" anchor="ctr">
            <a:spAutoFit/>
          </a:bodyPr>
          <a:lstStyle/>
          <a:p>
            <a:r>
              <a:rPr lang="en-US" sz="2000" dirty="0">
                <a:latin typeface="+mj-lt"/>
              </a:rPr>
              <a:t>Can easily  signup and login</a:t>
            </a:r>
          </a:p>
          <a:p>
            <a:endParaRPr lang="en-US" sz="2000" dirty="0">
              <a:latin typeface="+mj-lt"/>
            </a:endParaRPr>
          </a:p>
          <a:p>
            <a:endParaRPr lang="en-US" sz="2000" dirty="0">
              <a:latin typeface="+mj-lt"/>
            </a:endParaRPr>
          </a:p>
          <a:p>
            <a:r>
              <a:rPr lang="en-US" sz="2000" dirty="0">
                <a:latin typeface="+mj-lt"/>
              </a:rPr>
              <a:t>User can see his registration successfully or unsuccessfully</a:t>
            </a:r>
          </a:p>
          <a:p>
            <a:endParaRPr lang="en-US" sz="2000" dirty="0">
              <a:latin typeface="+mj-lt"/>
            </a:endParaRPr>
          </a:p>
          <a:p>
            <a:endParaRPr lang="en-US" sz="2000" dirty="0">
              <a:latin typeface="+mj-lt"/>
            </a:endParaRPr>
          </a:p>
          <a:p>
            <a:r>
              <a:rPr lang="en-US" sz="2000" dirty="0">
                <a:latin typeface="+mj-lt"/>
              </a:rPr>
              <a:t>Budget friendly</a:t>
            </a:r>
          </a:p>
          <a:p>
            <a:endParaRPr lang="en-US" sz="2000" dirty="0">
              <a:latin typeface="+mj-lt"/>
            </a:endParaRPr>
          </a:p>
          <a:p>
            <a:endParaRPr lang="en-US" sz="2000" dirty="0">
              <a:latin typeface="+mj-lt"/>
            </a:endParaRPr>
          </a:p>
          <a:p>
            <a:r>
              <a:rPr lang="en-US" sz="2000" dirty="0">
                <a:latin typeface="+mj-lt"/>
              </a:rPr>
              <a:t>Create individual profile and include application, result, notice and dashboard</a:t>
            </a:r>
            <a:endParaRPr lang="en-ID" sz="2000" dirty="0">
              <a:latin typeface="+mj-lt"/>
            </a:endParaRPr>
          </a:p>
        </p:txBody>
      </p:sp>
      <p:grpSp>
        <p:nvGrpSpPr>
          <p:cNvPr id="3" name="Group 2">
            <a:extLst>
              <a:ext uri="{FF2B5EF4-FFF2-40B4-BE49-F238E27FC236}">
                <a16:creationId xmlns:a16="http://schemas.microsoft.com/office/drawing/2014/main" id="{B3A0FEA4-0041-4F13-83FF-6D1EE4DFF9E8}"/>
              </a:ext>
            </a:extLst>
          </p:cNvPr>
          <p:cNvGrpSpPr/>
          <p:nvPr/>
        </p:nvGrpSpPr>
        <p:grpSpPr>
          <a:xfrm>
            <a:off x="578860" y="2644295"/>
            <a:ext cx="593097" cy="593097"/>
            <a:chOff x="571500" y="3141333"/>
            <a:chExt cx="593097" cy="593097"/>
          </a:xfrm>
        </p:grpSpPr>
        <p:sp>
          <p:nvSpPr>
            <p:cNvPr id="69" name="Oval 68">
              <a:extLst>
                <a:ext uri="{FF2B5EF4-FFF2-40B4-BE49-F238E27FC236}">
                  <a16:creationId xmlns:a16="http://schemas.microsoft.com/office/drawing/2014/main" id="{C7096BCE-3D24-4757-83DF-446EC088AB2B}"/>
                </a:ext>
              </a:extLst>
            </p:cNvPr>
            <p:cNvSpPr/>
            <p:nvPr/>
          </p:nvSpPr>
          <p:spPr>
            <a:xfrm>
              <a:off x="571500" y="3141333"/>
              <a:ext cx="593097" cy="593097"/>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8C608531-56EE-43F3-90B4-16B651F91351}"/>
                </a:ext>
              </a:extLst>
            </p:cNvPr>
            <p:cNvGrpSpPr/>
            <p:nvPr/>
          </p:nvGrpSpPr>
          <p:grpSpPr>
            <a:xfrm>
              <a:off x="732675" y="3319857"/>
              <a:ext cx="270746" cy="271939"/>
              <a:chOff x="7718425" y="3248025"/>
              <a:chExt cx="360363" cy="361951"/>
            </a:xfrm>
            <a:solidFill>
              <a:schemeClr val="bg1"/>
            </a:solidFill>
            <a:effectLst>
              <a:outerShdw blurRad="50800" dist="38100" dir="5400000" algn="t" rotWithShape="0">
                <a:prstClr val="black">
                  <a:alpha val="18000"/>
                </a:prstClr>
              </a:outerShdw>
            </a:effectLst>
          </p:grpSpPr>
          <p:sp>
            <p:nvSpPr>
              <p:cNvPr id="78" name="Freeform 63">
                <a:extLst>
                  <a:ext uri="{FF2B5EF4-FFF2-40B4-BE49-F238E27FC236}">
                    <a16:creationId xmlns:a16="http://schemas.microsoft.com/office/drawing/2014/main" id="{F6B5F6E8-FFBF-46C6-940F-12F804F6877D}"/>
                  </a:ext>
                </a:extLst>
              </p:cNvPr>
              <p:cNvSpPr>
                <a:spLocks/>
              </p:cNvSpPr>
              <p:nvPr/>
            </p:nvSpPr>
            <p:spPr bwMode="auto">
              <a:xfrm>
                <a:off x="7718425" y="3248025"/>
                <a:ext cx="360363" cy="331788"/>
              </a:xfrm>
              <a:custGeom>
                <a:avLst/>
                <a:gdLst>
                  <a:gd name="T0" fmla="*/ 20 w 96"/>
                  <a:gd name="T1" fmla="*/ 88 h 88"/>
                  <a:gd name="T2" fmla="*/ 8 w 96"/>
                  <a:gd name="T3" fmla="*/ 75 h 88"/>
                  <a:gd name="T4" fmla="*/ 17 w 96"/>
                  <a:gd name="T5" fmla="*/ 65 h 88"/>
                  <a:gd name="T6" fmla="*/ 2 w 96"/>
                  <a:gd name="T7" fmla="*/ 56 h 88"/>
                  <a:gd name="T8" fmla="*/ 0 w 96"/>
                  <a:gd name="T9" fmla="*/ 42 h 88"/>
                  <a:gd name="T10" fmla="*/ 13 w 96"/>
                  <a:gd name="T11" fmla="*/ 40 h 88"/>
                  <a:gd name="T12" fmla="*/ 8 w 96"/>
                  <a:gd name="T13" fmla="*/ 23 h 88"/>
                  <a:gd name="T14" fmla="*/ 8 w 96"/>
                  <a:gd name="T15" fmla="*/ 20 h 88"/>
                  <a:gd name="T16" fmla="*/ 23 w 96"/>
                  <a:gd name="T17" fmla="*/ 8 h 88"/>
                  <a:gd name="T18" fmla="*/ 40 w 96"/>
                  <a:gd name="T19" fmla="*/ 13 h 88"/>
                  <a:gd name="T20" fmla="*/ 42 w 96"/>
                  <a:gd name="T21" fmla="*/ 0 h 88"/>
                  <a:gd name="T22" fmla="*/ 56 w 96"/>
                  <a:gd name="T23" fmla="*/ 2 h 88"/>
                  <a:gd name="T24" fmla="*/ 65 w 96"/>
                  <a:gd name="T25" fmla="*/ 17 h 88"/>
                  <a:gd name="T26" fmla="*/ 76 w 96"/>
                  <a:gd name="T27" fmla="*/ 8 h 88"/>
                  <a:gd name="T28" fmla="*/ 88 w 96"/>
                  <a:gd name="T29" fmla="*/ 21 h 88"/>
                  <a:gd name="T30" fmla="*/ 79 w 96"/>
                  <a:gd name="T31" fmla="*/ 31 h 88"/>
                  <a:gd name="T32" fmla="*/ 94 w 96"/>
                  <a:gd name="T33" fmla="*/ 40 h 88"/>
                  <a:gd name="T34" fmla="*/ 96 w 96"/>
                  <a:gd name="T35" fmla="*/ 54 h 88"/>
                  <a:gd name="T36" fmla="*/ 83 w 96"/>
                  <a:gd name="T37" fmla="*/ 56 h 88"/>
                  <a:gd name="T38" fmla="*/ 88 w 96"/>
                  <a:gd name="T39" fmla="*/ 73 h 88"/>
                  <a:gd name="T40" fmla="*/ 76 w 96"/>
                  <a:gd name="T41" fmla="*/ 88 h 88"/>
                  <a:gd name="T42" fmla="*/ 64 w 96"/>
                  <a:gd name="T43" fmla="*/ 78 h 88"/>
                  <a:gd name="T44" fmla="*/ 67 w 96"/>
                  <a:gd name="T45" fmla="*/ 76 h 88"/>
                  <a:gd name="T46" fmla="*/ 83 w 96"/>
                  <a:gd name="T47" fmla="*/ 75 h 88"/>
                  <a:gd name="T48" fmla="*/ 75 w 96"/>
                  <a:gd name="T49" fmla="*/ 65 h 88"/>
                  <a:gd name="T50" fmla="*/ 81 w 96"/>
                  <a:gd name="T51" fmla="*/ 52 h 88"/>
                  <a:gd name="T52" fmla="*/ 92 w 96"/>
                  <a:gd name="T53" fmla="*/ 44 h 88"/>
                  <a:gd name="T54" fmla="*/ 79 w 96"/>
                  <a:gd name="T55" fmla="*/ 42 h 88"/>
                  <a:gd name="T56" fmla="*/ 76 w 96"/>
                  <a:gd name="T57" fmla="*/ 29 h 88"/>
                  <a:gd name="T58" fmla="*/ 75 w 96"/>
                  <a:gd name="T59" fmla="*/ 13 h 88"/>
                  <a:gd name="T60" fmla="*/ 65 w 96"/>
                  <a:gd name="T61" fmla="*/ 21 h 88"/>
                  <a:gd name="T62" fmla="*/ 52 w 96"/>
                  <a:gd name="T63" fmla="*/ 15 h 88"/>
                  <a:gd name="T64" fmla="*/ 44 w 96"/>
                  <a:gd name="T65" fmla="*/ 4 h 88"/>
                  <a:gd name="T66" fmla="*/ 42 w 96"/>
                  <a:gd name="T67" fmla="*/ 17 h 88"/>
                  <a:gd name="T68" fmla="*/ 29 w 96"/>
                  <a:gd name="T69" fmla="*/ 20 h 88"/>
                  <a:gd name="T70" fmla="*/ 13 w 96"/>
                  <a:gd name="T71" fmla="*/ 21 h 88"/>
                  <a:gd name="T72" fmla="*/ 21 w 96"/>
                  <a:gd name="T73" fmla="*/ 31 h 88"/>
                  <a:gd name="T74" fmla="*/ 15 w 96"/>
                  <a:gd name="T75" fmla="*/ 44 h 88"/>
                  <a:gd name="T76" fmla="*/ 4 w 96"/>
                  <a:gd name="T77" fmla="*/ 52 h 88"/>
                  <a:gd name="T78" fmla="*/ 17 w 96"/>
                  <a:gd name="T79" fmla="*/ 54 h 88"/>
                  <a:gd name="T80" fmla="*/ 20 w 96"/>
                  <a:gd name="T81" fmla="*/ 67 h 88"/>
                  <a:gd name="T82" fmla="*/ 21 w 96"/>
                  <a:gd name="T83" fmla="*/ 83 h 88"/>
                  <a:gd name="T84" fmla="*/ 32 w 96"/>
                  <a:gd name="T85" fmla="*/ 76 h 88"/>
                  <a:gd name="T86" fmla="*/ 23 w 96"/>
                  <a:gd name="T8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8">
                    <a:moveTo>
                      <a:pt x="21" y="88"/>
                    </a:moveTo>
                    <a:cubicBezTo>
                      <a:pt x="21" y="88"/>
                      <a:pt x="20" y="88"/>
                      <a:pt x="20" y="88"/>
                    </a:cubicBezTo>
                    <a:cubicBezTo>
                      <a:pt x="8" y="76"/>
                      <a:pt x="8" y="76"/>
                      <a:pt x="8" y="76"/>
                    </a:cubicBezTo>
                    <a:cubicBezTo>
                      <a:pt x="8" y="76"/>
                      <a:pt x="8" y="75"/>
                      <a:pt x="8" y="75"/>
                    </a:cubicBezTo>
                    <a:cubicBezTo>
                      <a:pt x="8" y="74"/>
                      <a:pt x="8" y="74"/>
                      <a:pt x="8" y="73"/>
                    </a:cubicBezTo>
                    <a:cubicBezTo>
                      <a:pt x="17" y="65"/>
                      <a:pt x="17" y="65"/>
                      <a:pt x="17" y="65"/>
                    </a:cubicBezTo>
                    <a:cubicBezTo>
                      <a:pt x="15" y="63"/>
                      <a:pt x="14" y="59"/>
                      <a:pt x="13" y="56"/>
                    </a:cubicBezTo>
                    <a:cubicBezTo>
                      <a:pt x="2" y="56"/>
                      <a:pt x="2" y="56"/>
                      <a:pt x="2" y="56"/>
                    </a:cubicBezTo>
                    <a:cubicBezTo>
                      <a:pt x="1" y="56"/>
                      <a:pt x="0" y="55"/>
                      <a:pt x="0" y="54"/>
                    </a:cubicBezTo>
                    <a:cubicBezTo>
                      <a:pt x="0" y="42"/>
                      <a:pt x="0" y="42"/>
                      <a:pt x="0" y="42"/>
                    </a:cubicBezTo>
                    <a:cubicBezTo>
                      <a:pt x="0" y="41"/>
                      <a:pt x="1" y="40"/>
                      <a:pt x="2" y="40"/>
                    </a:cubicBezTo>
                    <a:cubicBezTo>
                      <a:pt x="13" y="40"/>
                      <a:pt x="13" y="40"/>
                      <a:pt x="13" y="40"/>
                    </a:cubicBezTo>
                    <a:cubicBezTo>
                      <a:pt x="14" y="37"/>
                      <a:pt x="15" y="33"/>
                      <a:pt x="17" y="31"/>
                    </a:cubicBezTo>
                    <a:cubicBezTo>
                      <a:pt x="8" y="23"/>
                      <a:pt x="8" y="23"/>
                      <a:pt x="8" y="23"/>
                    </a:cubicBezTo>
                    <a:cubicBezTo>
                      <a:pt x="8" y="22"/>
                      <a:pt x="8" y="22"/>
                      <a:pt x="8" y="21"/>
                    </a:cubicBezTo>
                    <a:cubicBezTo>
                      <a:pt x="8" y="21"/>
                      <a:pt x="8" y="20"/>
                      <a:pt x="8" y="20"/>
                    </a:cubicBezTo>
                    <a:cubicBezTo>
                      <a:pt x="20" y="8"/>
                      <a:pt x="20" y="8"/>
                      <a:pt x="20" y="8"/>
                    </a:cubicBezTo>
                    <a:cubicBezTo>
                      <a:pt x="20" y="8"/>
                      <a:pt x="22" y="8"/>
                      <a:pt x="23" y="8"/>
                    </a:cubicBezTo>
                    <a:cubicBezTo>
                      <a:pt x="31" y="17"/>
                      <a:pt x="31" y="17"/>
                      <a:pt x="31" y="17"/>
                    </a:cubicBezTo>
                    <a:cubicBezTo>
                      <a:pt x="33" y="15"/>
                      <a:pt x="37" y="14"/>
                      <a:pt x="40" y="13"/>
                    </a:cubicBezTo>
                    <a:cubicBezTo>
                      <a:pt x="40" y="2"/>
                      <a:pt x="40" y="2"/>
                      <a:pt x="40" y="2"/>
                    </a:cubicBezTo>
                    <a:cubicBezTo>
                      <a:pt x="40" y="1"/>
                      <a:pt x="41" y="0"/>
                      <a:pt x="42" y="0"/>
                    </a:cubicBezTo>
                    <a:cubicBezTo>
                      <a:pt x="54" y="0"/>
                      <a:pt x="54" y="0"/>
                      <a:pt x="54" y="0"/>
                    </a:cubicBezTo>
                    <a:cubicBezTo>
                      <a:pt x="55" y="0"/>
                      <a:pt x="56" y="1"/>
                      <a:pt x="56" y="2"/>
                    </a:cubicBezTo>
                    <a:cubicBezTo>
                      <a:pt x="56" y="13"/>
                      <a:pt x="56" y="13"/>
                      <a:pt x="56" y="13"/>
                    </a:cubicBezTo>
                    <a:cubicBezTo>
                      <a:pt x="59" y="14"/>
                      <a:pt x="63" y="15"/>
                      <a:pt x="65" y="17"/>
                    </a:cubicBezTo>
                    <a:cubicBezTo>
                      <a:pt x="73" y="8"/>
                      <a:pt x="73" y="8"/>
                      <a:pt x="73" y="8"/>
                    </a:cubicBezTo>
                    <a:cubicBezTo>
                      <a:pt x="74" y="8"/>
                      <a:pt x="75" y="8"/>
                      <a:pt x="76" y="8"/>
                    </a:cubicBezTo>
                    <a:cubicBezTo>
                      <a:pt x="88" y="20"/>
                      <a:pt x="88" y="20"/>
                      <a:pt x="88" y="20"/>
                    </a:cubicBezTo>
                    <a:cubicBezTo>
                      <a:pt x="88" y="20"/>
                      <a:pt x="88" y="21"/>
                      <a:pt x="88" y="21"/>
                    </a:cubicBezTo>
                    <a:cubicBezTo>
                      <a:pt x="88" y="22"/>
                      <a:pt x="88" y="22"/>
                      <a:pt x="88" y="23"/>
                    </a:cubicBezTo>
                    <a:cubicBezTo>
                      <a:pt x="79" y="31"/>
                      <a:pt x="79" y="31"/>
                      <a:pt x="79" y="31"/>
                    </a:cubicBezTo>
                    <a:cubicBezTo>
                      <a:pt x="81" y="33"/>
                      <a:pt x="82" y="37"/>
                      <a:pt x="83" y="40"/>
                    </a:cubicBezTo>
                    <a:cubicBezTo>
                      <a:pt x="94" y="40"/>
                      <a:pt x="94" y="40"/>
                      <a:pt x="94" y="40"/>
                    </a:cubicBezTo>
                    <a:cubicBezTo>
                      <a:pt x="95" y="40"/>
                      <a:pt x="96" y="41"/>
                      <a:pt x="96" y="42"/>
                    </a:cubicBezTo>
                    <a:cubicBezTo>
                      <a:pt x="96" y="54"/>
                      <a:pt x="96" y="54"/>
                      <a:pt x="96" y="54"/>
                    </a:cubicBezTo>
                    <a:cubicBezTo>
                      <a:pt x="96" y="55"/>
                      <a:pt x="95" y="56"/>
                      <a:pt x="94" y="56"/>
                    </a:cubicBezTo>
                    <a:cubicBezTo>
                      <a:pt x="83" y="56"/>
                      <a:pt x="83" y="56"/>
                      <a:pt x="83" y="56"/>
                    </a:cubicBezTo>
                    <a:cubicBezTo>
                      <a:pt x="82" y="59"/>
                      <a:pt x="81" y="63"/>
                      <a:pt x="79" y="65"/>
                    </a:cubicBezTo>
                    <a:cubicBezTo>
                      <a:pt x="88" y="73"/>
                      <a:pt x="88" y="73"/>
                      <a:pt x="88" y="73"/>
                    </a:cubicBezTo>
                    <a:cubicBezTo>
                      <a:pt x="88" y="74"/>
                      <a:pt x="88" y="76"/>
                      <a:pt x="88" y="76"/>
                    </a:cubicBezTo>
                    <a:cubicBezTo>
                      <a:pt x="76" y="88"/>
                      <a:pt x="76" y="88"/>
                      <a:pt x="76" y="88"/>
                    </a:cubicBezTo>
                    <a:cubicBezTo>
                      <a:pt x="76" y="88"/>
                      <a:pt x="74" y="88"/>
                      <a:pt x="73" y="88"/>
                    </a:cubicBezTo>
                    <a:cubicBezTo>
                      <a:pt x="64" y="78"/>
                      <a:pt x="64" y="78"/>
                      <a:pt x="64" y="78"/>
                    </a:cubicBezTo>
                    <a:cubicBezTo>
                      <a:pt x="63" y="78"/>
                      <a:pt x="63" y="76"/>
                      <a:pt x="64" y="76"/>
                    </a:cubicBezTo>
                    <a:cubicBezTo>
                      <a:pt x="65" y="75"/>
                      <a:pt x="66" y="75"/>
                      <a:pt x="67" y="76"/>
                    </a:cubicBezTo>
                    <a:cubicBezTo>
                      <a:pt x="75" y="83"/>
                      <a:pt x="75" y="83"/>
                      <a:pt x="75" y="83"/>
                    </a:cubicBezTo>
                    <a:cubicBezTo>
                      <a:pt x="83" y="75"/>
                      <a:pt x="83" y="75"/>
                      <a:pt x="83" y="75"/>
                    </a:cubicBezTo>
                    <a:cubicBezTo>
                      <a:pt x="76" y="67"/>
                      <a:pt x="76" y="67"/>
                      <a:pt x="76" y="67"/>
                    </a:cubicBezTo>
                    <a:cubicBezTo>
                      <a:pt x="75" y="66"/>
                      <a:pt x="75" y="65"/>
                      <a:pt x="75" y="65"/>
                    </a:cubicBezTo>
                    <a:cubicBezTo>
                      <a:pt x="77" y="62"/>
                      <a:pt x="79" y="56"/>
                      <a:pt x="79" y="54"/>
                    </a:cubicBezTo>
                    <a:cubicBezTo>
                      <a:pt x="79" y="53"/>
                      <a:pt x="80" y="52"/>
                      <a:pt x="81" y="52"/>
                    </a:cubicBezTo>
                    <a:cubicBezTo>
                      <a:pt x="92" y="52"/>
                      <a:pt x="92" y="52"/>
                      <a:pt x="92" y="52"/>
                    </a:cubicBezTo>
                    <a:cubicBezTo>
                      <a:pt x="92" y="44"/>
                      <a:pt x="92" y="44"/>
                      <a:pt x="92" y="44"/>
                    </a:cubicBezTo>
                    <a:cubicBezTo>
                      <a:pt x="81" y="44"/>
                      <a:pt x="81" y="44"/>
                      <a:pt x="81" y="44"/>
                    </a:cubicBezTo>
                    <a:cubicBezTo>
                      <a:pt x="80" y="44"/>
                      <a:pt x="79" y="43"/>
                      <a:pt x="79" y="42"/>
                    </a:cubicBezTo>
                    <a:cubicBezTo>
                      <a:pt x="79" y="40"/>
                      <a:pt x="77" y="34"/>
                      <a:pt x="75" y="31"/>
                    </a:cubicBezTo>
                    <a:cubicBezTo>
                      <a:pt x="75" y="31"/>
                      <a:pt x="75" y="30"/>
                      <a:pt x="76" y="29"/>
                    </a:cubicBezTo>
                    <a:cubicBezTo>
                      <a:pt x="83" y="21"/>
                      <a:pt x="83" y="21"/>
                      <a:pt x="83" y="21"/>
                    </a:cubicBezTo>
                    <a:cubicBezTo>
                      <a:pt x="75" y="13"/>
                      <a:pt x="75" y="13"/>
                      <a:pt x="75" y="13"/>
                    </a:cubicBezTo>
                    <a:cubicBezTo>
                      <a:pt x="67" y="20"/>
                      <a:pt x="67" y="20"/>
                      <a:pt x="67" y="20"/>
                    </a:cubicBezTo>
                    <a:cubicBezTo>
                      <a:pt x="66" y="21"/>
                      <a:pt x="65" y="21"/>
                      <a:pt x="65" y="21"/>
                    </a:cubicBezTo>
                    <a:cubicBezTo>
                      <a:pt x="62" y="19"/>
                      <a:pt x="57" y="18"/>
                      <a:pt x="54" y="17"/>
                    </a:cubicBezTo>
                    <a:cubicBezTo>
                      <a:pt x="53" y="17"/>
                      <a:pt x="52" y="16"/>
                      <a:pt x="52" y="15"/>
                    </a:cubicBezTo>
                    <a:cubicBezTo>
                      <a:pt x="52" y="4"/>
                      <a:pt x="52" y="4"/>
                      <a:pt x="52" y="4"/>
                    </a:cubicBezTo>
                    <a:cubicBezTo>
                      <a:pt x="44" y="4"/>
                      <a:pt x="44" y="4"/>
                      <a:pt x="44" y="4"/>
                    </a:cubicBezTo>
                    <a:cubicBezTo>
                      <a:pt x="44" y="15"/>
                      <a:pt x="44" y="15"/>
                      <a:pt x="44" y="15"/>
                    </a:cubicBezTo>
                    <a:cubicBezTo>
                      <a:pt x="44" y="16"/>
                      <a:pt x="43" y="17"/>
                      <a:pt x="42" y="17"/>
                    </a:cubicBezTo>
                    <a:cubicBezTo>
                      <a:pt x="39" y="18"/>
                      <a:pt x="34" y="19"/>
                      <a:pt x="31" y="21"/>
                    </a:cubicBezTo>
                    <a:cubicBezTo>
                      <a:pt x="31" y="21"/>
                      <a:pt x="30" y="21"/>
                      <a:pt x="29" y="20"/>
                    </a:cubicBezTo>
                    <a:cubicBezTo>
                      <a:pt x="21" y="13"/>
                      <a:pt x="21" y="13"/>
                      <a:pt x="21" y="13"/>
                    </a:cubicBezTo>
                    <a:cubicBezTo>
                      <a:pt x="13" y="21"/>
                      <a:pt x="13" y="21"/>
                      <a:pt x="13" y="21"/>
                    </a:cubicBezTo>
                    <a:cubicBezTo>
                      <a:pt x="20" y="29"/>
                      <a:pt x="20" y="29"/>
                      <a:pt x="20" y="29"/>
                    </a:cubicBezTo>
                    <a:cubicBezTo>
                      <a:pt x="21" y="30"/>
                      <a:pt x="21" y="31"/>
                      <a:pt x="21" y="31"/>
                    </a:cubicBezTo>
                    <a:cubicBezTo>
                      <a:pt x="19" y="34"/>
                      <a:pt x="17" y="40"/>
                      <a:pt x="17" y="42"/>
                    </a:cubicBezTo>
                    <a:cubicBezTo>
                      <a:pt x="17" y="43"/>
                      <a:pt x="16" y="44"/>
                      <a:pt x="15" y="44"/>
                    </a:cubicBezTo>
                    <a:cubicBezTo>
                      <a:pt x="4" y="44"/>
                      <a:pt x="4" y="44"/>
                      <a:pt x="4" y="44"/>
                    </a:cubicBezTo>
                    <a:cubicBezTo>
                      <a:pt x="4" y="52"/>
                      <a:pt x="4" y="52"/>
                      <a:pt x="4" y="52"/>
                    </a:cubicBezTo>
                    <a:cubicBezTo>
                      <a:pt x="15" y="52"/>
                      <a:pt x="15" y="52"/>
                      <a:pt x="15" y="52"/>
                    </a:cubicBezTo>
                    <a:cubicBezTo>
                      <a:pt x="16" y="52"/>
                      <a:pt x="17" y="53"/>
                      <a:pt x="17" y="54"/>
                    </a:cubicBezTo>
                    <a:cubicBezTo>
                      <a:pt x="17" y="56"/>
                      <a:pt x="19" y="62"/>
                      <a:pt x="21" y="65"/>
                    </a:cubicBezTo>
                    <a:cubicBezTo>
                      <a:pt x="21" y="65"/>
                      <a:pt x="21" y="66"/>
                      <a:pt x="20" y="67"/>
                    </a:cubicBezTo>
                    <a:cubicBezTo>
                      <a:pt x="13" y="75"/>
                      <a:pt x="13" y="75"/>
                      <a:pt x="13" y="75"/>
                    </a:cubicBezTo>
                    <a:cubicBezTo>
                      <a:pt x="21" y="83"/>
                      <a:pt x="21" y="83"/>
                      <a:pt x="21" y="83"/>
                    </a:cubicBezTo>
                    <a:cubicBezTo>
                      <a:pt x="29" y="76"/>
                      <a:pt x="29" y="76"/>
                      <a:pt x="29" y="76"/>
                    </a:cubicBezTo>
                    <a:cubicBezTo>
                      <a:pt x="30" y="75"/>
                      <a:pt x="31" y="75"/>
                      <a:pt x="32" y="76"/>
                    </a:cubicBezTo>
                    <a:cubicBezTo>
                      <a:pt x="33" y="76"/>
                      <a:pt x="33" y="78"/>
                      <a:pt x="32" y="78"/>
                    </a:cubicBezTo>
                    <a:cubicBezTo>
                      <a:pt x="23" y="88"/>
                      <a:pt x="23" y="88"/>
                      <a:pt x="23" y="88"/>
                    </a:cubicBezTo>
                    <a:cubicBezTo>
                      <a:pt x="22" y="88"/>
                      <a:pt x="22" y="88"/>
                      <a:pt x="21"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64">
                <a:extLst>
                  <a:ext uri="{FF2B5EF4-FFF2-40B4-BE49-F238E27FC236}">
                    <a16:creationId xmlns:a16="http://schemas.microsoft.com/office/drawing/2014/main" id="{7AC319A5-284B-4422-AD02-3D382B9C8264}"/>
                  </a:ext>
                </a:extLst>
              </p:cNvPr>
              <p:cNvSpPr>
                <a:spLocks/>
              </p:cNvSpPr>
              <p:nvPr/>
            </p:nvSpPr>
            <p:spPr bwMode="auto">
              <a:xfrm>
                <a:off x="7869238" y="3549650"/>
                <a:ext cx="60325" cy="15875"/>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65">
                <a:extLst>
                  <a:ext uri="{FF2B5EF4-FFF2-40B4-BE49-F238E27FC236}">
                    <a16:creationId xmlns:a16="http://schemas.microsoft.com/office/drawing/2014/main" id="{A253C52B-A0F6-416E-95EF-1719CFB48934}"/>
                  </a:ext>
                </a:extLst>
              </p:cNvPr>
              <p:cNvSpPr>
                <a:spLocks/>
              </p:cNvSpPr>
              <p:nvPr/>
            </p:nvSpPr>
            <p:spPr bwMode="auto">
              <a:xfrm>
                <a:off x="7869238" y="3579813"/>
                <a:ext cx="60325" cy="30163"/>
              </a:xfrm>
              <a:custGeom>
                <a:avLst/>
                <a:gdLst>
                  <a:gd name="T0" fmla="*/ 14 w 16"/>
                  <a:gd name="T1" fmla="*/ 0 h 8"/>
                  <a:gd name="T2" fmla="*/ 2 w 16"/>
                  <a:gd name="T3" fmla="*/ 0 h 8"/>
                  <a:gd name="T4" fmla="*/ 0 w 16"/>
                  <a:gd name="T5" fmla="*/ 2 h 8"/>
                  <a:gd name="T6" fmla="*/ 2 w 16"/>
                  <a:gd name="T7" fmla="*/ 4 h 8"/>
                  <a:gd name="T8" fmla="*/ 6 w 16"/>
                  <a:gd name="T9" fmla="*/ 4 h 8"/>
                  <a:gd name="T10" fmla="*/ 6 w 16"/>
                  <a:gd name="T11" fmla="*/ 6 h 8"/>
                  <a:gd name="T12" fmla="*/ 8 w 16"/>
                  <a:gd name="T13" fmla="*/ 8 h 8"/>
                  <a:gd name="T14" fmla="*/ 10 w 16"/>
                  <a:gd name="T15" fmla="*/ 6 h 8"/>
                  <a:gd name="T16" fmla="*/ 10 w 16"/>
                  <a:gd name="T17" fmla="*/ 4 h 8"/>
                  <a:gd name="T18" fmla="*/ 14 w 16"/>
                  <a:gd name="T19" fmla="*/ 4 h 8"/>
                  <a:gd name="T20" fmla="*/ 16 w 16"/>
                  <a:gd name="T21" fmla="*/ 2 h 8"/>
                  <a:gd name="T22" fmla="*/ 14 w 16"/>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8">
                    <a:moveTo>
                      <a:pt x="14" y="0"/>
                    </a:moveTo>
                    <a:cubicBezTo>
                      <a:pt x="2" y="0"/>
                      <a:pt x="2" y="0"/>
                      <a:pt x="2" y="0"/>
                    </a:cubicBezTo>
                    <a:cubicBezTo>
                      <a:pt x="1" y="0"/>
                      <a:pt x="0" y="1"/>
                      <a:pt x="0" y="2"/>
                    </a:cubicBezTo>
                    <a:cubicBezTo>
                      <a:pt x="0" y="3"/>
                      <a:pt x="1" y="4"/>
                      <a:pt x="2" y="4"/>
                    </a:cubicBezTo>
                    <a:cubicBezTo>
                      <a:pt x="6" y="4"/>
                      <a:pt x="6" y="4"/>
                      <a:pt x="6" y="4"/>
                    </a:cubicBezTo>
                    <a:cubicBezTo>
                      <a:pt x="6" y="6"/>
                      <a:pt x="6" y="6"/>
                      <a:pt x="6" y="6"/>
                    </a:cubicBezTo>
                    <a:cubicBezTo>
                      <a:pt x="6" y="7"/>
                      <a:pt x="7" y="8"/>
                      <a:pt x="8" y="8"/>
                    </a:cubicBezTo>
                    <a:cubicBezTo>
                      <a:pt x="9" y="8"/>
                      <a:pt x="10" y="7"/>
                      <a:pt x="10" y="6"/>
                    </a:cubicBezTo>
                    <a:cubicBezTo>
                      <a:pt x="10" y="4"/>
                      <a:pt x="10" y="4"/>
                      <a:pt x="10"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66">
                <a:extLst>
                  <a:ext uri="{FF2B5EF4-FFF2-40B4-BE49-F238E27FC236}">
                    <a16:creationId xmlns:a16="http://schemas.microsoft.com/office/drawing/2014/main" id="{ADF4EABB-E00D-4ED6-96B4-8F8EA0BD1317}"/>
                  </a:ext>
                </a:extLst>
              </p:cNvPr>
              <p:cNvSpPr>
                <a:spLocks/>
              </p:cNvSpPr>
              <p:nvPr/>
            </p:nvSpPr>
            <p:spPr bwMode="auto">
              <a:xfrm>
                <a:off x="7805738" y="3338513"/>
                <a:ext cx="187325" cy="196850"/>
              </a:xfrm>
              <a:custGeom>
                <a:avLst/>
                <a:gdLst>
                  <a:gd name="T0" fmla="*/ 25 w 50"/>
                  <a:gd name="T1" fmla="*/ 0 h 52"/>
                  <a:gd name="T2" fmla="*/ 0 w 50"/>
                  <a:gd name="T3" fmla="*/ 24 h 52"/>
                  <a:gd name="T4" fmla="*/ 17 w 50"/>
                  <a:gd name="T5" fmla="*/ 47 h 52"/>
                  <a:gd name="T6" fmla="*/ 17 w 50"/>
                  <a:gd name="T7" fmla="*/ 50 h 52"/>
                  <a:gd name="T8" fmla="*/ 19 w 50"/>
                  <a:gd name="T9" fmla="*/ 52 h 52"/>
                  <a:gd name="T10" fmla="*/ 31 w 50"/>
                  <a:gd name="T11" fmla="*/ 52 h 52"/>
                  <a:gd name="T12" fmla="*/ 33 w 50"/>
                  <a:gd name="T13" fmla="*/ 50 h 52"/>
                  <a:gd name="T14" fmla="*/ 33 w 50"/>
                  <a:gd name="T15" fmla="*/ 47 h 52"/>
                  <a:gd name="T16" fmla="*/ 50 w 50"/>
                  <a:gd name="T17" fmla="*/ 24 h 52"/>
                  <a:gd name="T18" fmla="*/ 25 w 5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4"/>
                    </a:cubicBezTo>
                    <a:cubicBezTo>
                      <a:pt x="0" y="34"/>
                      <a:pt x="7" y="43"/>
                      <a:pt x="17" y="47"/>
                    </a:cubicBezTo>
                    <a:cubicBezTo>
                      <a:pt x="17" y="50"/>
                      <a:pt x="17" y="50"/>
                      <a:pt x="17" y="50"/>
                    </a:cubicBezTo>
                    <a:cubicBezTo>
                      <a:pt x="17" y="51"/>
                      <a:pt x="18" y="52"/>
                      <a:pt x="19" y="52"/>
                    </a:cubicBezTo>
                    <a:cubicBezTo>
                      <a:pt x="31" y="52"/>
                      <a:pt x="31" y="52"/>
                      <a:pt x="31" y="52"/>
                    </a:cubicBezTo>
                    <a:cubicBezTo>
                      <a:pt x="32" y="52"/>
                      <a:pt x="33" y="51"/>
                      <a:pt x="33" y="50"/>
                    </a:cubicBezTo>
                    <a:cubicBezTo>
                      <a:pt x="33" y="47"/>
                      <a:pt x="33" y="47"/>
                      <a:pt x="33" y="47"/>
                    </a:cubicBezTo>
                    <a:cubicBezTo>
                      <a:pt x="43" y="43"/>
                      <a:pt x="50" y="34"/>
                      <a:pt x="50" y="24"/>
                    </a:cubicBezTo>
                    <a:cubicBezTo>
                      <a:pt x="50" y="11"/>
                      <a:pt x="39"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82" name="Group 81">
            <a:extLst>
              <a:ext uri="{FF2B5EF4-FFF2-40B4-BE49-F238E27FC236}">
                <a16:creationId xmlns:a16="http://schemas.microsoft.com/office/drawing/2014/main" id="{499B99D9-7A09-4384-AF13-87B3121A64AC}"/>
              </a:ext>
            </a:extLst>
          </p:cNvPr>
          <p:cNvGrpSpPr/>
          <p:nvPr/>
        </p:nvGrpSpPr>
        <p:grpSpPr>
          <a:xfrm>
            <a:off x="9240253" y="1944258"/>
            <a:ext cx="2380247" cy="3213861"/>
            <a:chOff x="4431513" y="1357578"/>
            <a:chExt cx="3412426" cy="4607532"/>
          </a:xfrm>
        </p:grpSpPr>
        <p:grpSp>
          <p:nvGrpSpPr>
            <p:cNvPr id="85" name="Group 84">
              <a:extLst>
                <a:ext uri="{FF2B5EF4-FFF2-40B4-BE49-F238E27FC236}">
                  <a16:creationId xmlns:a16="http://schemas.microsoft.com/office/drawing/2014/main" id="{09608519-076E-4DFB-9407-E1153ADBF996}"/>
                </a:ext>
              </a:extLst>
            </p:cNvPr>
            <p:cNvGrpSpPr/>
            <p:nvPr/>
          </p:nvGrpSpPr>
          <p:grpSpPr>
            <a:xfrm>
              <a:off x="5752181" y="1548571"/>
              <a:ext cx="2091758" cy="3659900"/>
              <a:chOff x="5752181" y="1776603"/>
              <a:chExt cx="2091758" cy="3659900"/>
            </a:xfrm>
          </p:grpSpPr>
          <p:sp>
            <p:nvSpPr>
              <p:cNvPr id="137" name="Freeform 14">
                <a:extLst>
                  <a:ext uri="{FF2B5EF4-FFF2-40B4-BE49-F238E27FC236}">
                    <a16:creationId xmlns:a16="http://schemas.microsoft.com/office/drawing/2014/main" id="{83DFF0DA-4E26-41A9-AC9B-269F2D5FAF8F}"/>
                  </a:ext>
                </a:extLst>
              </p:cNvPr>
              <p:cNvSpPr>
                <a:spLocks/>
              </p:cNvSpPr>
              <p:nvPr/>
            </p:nvSpPr>
            <p:spPr bwMode="auto">
              <a:xfrm>
                <a:off x="5851092" y="1874252"/>
                <a:ext cx="1992847" cy="3562251"/>
              </a:xfrm>
              <a:custGeom>
                <a:avLst/>
                <a:gdLst>
                  <a:gd name="T0" fmla="*/ 462 w 566"/>
                  <a:gd name="T1" fmla="*/ 1013 h 1013"/>
                  <a:gd name="T2" fmla="*/ 53 w 566"/>
                  <a:gd name="T3" fmla="*/ 1013 h 1013"/>
                  <a:gd name="T4" fmla="*/ 2 w 566"/>
                  <a:gd name="T5" fmla="*/ 959 h 1013"/>
                  <a:gd name="T6" fmla="*/ 47 w 566"/>
                  <a:gd name="T7" fmla="*/ 55 h 1013"/>
                  <a:gd name="T8" fmla="*/ 104 w 566"/>
                  <a:gd name="T9" fmla="*/ 0 h 1013"/>
                  <a:gd name="T10" fmla="*/ 513 w 566"/>
                  <a:gd name="T11" fmla="*/ 0 h 1013"/>
                  <a:gd name="T12" fmla="*/ 564 w 566"/>
                  <a:gd name="T13" fmla="*/ 55 h 1013"/>
                  <a:gd name="T14" fmla="*/ 519 w 566"/>
                  <a:gd name="T15" fmla="*/ 959 h 1013"/>
                  <a:gd name="T16" fmla="*/ 462 w 566"/>
                  <a:gd name="T17" fmla="*/ 101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1013">
                    <a:moveTo>
                      <a:pt x="462" y="1013"/>
                    </a:moveTo>
                    <a:cubicBezTo>
                      <a:pt x="53" y="1013"/>
                      <a:pt x="53" y="1013"/>
                      <a:pt x="53" y="1013"/>
                    </a:cubicBezTo>
                    <a:cubicBezTo>
                      <a:pt x="23" y="1013"/>
                      <a:pt x="0" y="988"/>
                      <a:pt x="2" y="959"/>
                    </a:cubicBezTo>
                    <a:cubicBezTo>
                      <a:pt x="47" y="55"/>
                      <a:pt x="47" y="55"/>
                      <a:pt x="47" y="55"/>
                    </a:cubicBezTo>
                    <a:cubicBezTo>
                      <a:pt x="49" y="25"/>
                      <a:pt x="74" y="0"/>
                      <a:pt x="104" y="0"/>
                    </a:cubicBezTo>
                    <a:cubicBezTo>
                      <a:pt x="513" y="0"/>
                      <a:pt x="513" y="0"/>
                      <a:pt x="513" y="0"/>
                    </a:cubicBezTo>
                    <a:cubicBezTo>
                      <a:pt x="543" y="0"/>
                      <a:pt x="566" y="25"/>
                      <a:pt x="564" y="55"/>
                    </a:cubicBezTo>
                    <a:cubicBezTo>
                      <a:pt x="519" y="959"/>
                      <a:pt x="519" y="959"/>
                      <a:pt x="519" y="959"/>
                    </a:cubicBezTo>
                    <a:cubicBezTo>
                      <a:pt x="517" y="988"/>
                      <a:pt x="492" y="1013"/>
                      <a:pt x="462" y="1013"/>
                    </a:cubicBezTo>
                  </a:path>
                </a:pathLst>
              </a:custGeom>
              <a:solidFill>
                <a:srgbClr val="272569"/>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3">
                <a:extLst>
                  <a:ext uri="{FF2B5EF4-FFF2-40B4-BE49-F238E27FC236}">
                    <a16:creationId xmlns:a16="http://schemas.microsoft.com/office/drawing/2014/main" id="{160B5685-E798-46A8-B5EE-42BE72B7C8EE}"/>
                  </a:ext>
                </a:extLst>
              </p:cNvPr>
              <p:cNvSpPr>
                <a:spLocks/>
              </p:cNvSpPr>
              <p:nvPr/>
            </p:nvSpPr>
            <p:spPr bwMode="auto">
              <a:xfrm>
                <a:off x="5752181" y="1776603"/>
                <a:ext cx="1992847" cy="3562251"/>
              </a:xfrm>
              <a:custGeom>
                <a:avLst/>
                <a:gdLst>
                  <a:gd name="T0" fmla="*/ 462 w 566"/>
                  <a:gd name="T1" fmla="*/ 1013 h 1013"/>
                  <a:gd name="T2" fmla="*/ 53 w 566"/>
                  <a:gd name="T3" fmla="*/ 1013 h 1013"/>
                  <a:gd name="T4" fmla="*/ 2 w 566"/>
                  <a:gd name="T5" fmla="*/ 959 h 1013"/>
                  <a:gd name="T6" fmla="*/ 47 w 566"/>
                  <a:gd name="T7" fmla="*/ 55 h 1013"/>
                  <a:gd name="T8" fmla="*/ 104 w 566"/>
                  <a:gd name="T9" fmla="*/ 0 h 1013"/>
                  <a:gd name="T10" fmla="*/ 513 w 566"/>
                  <a:gd name="T11" fmla="*/ 0 h 1013"/>
                  <a:gd name="T12" fmla="*/ 564 w 566"/>
                  <a:gd name="T13" fmla="*/ 55 h 1013"/>
                  <a:gd name="T14" fmla="*/ 519 w 566"/>
                  <a:gd name="T15" fmla="*/ 959 h 1013"/>
                  <a:gd name="T16" fmla="*/ 462 w 566"/>
                  <a:gd name="T17" fmla="*/ 101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1013">
                    <a:moveTo>
                      <a:pt x="462" y="1013"/>
                    </a:moveTo>
                    <a:cubicBezTo>
                      <a:pt x="53" y="1013"/>
                      <a:pt x="53" y="1013"/>
                      <a:pt x="53" y="1013"/>
                    </a:cubicBezTo>
                    <a:cubicBezTo>
                      <a:pt x="23" y="1013"/>
                      <a:pt x="0" y="988"/>
                      <a:pt x="2" y="959"/>
                    </a:cubicBezTo>
                    <a:cubicBezTo>
                      <a:pt x="47" y="55"/>
                      <a:pt x="47" y="55"/>
                      <a:pt x="47" y="55"/>
                    </a:cubicBezTo>
                    <a:cubicBezTo>
                      <a:pt x="49" y="25"/>
                      <a:pt x="74" y="0"/>
                      <a:pt x="104" y="0"/>
                    </a:cubicBezTo>
                    <a:cubicBezTo>
                      <a:pt x="513" y="0"/>
                      <a:pt x="513" y="0"/>
                      <a:pt x="513" y="0"/>
                    </a:cubicBezTo>
                    <a:cubicBezTo>
                      <a:pt x="543" y="0"/>
                      <a:pt x="566" y="25"/>
                      <a:pt x="564" y="55"/>
                    </a:cubicBezTo>
                    <a:cubicBezTo>
                      <a:pt x="519" y="959"/>
                      <a:pt x="519" y="959"/>
                      <a:pt x="519" y="959"/>
                    </a:cubicBezTo>
                    <a:cubicBezTo>
                      <a:pt x="517" y="988"/>
                      <a:pt x="492" y="1013"/>
                      <a:pt x="462" y="1013"/>
                    </a:cubicBezTo>
                  </a:path>
                </a:pathLst>
              </a:custGeom>
              <a:solidFill>
                <a:srgbClr val="35328F"/>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Shape 138">
                <a:extLst>
                  <a:ext uri="{FF2B5EF4-FFF2-40B4-BE49-F238E27FC236}">
                    <a16:creationId xmlns:a16="http://schemas.microsoft.com/office/drawing/2014/main" id="{C30E0856-5AD9-4EEE-8FB1-4D2654746771}"/>
                  </a:ext>
                </a:extLst>
              </p:cNvPr>
              <p:cNvSpPr>
                <a:spLocks/>
              </p:cNvSpPr>
              <p:nvPr/>
            </p:nvSpPr>
            <p:spPr bwMode="auto">
              <a:xfrm>
                <a:off x="5758796" y="1999304"/>
                <a:ext cx="1977730" cy="3339550"/>
              </a:xfrm>
              <a:custGeom>
                <a:avLst/>
                <a:gdLst>
                  <a:gd name="connsiteX0" fmla="*/ 157409 w 1977730"/>
                  <a:gd name="connsiteY0" fmla="*/ 0 h 3339550"/>
                  <a:gd name="connsiteX1" fmla="*/ 167436 w 1977730"/>
                  <a:gd name="connsiteY1" fmla="*/ 0 h 3339550"/>
                  <a:gd name="connsiteX2" fmla="*/ 1897408 w 1977730"/>
                  <a:gd name="connsiteY2" fmla="*/ 0 h 3339550"/>
                  <a:gd name="connsiteX3" fmla="*/ 1977730 w 1977730"/>
                  <a:gd name="connsiteY3" fmla="*/ 0 h 3339550"/>
                  <a:gd name="connsiteX4" fmla="*/ 1951300 w 1977730"/>
                  <a:gd name="connsiteY4" fmla="*/ 530284 h 3339550"/>
                  <a:gd name="connsiteX5" fmla="*/ 1820748 w 1977730"/>
                  <a:gd name="connsiteY5" fmla="*/ 3149657 h 3339550"/>
                  <a:gd name="connsiteX6" fmla="*/ 1620055 w 1977730"/>
                  <a:gd name="connsiteY6" fmla="*/ 3339550 h 3339550"/>
                  <a:gd name="connsiteX7" fmla="*/ 179995 w 1977730"/>
                  <a:gd name="connsiteY7" fmla="*/ 3339550 h 3339550"/>
                  <a:gd name="connsiteX8" fmla="*/ 427 w 1977730"/>
                  <a:gd name="connsiteY8" fmla="*/ 3149657 h 3339550"/>
                  <a:gd name="connsiteX9" fmla="*/ 156394 w 1977730"/>
                  <a:gd name="connsiteY9" fmla="*/ 20380 h 333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7730" h="3339550">
                    <a:moveTo>
                      <a:pt x="157409" y="0"/>
                    </a:moveTo>
                    <a:lnTo>
                      <a:pt x="167436" y="0"/>
                    </a:lnTo>
                    <a:cubicBezTo>
                      <a:pt x="471566" y="0"/>
                      <a:pt x="995345" y="0"/>
                      <a:pt x="1897408" y="0"/>
                    </a:cubicBezTo>
                    <a:lnTo>
                      <a:pt x="1977730" y="0"/>
                    </a:lnTo>
                    <a:lnTo>
                      <a:pt x="1951300" y="530284"/>
                    </a:lnTo>
                    <a:cubicBezTo>
                      <a:pt x="1820748" y="3149657"/>
                      <a:pt x="1820748" y="3149657"/>
                      <a:pt x="1820748" y="3149657"/>
                    </a:cubicBezTo>
                    <a:cubicBezTo>
                      <a:pt x="1813707" y="3251637"/>
                      <a:pt x="1725683" y="3339550"/>
                      <a:pt x="1620055" y="3339550"/>
                    </a:cubicBezTo>
                    <a:cubicBezTo>
                      <a:pt x="179995" y="3339550"/>
                      <a:pt x="179995" y="3339550"/>
                      <a:pt x="179995" y="3339550"/>
                    </a:cubicBezTo>
                    <a:cubicBezTo>
                      <a:pt x="74367" y="3339550"/>
                      <a:pt x="-6615" y="3251637"/>
                      <a:pt x="427" y="3149657"/>
                    </a:cubicBezTo>
                    <a:cubicBezTo>
                      <a:pt x="119259" y="765446"/>
                      <a:pt x="148967" y="169393"/>
                      <a:pt x="156394" y="2038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140" name="Group 139">
                <a:extLst>
                  <a:ext uri="{FF2B5EF4-FFF2-40B4-BE49-F238E27FC236}">
                    <a16:creationId xmlns:a16="http://schemas.microsoft.com/office/drawing/2014/main" id="{98D0188E-148F-40E8-AAE1-B48759E5F0A8}"/>
                  </a:ext>
                </a:extLst>
              </p:cNvPr>
              <p:cNvGrpSpPr/>
              <p:nvPr/>
            </p:nvGrpSpPr>
            <p:grpSpPr>
              <a:xfrm>
                <a:off x="6032134" y="2279442"/>
                <a:ext cx="1435150" cy="2350886"/>
                <a:chOff x="5884695" y="2037924"/>
                <a:chExt cx="1730028" cy="2833921"/>
              </a:xfrm>
            </p:grpSpPr>
            <p:sp>
              <p:nvSpPr>
                <p:cNvPr id="142" name="Freeform 18">
                  <a:extLst>
                    <a:ext uri="{FF2B5EF4-FFF2-40B4-BE49-F238E27FC236}">
                      <a16:creationId xmlns:a16="http://schemas.microsoft.com/office/drawing/2014/main" id="{ED236780-D6CF-4DD5-85F8-544A9F450FCE}"/>
                    </a:ext>
                  </a:extLst>
                </p:cNvPr>
                <p:cNvSpPr>
                  <a:spLocks/>
                </p:cNvSpPr>
                <p:nvPr/>
              </p:nvSpPr>
              <p:spPr bwMode="auto">
                <a:xfrm>
                  <a:off x="5966864" y="2587955"/>
                  <a:ext cx="778780" cy="746207"/>
                </a:xfrm>
                <a:custGeom>
                  <a:avLst/>
                  <a:gdLst>
                    <a:gd name="T0" fmla="*/ 157 w 221"/>
                    <a:gd name="T1" fmla="*/ 212 h 212"/>
                    <a:gd name="T2" fmla="*/ 53 w 221"/>
                    <a:gd name="T3" fmla="*/ 212 h 212"/>
                    <a:gd name="T4" fmla="*/ 1 w 221"/>
                    <a:gd name="T5" fmla="*/ 158 h 212"/>
                    <a:gd name="T6" fmla="*/ 7 w 221"/>
                    <a:gd name="T7" fmla="*/ 54 h 212"/>
                    <a:gd name="T8" fmla="*/ 63 w 221"/>
                    <a:gd name="T9" fmla="*/ 0 h 212"/>
                    <a:gd name="T10" fmla="*/ 168 w 221"/>
                    <a:gd name="T11" fmla="*/ 0 h 212"/>
                    <a:gd name="T12" fmla="*/ 219 w 221"/>
                    <a:gd name="T13" fmla="*/ 54 h 212"/>
                    <a:gd name="T14" fmla="*/ 214 w 221"/>
                    <a:gd name="T15" fmla="*/ 158 h 212"/>
                    <a:gd name="T16" fmla="*/ 157 w 221"/>
                    <a:gd name="T1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212">
                      <a:moveTo>
                        <a:pt x="157" y="212"/>
                      </a:moveTo>
                      <a:cubicBezTo>
                        <a:pt x="53" y="212"/>
                        <a:pt x="53" y="212"/>
                        <a:pt x="53" y="212"/>
                      </a:cubicBezTo>
                      <a:cubicBezTo>
                        <a:pt x="23" y="212"/>
                        <a:pt x="0" y="188"/>
                        <a:pt x="1" y="158"/>
                      </a:cubicBezTo>
                      <a:cubicBezTo>
                        <a:pt x="7" y="54"/>
                        <a:pt x="7" y="54"/>
                        <a:pt x="7" y="54"/>
                      </a:cubicBezTo>
                      <a:cubicBezTo>
                        <a:pt x="8" y="24"/>
                        <a:pt x="34" y="0"/>
                        <a:pt x="63" y="0"/>
                      </a:cubicBezTo>
                      <a:cubicBezTo>
                        <a:pt x="168" y="0"/>
                        <a:pt x="168" y="0"/>
                        <a:pt x="168" y="0"/>
                      </a:cubicBezTo>
                      <a:cubicBezTo>
                        <a:pt x="197" y="0"/>
                        <a:pt x="221" y="24"/>
                        <a:pt x="219" y="54"/>
                      </a:cubicBezTo>
                      <a:cubicBezTo>
                        <a:pt x="214" y="158"/>
                        <a:pt x="214" y="158"/>
                        <a:pt x="214" y="158"/>
                      </a:cubicBezTo>
                      <a:cubicBezTo>
                        <a:pt x="212" y="188"/>
                        <a:pt x="187" y="212"/>
                        <a:pt x="157" y="212"/>
                      </a:cubicBezTo>
                      <a:close/>
                    </a:path>
                  </a:pathLst>
                </a:custGeom>
                <a:solidFill>
                  <a:srgbClr val="205DAB"/>
                </a:solidFill>
                <a:ln>
                  <a:noFill/>
                </a:ln>
                <a:effectLst>
                  <a:outerShdw blurRad="50800" dist="38100" dir="2700000" algn="tl" rotWithShape="0">
                    <a:prstClr val="black">
                      <a:alpha val="16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143" name="Group 142">
                  <a:extLst>
                    <a:ext uri="{FF2B5EF4-FFF2-40B4-BE49-F238E27FC236}">
                      <a16:creationId xmlns:a16="http://schemas.microsoft.com/office/drawing/2014/main" id="{C82443A1-37DB-4E43-BA92-219F35CFF177}"/>
                    </a:ext>
                  </a:extLst>
                </p:cNvPr>
                <p:cNvGrpSpPr/>
                <p:nvPr/>
              </p:nvGrpSpPr>
              <p:grpSpPr>
                <a:xfrm>
                  <a:off x="5937236" y="3497092"/>
                  <a:ext cx="1609380" cy="383467"/>
                  <a:chOff x="4438650" y="3592513"/>
                  <a:chExt cx="1725613" cy="411162"/>
                </a:xfrm>
                <a:solidFill>
                  <a:srgbClr val="205DAB"/>
                </a:solidFill>
                <a:effectLst>
                  <a:outerShdw blurRad="50800" dist="38100" dir="2700000" algn="tl" rotWithShape="0">
                    <a:prstClr val="black">
                      <a:alpha val="16000"/>
                    </a:prstClr>
                  </a:outerShdw>
                </a:effectLst>
              </p:grpSpPr>
              <p:sp>
                <p:nvSpPr>
                  <p:cNvPr id="157" name="Oval 10">
                    <a:extLst>
                      <a:ext uri="{FF2B5EF4-FFF2-40B4-BE49-F238E27FC236}">
                        <a16:creationId xmlns:a16="http://schemas.microsoft.com/office/drawing/2014/main" id="{9A3DC6EB-36DF-43EF-8193-F6D2AB592E7A}"/>
                      </a:ext>
                    </a:extLst>
                  </p:cNvPr>
                  <p:cNvSpPr>
                    <a:spLocks noChangeArrowheads="1"/>
                  </p:cNvSpPr>
                  <p:nvPr/>
                </p:nvSpPr>
                <p:spPr bwMode="auto">
                  <a:xfrm>
                    <a:off x="6029325" y="3852863"/>
                    <a:ext cx="120650" cy="1206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a:extLst>
                      <a:ext uri="{FF2B5EF4-FFF2-40B4-BE49-F238E27FC236}">
                        <a16:creationId xmlns:a16="http://schemas.microsoft.com/office/drawing/2014/main" id="{9BEAA20C-6206-43EE-BC40-8507FF77394F}"/>
                      </a:ext>
                    </a:extLst>
                  </p:cNvPr>
                  <p:cNvSpPr>
                    <a:spLocks/>
                  </p:cNvSpPr>
                  <p:nvPr/>
                </p:nvSpPr>
                <p:spPr bwMode="auto">
                  <a:xfrm>
                    <a:off x="4438650" y="3592513"/>
                    <a:ext cx="427038" cy="411162"/>
                  </a:xfrm>
                  <a:custGeom>
                    <a:avLst/>
                    <a:gdLst>
                      <a:gd name="T0" fmla="*/ 81 w 113"/>
                      <a:gd name="T1" fmla="*/ 109 h 109"/>
                      <a:gd name="T2" fmla="*/ 27 w 113"/>
                      <a:gd name="T3" fmla="*/ 109 h 109"/>
                      <a:gd name="T4" fmla="*/ 1 w 113"/>
                      <a:gd name="T5" fmla="*/ 81 h 109"/>
                      <a:gd name="T6" fmla="*/ 3 w 113"/>
                      <a:gd name="T7" fmla="*/ 28 h 109"/>
                      <a:gd name="T8" fmla="*/ 33 w 113"/>
                      <a:gd name="T9" fmla="*/ 0 h 109"/>
                      <a:gd name="T10" fmla="*/ 86 w 113"/>
                      <a:gd name="T11" fmla="*/ 0 h 109"/>
                      <a:gd name="T12" fmla="*/ 113 w 113"/>
                      <a:gd name="T13" fmla="*/ 28 h 109"/>
                      <a:gd name="T14" fmla="*/ 110 w 113"/>
                      <a:gd name="T15" fmla="*/ 81 h 109"/>
                      <a:gd name="T16" fmla="*/ 81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1" y="109"/>
                        </a:moveTo>
                        <a:cubicBezTo>
                          <a:pt x="27" y="109"/>
                          <a:pt x="27" y="109"/>
                          <a:pt x="27" y="109"/>
                        </a:cubicBezTo>
                        <a:cubicBezTo>
                          <a:pt x="12" y="109"/>
                          <a:pt x="0" y="96"/>
                          <a:pt x="1" y="81"/>
                        </a:cubicBezTo>
                        <a:cubicBezTo>
                          <a:pt x="3" y="28"/>
                          <a:pt x="3" y="28"/>
                          <a:pt x="3" y="28"/>
                        </a:cubicBezTo>
                        <a:cubicBezTo>
                          <a:pt x="4" y="12"/>
                          <a:pt x="17" y="0"/>
                          <a:pt x="33" y="0"/>
                        </a:cubicBezTo>
                        <a:cubicBezTo>
                          <a:pt x="86" y="0"/>
                          <a:pt x="86" y="0"/>
                          <a:pt x="86" y="0"/>
                        </a:cubicBezTo>
                        <a:cubicBezTo>
                          <a:pt x="101" y="0"/>
                          <a:pt x="113" y="12"/>
                          <a:pt x="113" y="28"/>
                        </a:cubicBezTo>
                        <a:cubicBezTo>
                          <a:pt x="110" y="81"/>
                          <a:pt x="110" y="81"/>
                          <a:pt x="110" y="81"/>
                        </a:cubicBezTo>
                        <a:cubicBezTo>
                          <a:pt x="109" y="96"/>
                          <a:pt x="96" y="109"/>
                          <a:pt x="8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a:extLst>
                      <a:ext uri="{FF2B5EF4-FFF2-40B4-BE49-F238E27FC236}">
                        <a16:creationId xmlns:a16="http://schemas.microsoft.com/office/drawing/2014/main" id="{BF269298-D6F5-452D-9DA0-D36B364CFCF8}"/>
                      </a:ext>
                    </a:extLst>
                  </p:cNvPr>
                  <p:cNvSpPr>
                    <a:spLocks/>
                  </p:cNvSpPr>
                  <p:nvPr/>
                </p:nvSpPr>
                <p:spPr bwMode="auto">
                  <a:xfrm>
                    <a:off x="5737225" y="3592513"/>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1"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a:extLst>
                      <a:ext uri="{FF2B5EF4-FFF2-40B4-BE49-F238E27FC236}">
                        <a16:creationId xmlns:a16="http://schemas.microsoft.com/office/drawing/2014/main" id="{4B8A8600-4C27-4B1E-AFC1-D222F9890704}"/>
                      </a:ext>
                    </a:extLst>
                  </p:cNvPr>
                  <p:cNvSpPr>
                    <a:spLocks/>
                  </p:cNvSpPr>
                  <p:nvPr/>
                </p:nvSpPr>
                <p:spPr bwMode="auto">
                  <a:xfrm>
                    <a:off x="5087938" y="3592513"/>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2"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4" name="Group 143">
                  <a:extLst>
                    <a:ext uri="{FF2B5EF4-FFF2-40B4-BE49-F238E27FC236}">
                      <a16:creationId xmlns:a16="http://schemas.microsoft.com/office/drawing/2014/main" id="{50B1B51E-072E-4F83-9B33-DB1C47F86ACD}"/>
                    </a:ext>
                  </a:extLst>
                </p:cNvPr>
                <p:cNvGrpSpPr/>
                <p:nvPr/>
              </p:nvGrpSpPr>
              <p:grpSpPr>
                <a:xfrm>
                  <a:off x="5910602" y="3986677"/>
                  <a:ext cx="1609380" cy="383467"/>
                  <a:chOff x="4438650" y="3467375"/>
                  <a:chExt cx="1725613" cy="411162"/>
                </a:xfrm>
                <a:solidFill>
                  <a:srgbClr val="205DAB"/>
                </a:solidFill>
                <a:effectLst>
                  <a:outerShdw blurRad="50800" dist="38100" dir="2700000" algn="tl" rotWithShape="0">
                    <a:prstClr val="black">
                      <a:alpha val="16000"/>
                    </a:prstClr>
                  </a:outerShdw>
                </a:effectLst>
              </p:grpSpPr>
              <p:sp>
                <p:nvSpPr>
                  <p:cNvPr id="154" name="Freeform 23">
                    <a:extLst>
                      <a:ext uri="{FF2B5EF4-FFF2-40B4-BE49-F238E27FC236}">
                        <a16:creationId xmlns:a16="http://schemas.microsoft.com/office/drawing/2014/main" id="{2E1DF6A8-EEE7-4E33-8964-419FCABE09FB}"/>
                      </a:ext>
                    </a:extLst>
                  </p:cNvPr>
                  <p:cNvSpPr>
                    <a:spLocks/>
                  </p:cNvSpPr>
                  <p:nvPr/>
                </p:nvSpPr>
                <p:spPr bwMode="auto">
                  <a:xfrm>
                    <a:off x="4438650" y="3467375"/>
                    <a:ext cx="427038" cy="411162"/>
                  </a:xfrm>
                  <a:custGeom>
                    <a:avLst/>
                    <a:gdLst>
                      <a:gd name="T0" fmla="*/ 81 w 113"/>
                      <a:gd name="T1" fmla="*/ 109 h 109"/>
                      <a:gd name="T2" fmla="*/ 27 w 113"/>
                      <a:gd name="T3" fmla="*/ 109 h 109"/>
                      <a:gd name="T4" fmla="*/ 1 w 113"/>
                      <a:gd name="T5" fmla="*/ 81 h 109"/>
                      <a:gd name="T6" fmla="*/ 3 w 113"/>
                      <a:gd name="T7" fmla="*/ 28 h 109"/>
                      <a:gd name="T8" fmla="*/ 33 w 113"/>
                      <a:gd name="T9" fmla="*/ 0 h 109"/>
                      <a:gd name="T10" fmla="*/ 86 w 113"/>
                      <a:gd name="T11" fmla="*/ 0 h 109"/>
                      <a:gd name="T12" fmla="*/ 113 w 113"/>
                      <a:gd name="T13" fmla="*/ 28 h 109"/>
                      <a:gd name="T14" fmla="*/ 110 w 113"/>
                      <a:gd name="T15" fmla="*/ 81 h 109"/>
                      <a:gd name="T16" fmla="*/ 81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1" y="109"/>
                        </a:moveTo>
                        <a:cubicBezTo>
                          <a:pt x="27" y="109"/>
                          <a:pt x="27" y="109"/>
                          <a:pt x="27" y="109"/>
                        </a:cubicBezTo>
                        <a:cubicBezTo>
                          <a:pt x="12" y="109"/>
                          <a:pt x="0" y="96"/>
                          <a:pt x="1" y="81"/>
                        </a:cubicBezTo>
                        <a:cubicBezTo>
                          <a:pt x="3" y="28"/>
                          <a:pt x="3" y="28"/>
                          <a:pt x="3" y="28"/>
                        </a:cubicBezTo>
                        <a:cubicBezTo>
                          <a:pt x="4" y="12"/>
                          <a:pt x="17" y="0"/>
                          <a:pt x="33" y="0"/>
                        </a:cubicBezTo>
                        <a:cubicBezTo>
                          <a:pt x="86" y="0"/>
                          <a:pt x="86" y="0"/>
                          <a:pt x="86" y="0"/>
                        </a:cubicBezTo>
                        <a:cubicBezTo>
                          <a:pt x="101" y="0"/>
                          <a:pt x="113" y="12"/>
                          <a:pt x="113" y="28"/>
                        </a:cubicBezTo>
                        <a:cubicBezTo>
                          <a:pt x="110" y="81"/>
                          <a:pt x="110" y="81"/>
                          <a:pt x="110" y="81"/>
                        </a:cubicBezTo>
                        <a:cubicBezTo>
                          <a:pt x="109" y="96"/>
                          <a:pt x="96" y="109"/>
                          <a:pt x="8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4">
                    <a:extLst>
                      <a:ext uri="{FF2B5EF4-FFF2-40B4-BE49-F238E27FC236}">
                        <a16:creationId xmlns:a16="http://schemas.microsoft.com/office/drawing/2014/main" id="{67803926-685D-402C-9439-46CCD3BA7E66}"/>
                      </a:ext>
                    </a:extLst>
                  </p:cNvPr>
                  <p:cNvSpPr>
                    <a:spLocks/>
                  </p:cNvSpPr>
                  <p:nvPr/>
                </p:nvSpPr>
                <p:spPr bwMode="auto">
                  <a:xfrm>
                    <a:off x="5737225" y="3467375"/>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1"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5">
                    <a:extLst>
                      <a:ext uri="{FF2B5EF4-FFF2-40B4-BE49-F238E27FC236}">
                        <a16:creationId xmlns:a16="http://schemas.microsoft.com/office/drawing/2014/main" id="{B8B8BCEC-FB56-46C1-8FB8-81206914777F}"/>
                      </a:ext>
                    </a:extLst>
                  </p:cNvPr>
                  <p:cNvSpPr>
                    <a:spLocks/>
                  </p:cNvSpPr>
                  <p:nvPr/>
                </p:nvSpPr>
                <p:spPr bwMode="auto">
                  <a:xfrm>
                    <a:off x="5087938" y="3467375"/>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2"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5" name="Group 144">
                  <a:extLst>
                    <a:ext uri="{FF2B5EF4-FFF2-40B4-BE49-F238E27FC236}">
                      <a16:creationId xmlns:a16="http://schemas.microsoft.com/office/drawing/2014/main" id="{3DF113F3-B38D-43EF-8F59-390E54D7EA25}"/>
                    </a:ext>
                  </a:extLst>
                </p:cNvPr>
                <p:cNvGrpSpPr/>
                <p:nvPr/>
              </p:nvGrpSpPr>
              <p:grpSpPr>
                <a:xfrm>
                  <a:off x="6005343" y="2037924"/>
                  <a:ext cx="1609380" cy="383467"/>
                  <a:chOff x="4438650" y="3592513"/>
                  <a:chExt cx="1725613" cy="411162"/>
                </a:xfrm>
                <a:solidFill>
                  <a:srgbClr val="205DAB"/>
                </a:solidFill>
                <a:effectLst>
                  <a:outerShdw blurRad="50800" dist="38100" dir="2700000" algn="tl" rotWithShape="0">
                    <a:prstClr val="black">
                      <a:alpha val="16000"/>
                    </a:prstClr>
                  </a:outerShdw>
                </a:effectLst>
              </p:grpSpPr>
              <p:sp>
                <p:nvSpPr>
                  <p:cNvPr id="150" name="Oval 10">
                    <a:extLst>
                      <a:ext uri="{FF2B5EF4-FFF2-40B4-BE49-F238E27FC236}">
                        <a16:creationId xmlns:a16="http://schemas.microsoft.com/office/drawing/2014/main" id="{D5E22999-480D-4B07-AD57-0B3F107286A3}"/>
                      </a:ext>
                    </a:extLst>
                  </p:cNvPr>
                  <p:cNvSpPr>
                    <a:spLocks noChangeArrowheads="1"/>
                  </p:cNvSpPr>
                  <p:nvPr/>
                </p:nvSpPr>
                <p:spPr bwMode="auto">
                  <a:xfrm>
                    <a:off x="6029325" y="3852863"/>
                    <a:ext cx="120650" cy="1206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3">
                    <a:extLst>
                      <a:ext uri="{FF2B5EF4-FFF2-40B4-BE49-F238E27FC236}">
                        <a16:creationId xmlns:a16="http://schemas.microsoft.com/office/drawing/2014/main" id="{644E8FF7-8A79-4E93-AD37-C8841BA6D120}"/>
                      </a:ext>
                    </a:extLst>
                  </p:cNvPr>
                  <p:cNvSpPr>
                    <a:spLocks/>
                  </p:cNvSpPr>
                  <p:nvPr/>
                </p:nvSpPr>
                <p:spPr bwMode="auto">
                  <a:xfrm>
                    <a:off x="4438650" y="3592513"/>
                    <a:ext cx="427038" cy="411162"/>
                  </a:xfrm>
                  <a:custGeom>
                    <a:avLst/>
                    <a:gdLst>
                      <a:gd name="T0" fmla="*/ 81 w 113"/>
                      <a:gd name="T1" fmla="*/ 109 h 109"/>
                      <a:gd name="T2" fmla="*/ 27 w 113"/>
                      <a:gd name="T3" fmla="*/ 109 h 109"/>
                      <a:gd name="T4" fmla="*/ 1 w 113"/>
                      <a:gd name="T5" fmla="*/ 81 h 109"/>
                      <a:gd name="T6" fmla="*/ 3 w 113"/>
                      <a:gd name="T7" fmla="*/ 28 h 109"/>
                      <a:gd name="T8" fmla="*/ 33 w 113"/>
                      <a:gd name="T9" fmla="*/ 0 h 109"/>
                      <a:gd name="T10" fmla="*/ 86 w 113"/>
                      <a:gd name="T11" fmla="*/ 0 h 109"/>
                      <a:gd name="T12" fmla="*/ 113 w 113"/>
                      <a:gd name="T13" fmla="*/ 28 h 109"/>
                      <a:gd name="T14" fmla="*/ 110 w 113"/>
                      <a:gd name="T15" fmla="*/ 81 h 109"/>
                      <a:gd name="T16" fmla="*/ 81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1" y="109"/>
                        </a:moveTo>
                        <a:cubicBezTo>
                          <a:pt x="27" y="109"/>
                          <a:pt x="27" y="109"/>
                          <a:pt x="27" y="109"/>
                        </a:cubicBezTo>
                        <a:cubicBezTo>
                          <a:pt x="12" y="109"/>
                          <a:pt x="0" y="96"/>
                          <a:pt x="1" y="81"/>
                        </a:cubicBezTo>
                        <a:cubicBezTo>
                          <a:pt x="3" y="28"/>
                          <a:pt x="3" y="28"/>
                          <a:pt x="3" y="28"/>
                        </a:cubicBezTo>
                        <a:cubicBezTo>
                          <a:pt x="4" y="12"/>
                          <a:pt x="17" y="0"/>
                          <a:pt x="33" y="0"/>
                        </a:cubicBezTo>
                        <a:cubicBezTo>
                          <a:pt x="86" y="0"/>
                          <a:pt x="86" y="0"/>
                          <a:pt x="86" y="0"/>
                        </a:cubicBezTo>
                        <a:cubicBezTo>
                          <a:pt x="101" y="0"/>
                          <a:pt x="113" y="12"/>
                          <a:pt x="113" y="28"/>
                        </a:cubicBezTo>
                        <a:cubicBezTo>
                          <a:pt x="110" y="81"/>
                          <a:pt x="110" y="81"/>
                          <a:pt x="110" y="81"/>
                        </a:cubicBezTo>
                        <a:cubicBezTo>
                          <a:pt x="109" y="96"/>
                          <a:pt x="96" y="109"/>
                          <a:pt x="8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4">
                    <a:extLst>
                      <a:ext uri="{FF2B5EF4-FFF2-40B4-BE49-F238E27FC236}">
                        <a16:creationId xmlns:a16="http://schemas.microsoft.com/office/drawing/2014/main" id="{BCDFB668-B342-4574-9652-66C5C9CBF2DD}"/>
                      </a:ext>
                    </a:extLst>
                  </p:cNvPr>
                  <p:cNvSpPr>
                    <a:spLocks/>
                  </p:cNvSpPr>
                  <p:nvPr/>
                </p:nvSpPr>
                <p:spPr bwMode="auto">
                  <a:xfrm>
                    <a:off x="5737225" y="3592513"/>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1"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5">
                    <a:extLst>
                      <a:ext uri="{FF2B5EF4-FFF2-40B4-BE49-F238E27FC236}">
                        <a16:creationId xmlns:a16="http://schemas.microsoft.com/office/drawing/2014/main" id="{DCCF54EF-1F25-4E4F-AC47-352136AC524B}"/>
                      </a:ext>
                    </a:extLst>
                  </p:cNvPr>
                  <p:cNvSpPr>
                    <a:spLocks/>
                  </p:cNvSpPr>
                  <p:nvPr/>
                </p:nvSpPr>
                <p:spPr bwMode="auto">
                  <a:xfrm>
                    <a:off x="5087938" y="3592513"/>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2"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6" name="Group 145">
                  <a:extLst>
                    <a:ext uri="{FF2B5EF4-FFF2-40B4-BE49-F238E27FC236}">
                      <a16:creationId xmlns:a16="http://schemas.microsoft.com/office/drawing/2014/main" id="{34294245-6288-45A7-BD7A-0091EAF15945}"/>
                    </a:ext>
                  </a:extLst>
                </p:cNvPr>
                <p:cNvGrpSpPr/>
                <p:nvPr/>
              </p:nvGrpSpPr>
              <p:grpSpPr>
                <a:xfrm>
                  <a:off x="5884695" y="4488378"/>
                  <a:ext cx="1609378" cy="383467"/>
                  <a:chOff x="4459512" y="3440142"/>
                  <a:chExt cx="1725611" cy="411162"/>
                </a:xfrm>
                <a:solidFill>
                  <a:srgbClr val="205DAB"/>
                </a:solidFill>
                <a:effectLst>
                  <a:outerShdw blurRad="50800" dist="38100" dir="2700000" algn="tl" rotWithShape="0">
                    <a:prstClr val="black">
                      <a:alpha val="16000"/>
                    </a:prstClr>
                  </a:outerShdw>
                </a:effectLst>
              </p:grpSpPr>
              <p:sp>
                <p:nvSpPr>
                  <p:cNvPr id="147" name="Freeform 23">
                    <a:extLst>
                      <a:ext uri="{FF2B5EF4-FFF2-40B4-BE49-F238E27FC236}">
                        <a16:creationId xmlns:a16="http://schemas.microsoft.com/office/drawing/2014/main" id="{EBEC126F-49CD-4BDA-90AB-E33AEC2DA734}"/>
                      </a:ext>
                    </a:extLst>
                  </p:cNvPr>
                  <p:cNvSpPr>
                    <a:spLocks/>
                  </p:cNvSpPr>
                  <p:nvPr/>
                </p:nvSpPr>
                <p:spPr bwMode="auto">
                  <a:xfrm>
                    <a:off x="4459512" y="3440142"/>
                    <a:ext cx="427038" cy="411162"/>
                  </a:xfrm>
                  <a:custGeom>
                    <a:avLst/>
                    <a:gdLst>
                      <a:gd name="T0" fmla="*/ 81 w 113"/>
                      <a:gd name="T1" fmla="*/ 109 h 109"/>
                      <a:gd name="T2" fmla="*/ 27 w 113"/>
                      <a:gd name="T3" fmla="*/ 109 h 109"/>
                      <a:gd name="T4" fmla="*/ 1 w 113"/>
                      <a:gd name="T5" fmla="*/ 81 h 109"/>
                      <a:gd name="T6" fmla="*/ 3 w 113"/>
                      <a:gd name="T7" fmla="*/ 28 h 109"/>
                      <a:gd name="T8" fmla="*/ 33 w 113"/>
                      <a:gd name="T9" fmla="*/ 0 h 109"/>
                      <a:gd name="T10" fmla="*/ 86 w 113"/>
                      <a:gd name="T11" fmla="*/ 0 h 109"/>
                      <a:gd name="T12" fmla="*/ 113 w 113"/>
                      <a:gd name="T13" fmla="*/ 28 h 109"/>
                      <a:gd name="T14" fmla="*/ 110 w 113"/>
                      <a:gd name="T15" fmla="*/ 81 h 109"/>
                      <a:gd name="T16" fmla="*/ 81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1" y="109"/>
                        </a:moveTo>
                        <a:cubicBezTo>
                          <a:pt x="27" y="109"/>
                          <a:pt x="27" y="109"/>
                          <a:pt x="27" y="109"/>
                        </a:cubicBezTo>
                        <a:cubicBezTo>
                          <a:pt x="12" y="109"/>
                          <a:pt x="0" y="96"/>
                          <a:pt x="1" y="81"/>
                        </a:cubicBezTo>
                        <a:cubicBezTo>
                          <a:pt x="3" y="28"/>
                          <a:pt x="3" y="28"/>
                          <a:pt x="3" y="28"/>
                        </a:cubicBezTo>
                        <a:cubicBezTo>
                          <a:pt x="4" y="12"/>
                          <a:pt x="17" y="0"/>
                          <a:pt x="33" y="0"/>
                        </a:cubicBezTo>
                        <a:cubicBezTo>
                          <a:pt x="86" y="0"/>
                          <a:pt x="86" y="0"/>
                          <a:pt x="86" y="0"/>
                        </a:cubicBezTo>
                        <a:cubicBezTo>
                          <a:pt x="101" y="0"/>
                          <a:pt x="113" y="12"/>
                          <a:pt x="113" y="28"/>
                        </a:cubicBezTo>
                        <a:cubicBezTo>
                          <a:pt x="110" y="81"/>
                          <a:pt x="110" y="81"/>
                          <a:pt x="110" y="81"/>
                        </a:cubicBezTo>
                        <a:cubicBezTo>
                          <a:pt x="109" y="96"/>
                          <a:pt x="96" y="109"/>
                          <a:pt x="8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24">
                    <a:extLst>
                      <a:ext uri="{FF2B5EF4-FFF2-40B4-BE49-F238E27FC236}">
                        <a16:creationId xmlns:a16="http://schemas.microsoft.com/office/drawing/2014/main" id="{73B53B8E-37D5-474A-8B0A-CF763F507531}"/>
                      </a:ext>
                    </a:extLst>
                  </p:cNvPr>
                  <p:cNvSpPr>
                    <a:spLocks/>
                  </p:cNvSpPr>
                  <p:nvPr/>
                </p:nvSpPr>
                <p:spPr bwMode="auto">
                  <a:xfrm>
                    <a:off x="5758085" y="3440142"/>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1"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25">
                    <a:extLst>
                      <a:ext uri="{FF2B5EF4-FFF2-40B4-BE49-F238E27FC236}">
                        <a16:creationId xmlns:a16="http://schemas.microsoft.com/office/drawing/2014/main" id="{9FE84C4A-4925-4C7D-BD4E-0246854DA38E}"/>
                      </a:ext>
                    </a:extLst>
                  </p:cNvPr>
                  <p:cNvSpPr>
                    <a:spLocks/>
                  </p:cNvSpPr>
                  <p:nvPr/>
                </p:nvSpPr>
                <p:spPr bwMode="auto">
                  <a:xfrm>
                    <a:off x="5108798" y="3440142"/>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2"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41" name="Freeform: Shape 140">
                <a:extLst>
                  <a:ext uri="{FF2B5EF4-FFF2-40B4-BE49-F238E27FC236}">
                    <a16:creationId xmlns:a16="http://schemas.microsoft.com/office/drawing/2014/main" id="{223BA7A2-AEED-4876-AA80-051ABFF23261}"/>
                  </a:ext>
                </a:extLst>
              </p:cNvPr>
              <p:cNvSpPr>
                <a:spLocks/>
              </p:cNvSpPr>
              <p:nvPr/>
            </p:nvSpPr>
            <p:spPr bwMode="auto">
              <a:xfrm>
                <a:off x="5758796" y="4949086"/>
                <a:ext cx="1831554" cy="406690"/>
              </a:xfrm>
              <a:custGeom>
                <a:avLst/>
                <a:gdLst>
                  <a:gd name="connsiteX0" fmla="*/ 1831554 w 1831554"/>
                  <a:gd name="connsiteY0" fmla="*/ 0 h 406690"/>
                  <a:gd name="connsiteX1" fmla="*/ 1829104 w 1831554"/>
                  <a:gd name="connsiteY1" fmla="*/ 49157 h 406690"/>
                  <a:gd name="connsiteX2" fmla="*/ 1820748 w 1831554"/>
                  <a:gd name="connsiteY2" fmla="*/ 216797 h 406690"/>
                  <a:gd name="connsiteX3" fmla="*/ 1620055 w 1831554"/>
                  <a:gd name="connsiteY3" fmla="*/ 406690 h 406690"/>
                  <a:gd name="connsiteX4" fmla="*/ 179995 w 1831554"/>
                  <a:gd name="connsiteY4" fmla="*/ 406690 h 406690"/>
                  <a:gd name="connsiteX5" fmla="*/ 427 w 1831554"/>
                  <a:gd name="connsiteY5" fmla="*/ 216797 h 406690"/>
                  <a:gd name="connsiteX6" fmla="*/ 10822 w 1831554"/>
                  <a:gd name="connsiteY6" fmla="*/ 8241 h 406690"/>
                  <a:gd name="connsiteX7" fmla="*/ 15883 w 1831554"/>
                  <a:gd name="connsiteY7" fmla="*/ 8241 h 406690"/>
                  <a:gd name="connsiteX8" fmla="*/ 1791272 w 1831554"/>
                  <a:gd name="connsiteY8" fmla="*/ 8241 h 40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554" h="406690">
                    <a:moveTo>
                      <a:pt x="1831554" y="0"/>
                    </a:moveTo>
                    <a:lnTo>
                      <a:pt x="1829104" y="49157"/>
                    </a:lnTo>
                    <a:cubicBezTo>
                      <a:pt x="1820748" y="216797"/>
                      <a:pt x="1820748" y="216797"/>
                      <a:pt x="1820748" y="216797"/>
                    </a:cubicBezTo>
                    <a:cubicBezTo>
                      <a:pt x="1813707" y="318777"/>
                      <a:pt x="1725683" y="406690"/>
                      <a:pt x="1620055" y="406690"/>
                    </a:cubicBezTo>
                    <a:cubicBezTo>
                      <a:pt x="179995" y="406690"/>
                      <a:pt x="179995" y="406690"/>
                      <a:pt x="179995" y="406690"/>
                    </a:cubicBezTo>
                    <a:cubicBezTo>
                      <a:pt x="74367" y="406690"/>
                      <a:pt x="-6615" y="318777"/>
                      <a:pt x="427" y="216797"/>
                    </a:cubicBezTo>
                    <a:lnTo>
                      <a:pt x="10822" y="8241"/>
                    </a:lnTo>
                    <a:lnTo>
                      <a:pt x="15883" y="8241"/>
                    </a:lnTo>
                    <a:cubicBezTo>
                      <a:pt x="138832" y="8241"/>
                      <a:pt x="532270" y="8241"/>
                      <a:pt x="1791272" y="8241"/>
                    </a:cubicBezTo>
                    <a:close/>
                  </a:path>
                </a:pathLst>
              </a:custGeom>
              <a:solidFill>
                <a:srgbClr val="35328F"/>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86" name="Rectangle 5">
              <a:extLst>
                <a:ext uri="{FF2B5EF4-FFF2-40B4-BE49-F238E27FC236}">
                  <a16:creationId xmlns:a16="http://schemas.microsoft.com/office/drawing/2014/main" id="{097DBF57-446B-4F15-8AC0-74F4FF7E2B06}"/>
                </a:ext>
              </a:extLst>
            </p:cNvPr>
            <p:cNvSpPr>
              <a:spLocks noChangeArrowheads="1"/>
            </p:cNvSpPr>
            <p:nvPr/>
          </p:nvSpPr>
          <p:spPr bwMode="auto">
            <a:xfrm>
              <a:off x="5019299" y="5670477"/>
              <a:ext cx="342012" cy="2961"/>
            </a:xfrm>
            <a:prstGeom prst="rect">
              <a:avLst/>
            </a:prstGeom>
            <a:solidFill>
              <a:srgbClr val="E5E5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
              <a:extLst>
                <a:ext uri="{FF2B5EF4-FFF2-40B4-BE49-F238E27FC236}">
                  <a16:creationId xmlns:a16="http://schemas.microsoft.com/office/drawing/2014/main" id="{95D333DF-70AF-4898-90E9-AEAC88D10A82}"/>
                </a:ext>
              </a:extLst>
            </p:cNvPr>
            <p:cNvSpPr>
              <a:spLocks/>
            </p:cNvSpPr>
            <p:nvPr/>
          </p:nvSpPr>
          <p:spPr bwMode="auto">
            <a:xfrm>
              <a:off x="4692093" y="1523401"/>
              <a:ext cx="888342" cy="2377795"/>
            </a:xfrm>
            <a:custGeom>
              <a:avLst/>
              <a:gdLst>
                <a:gd name="T0" fmla="*/ 600 w 600"/>
                <a:gd name="T1" fmla="*/ 1606 h 1606"/>
                <a:gd name="T2" fmla="*/ 369 w 600"/>
                <a:gd name="T3" fmla="*/ 0 h 1606"/>
                <a:gd name="T4" fmla="*/ 0 w 600"/>
                <a:gd name="T5" fmla="*/ 0 h 1606"/>
                <a:gd name="T6" fmla="*/ 231 w 600"/>
                <a:gd name="T7" fmla="*/ 1606 h 1606"/>
                <a:gd name="T8" fmla="*/ 600 w 600"/>
                <a:gd name="T9" fmla="*/ 1606 h 1606"/>
              </a:gdLst>
              <a:ahLst/>
              <a:cxnLst>
                <a:cxn ang="0">
                  <a:pos x="T0" y="T1"/>
                </a:cxn>
                <a:cxn ang="0">
                  <a:pos x="T2" y="T3"/>
                </a:cxn>
                <a:cxn ang="0">
                  <a:pos x="T4" y="T5"/>
                </a:cxn>
                <a:cxn ang="0">
                  <a:pos x="T6" y="T7"/>
                </a:cxn>
                <a:cxn ang="0">
                  <a:pos x="T8" y="T9"/>
                </a:cxn>
              </a:cxnLst>
              <a:rect l="0" t="0" r="r" b="b"/>
              <a:pathLst>
                <a:path w="600" h="1606">
                  <a:moveTo>
                    <a:pt x="600" y="1606"/>
                  </a:moveTo>
                  <a:lnTo>
                    <a:pt x="369" y="0"/>
                  </a:lnTo>
                  <a:lnTo>
                    <a:pt x="0" y="0"/>
                  </a:lnTo>
                  <a:lnTo>
                    <a:pt x="231" y="1606"/>
                  </a:lnTo>
                  <a:lnTo>
                    <a:pt x="600" y="16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2">
              <a:extLst>
                <a:ext uri="{FF2B5EF4-FFF2-40B4-BE49-F238E27FC236}">
                  <a16:creationId xmlns:a16="http://schemas.microsoft.com/office/drawing/2014/main" id="{4435A6CC-DEF6-40C2-9C58-9055FD9ACE05}"/>
                </a:ext>
              </a:extLst>
            </p:cNvPr>
            <p:cNvSpPr>
              <a:spLocks/>
            </p:cNvSpPr>
            <p:nvPr/>
          </p:nvSpPr>
          <p:spPr bwMode="auto">
            <a:xfrm>
              <a:off x="4692093" y="3036543"/>
              <a:ext cx="137693" cy="115484"/>
            </a:xfrm>
            <a:custGeom>
              <a:avLst/>
              <a:gdLst>
                <a:gd name="T0" fmla="*/ 20 w 39"/>
                <a:gd name="T1" fmla="*/ 0 h 33"/>
                <a:gd name="T2" fmla="*/ 39 w 39"/>
                <a:gd name="T3" fmla="*/ 17 h 33"/>
                <a:gd name="T4" fmla="*/ 3 w 39"/>
                <a:gd name="T5" fmla="*/ 33 h 33"/>
                <a:gd name="T6" fmla="*/ 1 w 39"/>
                <a:gd name="T7" fmla="*/ 11 h 33"/>
                <a:gd name="T8" fmla="*/ 10 w 39"/>
                <a:gd name="T9" fmla="*/ 1 h 33"/>
                <a:gd name="T10" fmla="*/ 20 w 39"/>
                <a:gd name="T11" fmla="*/ 0 h 33"/>
              </a:gdLst>
              <a:ahLst/>
              <a:cxnLst>
                <a:cxn ang="0">
                  <a:pos x="T0" y="T1"/>
                </a:cxn>
                <a:cxn ang="0">
                  <a:pos x="T2" y="T3"/>
                </a:cxn>
                <a:cxn ang="0">
                  <a:pos x="T4" y="T5"/>
                </a:cxn>
                <a:cxn ang="0">
                  <a:pos x="T6" y="T7"/>
                </a:cxn>
                <a:cxn ang="0">
                  <a:pos x="T8" y="T9"/>
                </a:cxn>
                <a:cxn ang="0">
                  <a:pos x="T10" y="T11"/>
                </a:cxn>
              </a:cxnLst>
              <a:rect l="0" t="0" r="r" b="b"/>
              <a:pathLst>
                <a:path w="39" h="33">
                  <a:moveTo>
                    <a:pt x="20" y="0"/>
                  </a:moveTo>
                  <a:cubicBezTo>
                    <a:pt x="39" y="17"/>
                    <a:pt x="39" y="17"/>
                    <a:pt x="39" y="17"/>
                  </a:cubicBezTo>
                  <a:cubicBezTo>
                    <a:pt x="3" y="33"/>
                    <a:pt x="3" y="33"/>
                    <a:pt x="3" y="33"/>
                  </a:cubicBezTo>
                  <a:cubicBezTo>
                    <a:pt x="3" y="33"/>
                    <a:pt x="2" y="24"/>
                    <a:pt x="1" y="11"/>
                  </a:cubicBezTo>
                  <a:cubicBezTo>
                    <a:pt x="0" y="6"/>
                    <a:pt x="4" y="1"/>
                    <a:pt x="10" y="1"/>
                  </a:cubicBezTo>
                  <a:cubicBezTo>
                    <a:pt x="20" y="0"/>
                    <a:pt x="20" y="0"/>
                    <a:pt x="20" y="0"/>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3">
              <a:extLst>
                <a:ext uri="{FF2B5EF4-FFF2-40B4-BE49-F238E27FC236}">
                  <a16:creationId xmlns:a16="http://schemas.microsoft.com/office/drawing/2014/main" id="{616534EB-0139-43E0-9E52-ECD3D3FE869B}"/>
                </a:ext>
              </a:extLst>
            </p:cNvPr>
            <p:cNvSpPr>
              <a:spLocks/>
            </p:cNvSpPr>
            <p:nvPr/>
          </p:nvSpPr>
          <p:spPr bwMode="auto">
            <a:xfrm>
              <a:off x="4702457" y="3095766"/>
              <a:ext cx="152499" cy="119926"/>
            </a:xfrm>
            <a:custGeom>
              <a:avLst/>
              <a:gdLst>
                <a:gd name="T0" fmla="*/ 103 w 103"/>
                <a:gd name="T1" fmla="*/ 81 h 81"/>
                <a:gd name="T2" fmla="*/ 26 w 103"/>
                <a:gd name="T3" fmla="*/ 81 h 81"/>
                <a:gd name="T4" fmla="*/ 0 w 103"/>
                <a:gd name="T5" fmla="*/ 38 h 81"/>
                <a:gd name="T6" fmla="*/ 86 w 103"/>
                <a:gd name="T7" fmla="*/ 0 h 81"/>
                <a:gd name="T8" fmla="*/ 103 w 103"/>
                <a:gd name="T9" fmla="*/ 81 h 81"/>
              </a:gdLst>
              <a:ahLst/>
              <a:cxnLst>
                <a:cxn ang="0">
                  <a:pos x="T0" y="T1"/>
                </a:cxn>
                <a:cxn ang="0">
                  <a:pos x="T2" y="T3"/>
                </a:cxn>
                <a:cxn ang="0">
                  <a:pos x="T4" y="T5"/>
                </a:cxn>
                <a:cxn ang="0">
                  <a:pos x="T6" y="T7"/>
                </a:cxn>
                <a:cxn ang="0">
                  <a:pos x="T8" y="T9"/>
                </a:cxn>
              </a:cxnLst>
              <a:rect l="0" t="0" r="r" b="b"/>
              <a:pathLst>
                <a:path w="103" h="81">
                  <a:moveTo>
                    <a:pt x="103" y="81"/>
                  </a:moveTo>
                  <a:lnTo>
                    <a:pt x="26" y="81"/>
                  </a:lnTo>
                  <a:lnTo>
                    <a:pt x="0" y="38"/>
                  </a:lnTo>
                  <a:lnTo>
                    <a:pt x="86" y="0"/>
                  </a:lnTo>
                  <a:lnTo>
                    <a:pt x="103" y="81"/>
                  </a:ln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34">
              <a:extLst>
                <a:ext uri="{FF2B5EF4-FFF2-40B4-BE49-F238E27FC236}">
                  <a16:creationId xmlns:a16="http://schemas.microsoft.com/office/drawing/2014/main" id="{5DE07DD3-5BE0-4C2F-901C-D040A182DE31}"/>
                </a:ext>
              </a:extLst>
            </p:cNvPr>
            <p:cNvSpPr>
              <a:spLocks/>
            </p:cNvSpPr>
            <p:nvPr/>
          </p:nvSpPr>
          <p:spPr bwMode="auto">
            <a:xfrm>
              <a:off x="4702457" y="3095766"/>
              <a:ext cx="152499" cy="119926"/>
            </a:xfrm>
            <a:custGeom>
              <a:avLst/>
              <a:gdLst>
                <a:gd name="T0" fmla="*/ 103 w 103"/>
                <a:gd name="T1" fmla="*/ 81 h 81"/>
                <a:gd name="T2" fmla="*/ 26 w 103"/>
                <a:gd name="T3" fmla="*/ 81 h 81"/>
                <a:gd name="T4" fmla="*/ 0 w 103"/>
                <a:gd name="T5" fmla="*/ 38 h 81"/>
                <a:gd name="T6" fmla="*/ 86 w 103"/>
                <a:gd name="T7" fmla="*/ 0 h 81"/>
                <a:gd name="T8" fmla="*/ 103 w 103"/>
                <a:gd name="T9" fmla="*/ 81 h 81"/>
              </a:gdLst>
              <a:ahLst/>
              <a:cxnLst>
                <a:cxn ang="0">
                  <a:pos x="T0" y="T1"/>
                </a:cxn>
                <a:cxn ang="0">
                  <a:pos x="T2" y="T3"/>
                </a:cxn>
                <a:cxn ang="0">
                  <a:pos x="T4" y="T5"/>
                </a:cxn>
                <a:cxn ang="0">
                  <a:pos x="T6" y="T7"/>
                </a:cxn>
                <a:cxn ang="0">
                  <a:pos x="T8" y="T9"/>
                </a:cxn>
              </a:cxnLst>
              <a:rect l="0" t="0" r="r" b="b"/>
              <a:pathLst>
                <a:path w="103" h="81">
                  <a:moveTo>
                    <a:pt x="103" y="81"/>
                  </a:moveTo>
                  <a:lnTo>
                    <a:pt x="26" y="81"/>
                  </a:lnTo>
                  <a:lnTo>
                    <a:pt x="0" y="38"/>
                  </a:lnTo>
                  <a:lnTo>
                    <a:pt x="86" y="0"/>
                  </a:lnTo>
                  <a:lnTo>
                    <a:pt x="103" y="81"/>
                  </a:lnTo>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35">
              <a:extLst>
                <a:ext uri="{FF2B5EF4-FFF2-40B4-BE49-F238E27FC236}">
                  <a16:creationId xmlns:a16="http://schemas.microsoft.com/office/drawing/2014/main" id="{49395645-2C72-4179-B153-58C7FA62F06C}"/>
                </a:ext>
              </a:extLst>
            </p:cNvPr>
            <p:cNvSpPr>
              <a:spLocks/>
            </p:cNvSpPr>
            <p:nvPr/>
          </p:nvSpPr>
          <p:spPr bwMode="auto">
            <a:xfrm>
              <a:off x="5347985" y="2163007"/>
              <a:ext cx="812833" cy="602591"/>
            </a:xfrm>
            <a:custGeom>
              <a:avLst/>
              <a:gdLst>
                <a:gd name="T0" fmla="*/ 38 w 231"/>
                <a:gd name="T1" fmla="*/ 0 h 171"/>
                <a:gd name="T2" fmla="*/ 79 w 231"/>
                <a:gd name="T3" fmla="*/ 51 h 171"/>
                <a:gd name="T4" fmla="*/ 122 w 231"/>
                <a:gd name="T5" fmla="*/ 100 h 171"/>
                <a:gd name="T6" fmla="*/ 127 w 231"/>
                <a:gd name="T7" fmla="*/ 106 h 171"/>
                <a:gd name="T8" fmla="*/ 129 w 231"/>
                <a:gd name="T9" fmla="*/ 108 h 171"/>
                <a:gd name="T10" fmla="*/ 131 w 231"/>
                <a:gd name="T11" fmla="*/ 109 h 171"/>
                <a:gd name="T12" fmla="*/ 142 w 231"/>
                <a:gd name="T13" fmla="*/ 116 h 171"/>
                <a:gd name="T14" fmla="*/ 170 w 231"/>
                <a:gd name="T15" fmla="*/ 128 h 171"/>
                <a:gd name="T16" fmla="*/ 231 w 231"/>
                <a:gd name="T17" fmla="*/ 148 h 171"/>
                <a:gd name="T18" fmla="*/ 228 w 231"/>
                <a:gd name="T19" fmla="*/ 171 h 171"/>
                <a:gd name="T20" fmla="*/ 159 w 231"/>
                <a:gd name="T21" fmla="*/ 164 h 171"/>
                <a:gd name="T22" fmla="*/ 124 w 231"/>
                <a:gd name="T23" fmla="*/ 153 h 171"/>
                <a:gd name="T24" fmla="*/ 106 w 231"/>
                <a:gd name="T25" fmla="*/ 144 h 171"/>
                <a:gd name="T26" fmla="*/ 101 w 231"/>
                <a:gd name="T27" fmla="*/ 141 h 171"/>
                <a:gd name="T28" fmla="*/ 99 w 231"/>
                <a:gd name="T29" fmla="*/ 139 h 171"/>
                <a:gd name="T30" fmla="*/ 97 w 231"/>
                <a:gd name="T31" fmla="*/ 137 h 171"/>
                <a:gd name="T32" fmla="*/ 91 w 231"/>
                <a:gd name="T33" fmla="*/ 131 h 171"/>
                <a:gd name="T34" fmla="*/ 43 w 231"/>
                <a:gd name="T35" fmla="*/ 82 h 171"/>
                <a:gd name="T36" fmla="*/ 0 w 231"/>
                <a:gd name="T37" fmla="*/ 29 h 171"/>
                <a:gd name="T38" fmla="*/ 38 w 231"/>
                <a:gd name="T3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1" h="171">
                  <a:moveTo>
                    <a:pt x="38" y="0"/>
                  </a:moveTo>
                  <a:cubicBezTo>
                    <a:pt x="52" y="17"/>
                    <a:pt x="65" y="34"/>
                    <a:pt x="79" y="51"/>
                  </a:cubicBezTo>
                  <a:cubicBezTo>
                    <a:pt x="93" y="68"/>
                    <a:pt x="107" y="84"/>
                    <a:pt x="122" y="100"/>
                  </a:cubicBezTo>
                  <a:cubicBezTo>
                    <a:pt x="127" y="106"/>
                    <a:pt x="127" y="106"/>
                    <a:pt x="127" y="106"/>
                  </a:cubicBezTo>
                  <a:cubicBezTo>
                    <a:pt x="129" y="108"/>
                    <a:pt x="129" y="108"/>
                    <a:pt x="129" y="108"/>
                  </a:cubicBezTo>
                  <a:cubicBezTo>
                    <a:pt x="130" y="108"/>
                    <a:pt x="130" y="109"/>
                    <a:pt x="131" y="109"/>
                  </a:cubicBezTo>
                  <a:cubicBezTo>
                    <a:pt x="134" y="112"/>
                    <a:pt x="138" y="114"/>
                    <a:pt x="142" y="116"/>
                  </a:cubicBezTo>
                  <a:cubicBezTo>
                    <a:pt x="150" y="121"/>
                    <a:pt x="160" y="125"/>
                    <a:pt x="170" y="128"/>
                  </a:cubicBezTo>
                  <a:cubicBezTo>
                    <a:pt x="189" y="136"/>
                    <a:pt x="211" y="142"/>
                    <a:pt x="231" y="148"/>
                  </a:cubicBezTo>
                  <a:cubicBezTo>
                    <a:pt x="228" y="171"/>
                    <a:pt x="228" y="171"/>
                    <a:pt x="228" y="171"/>
                  </a:cubicBezTo>
                  <a:cubicBezTo>
                    <a:pt x="205" y="171"/>
                    <a:pt x="183" y="169"/>
                    <a:pt x="159" y="164"/>
                  </a:cubicBezTo>
                  <a:cubicBezTo>
                    <a:pt x="148" y="161"/>
                    <a:pt x="136" y="158"/>
                    <a:pt x="124" y="153"/>
                  </a:cubicBezTo>
                  <a:cubicBezTo>
                    <a:pt x="119" y="151"/>
                    <a:pt x="112" y="148"/>
                    <a:pt x="106" y="144"/>
                  </a:cubicBezTo>
                  <a:cubicBezTo>
                    <a:pt x="105" y="143"/>
                    <a:pt x="103" y="142"/>
                    <a:pt x="101" y="141"/>
                  </a:cubicBezTo>
                  <a:cubicBezTo>
                    <a:pt x="99" y="139"/>
                    <a:pt x="99" y="139"/>
                    <a:pt x="99" y="139"/>
                  </a:cubicBezTo>
                  <a:cubicBezTo>
                    <a:pt x="97" y="137"/>
                    <a:pt x="97" y="137"/>
                    <a:pt x="97" y="137"/>
                  </a:cubicBezTo>
                  <a:cubicBezTo>
                    <a:pt x="91" y="131"/>
                    <a:pt x="91" y="131"/>
                    <a:pt x="91" y="131"/>
                  </a:cubicBezTo>
                  <a:cubicBezTo>
                    <a:pt x="74" y="115"/>
                    <a:pt x="58" y="99"/>
                    <a:pt x="43" y="82"/>
                  </a:cubicBezTo>
                  <a:cubicBezTo>
                    <a:pt x="28" y="65"/>
                    <a:pt x="14" y="47"/>
                    <a:pt x="0" y="29"/>
                  </a:cubicBezTo>
                  <a:cubicBezTo>
                    <a:pt x="38" y="0"/>
                    <a:pt x="38" y="0"/>
                    <a:pt x="38" y="0"/>
                  </a:cubicBezTo>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36">
              <a:extLst>
                <a:ext uri="{FF2B5EF4-FFF2-40B4-BE49-F238E27FC236}">
                  <a16:creationId xmlns:a16="http://schemas.microsoft.com/office/drawing/2014/main" id="{F550E144-D541-4778-9B36-B82C7ABC1F5C}"/>
                </a:ext>
              </a:extLst>
            </p:cNvPr>
            <p:cNvSpPr>
              <a:spLocks/>
            </p:cNvSpPr>
            <p:nvPr/>
          </p:nvSpPr>
          <p:spPr bwMode="auto">
            <a:xfrm>
              <a:off x="6206716" y="2648634"/>
              <a:ext cx="115484" cy="137693"/>
            </a:xfrm>
            <a:custGeom>
              <a:avLst/>
              <a:gdLst>
                <a:gd name="T0" fmla="*/ 59 w 78"/>
                <a:gd name="T1" fmla="*/ 15 h 93"/>
                <a:gd name="T2" fmla="*/ 78 w 78"/>
                <a:gd name="T3" fmla="*/ 93 h 93"/>
                <a:gd name="T4" fmla="*/ 0 w 78"/>
                <a:gd name="T5" fmla="*/ 88 h 93"/>
                <a:gd name="T6" fmla="*/ 17 w 78"/>
                <a:gd name="T7" fmla="*/ 0 h 93"/>
                <a:gd name="T8" fmla="*/ 59 w 78"/>
                <a:gd name="T9" fmla="*/ 15 h 93"/>
                <a:gd name="T10" fmla="*/ 59 w 78"/>
                <a:gd name="T11" fmla="*/ 15 h 93"/>
              </a:gdLst>
              <a:ahLst/>
              <a:cxnLst>
                <a:cxn ang="0">
                  <a:pos x="T0" y="T1"/>
                </a:cxn>
                <a:cxn ang="0">
                  <a:pos x="T2" y="T3"/>
                </a:cxn>
                <a:cxn ang="0">
                  <a:pos x="T4" y="T5"/>
                </a:cxn>
                <a:cxn ang="0">
                  <a:pos x="T6" y="T7"/>
                </a:cxn>
                <a:cxn ang="0">
                  <a:pos x="T8" y="T9"/>
                </a:cxn>
                <a:cxn ang="0">
                  <a:pos x="T10" y="T11"/>
                </a:cxn>
              </a:cxnLst>
              <a:rect l="0" t="0" r="r" b="b"/>
              <a:pathLst>
                <a:path w="78" h="93">
                  <a:moveTo>
                    <a:pt x="59" y="15"/>
                  </a:moveTo>
                  <a:lnTo>
                    <a:pt x="78" y="93"/>
                  </a:lnTo>
                  <a:lnTo>
                    <a:pt x="0" y="88"/>
                  </a:lnTo>
                  <a:lnTo>
                    <a:pt x="17" y="0"/>
                  </a:lnTo>
                  <a:lnTo>
                    <a:pt x="59" y="15"/>
                  </a:lnTo>
                  <a:lnTo>
                    <a:pt x="59" y="15"/>
                  </a:ln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37">
              <a:extLst>
                <a:ext uri="{FF2B5EF4-FFF2-40B4-BE49-F238E27FC236}">
                  <a16:creationId xmlns:a16="http://schemas.microsoft.com/office/drawing/2014/main" id="{6F945949-A7B2-4B7A-B2CE-3C14994735A5}"/>
                </a:ext>
              </a:extLst>
            </p:cNvPr>
            <p:cNvSpPr>
              <a:spLocks/>
            </p:cNvSpPr>
            <p:nvPr/>
          </p:nvSpPr>
          <p:spPr bwMode="auto">
            <a:xfrm>
              <a:off x="6083829" y="2648634"/>
              <a:ext cx="148057" cy="158420"/>
            </a:xfrm>
            <a:custGeom>
              <a:avLst/>
              <a:gdLst>
                <a:gd name="T0" fmla="*/ 13 w 42"/>
                <a:gd name="T1" fmla="*/ 10 h 45"/>
                <a:gd name="T2" fmla="*/ 42 w 42"/>
                <a:gd name="T3" fmla="*/ 0 h 45"/>
                <a:gd name="T4" fmla="*/ 35 w 42"/>
                <a:gd name="T5" fmla="*/ 37 h 45"/>
                <a:gd name="T6" fmla="*/ 0 w 42"/>
                <a:gd name="T7" fmla="*/ 26 h 45"/>
                <a:gd name="T8" fmla="*/ 13 w 42"/>
                <a:gd name="T9" fmla="*/ 10 h 45"/>
              </a:gdLst>
              <a:ahLst/>
              <a:cxnLst>
                <a:cxn ang="0">
                  <a:pos x="T0" y="T1"/>
                </a:cxn>
                <a:cxn ang="0">
                  <a:pos x="T2" y="T3"/>
                </a:cxn>
                <a:cxn ang="0">
                  <a:pos x="T4" y="T5"/>
                </a:cxn>
                <a:cxn ang="0">
                  <a:pos x="T6" y="T7"/>
                </a:cxn>
                <a:cxn ang="0">
                  <a:pos x="T8" y="T9"/>
                </a:cxn>
              </a:cxnLst>
              <a:rect l="0" t="0" r="r" b="b"/>
              <a:pathLst>
                <a:path w="42" h="45">
                  <a:moveTo>
                    <a:pt x="13" y="10"/>
                  </a:moveTo>
                  <a:cubicBezTo>
                    <a:pt x="42" y="0"/>
                    <a:pt x="42" y="0"/>
                    <a:pt x="42" y="0"/>
                  </a:cubicBezTo>
                  <a:cubicBezTo>
                    <a:pt x="35" y="37"/>
                    <a:pt x="35" y="37"/>
                    <a:pt x="35" y="37"/>
                  </a:cubicBezTo>
                  <a:cubicBezTo>
                    <a:pt x="35" y="37"/>
                    <a:pt x="9" y="45"/>
                    <a:pt x="0" y="26"/>
                  </a:cubicBezTo>
                  <a:cubicBezTo>
                    <a:pt x="13" y="10"/>
                    <a:pt x="13" y="10"/>
                    <a:pt x="13" y="10"/>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38">
              <a:extLst>
                <a:ext uri="{FF2B5EF4-FFF2-40B4-BE49-F238E27FC236}">
                  <a16:creationId xmlns:a16="http://schemas.microsoft.com/office/drawing/2014/main" id="{11B616AE-84FF-4897-89C8-78A59FBE7F6D}"/>
                </a:ext>
              </a:extLst>
            </p:cNvPr>
            <p:cNvSpPr>
              <a:spLocks/>
            </p:cNvSpPr>
            <p:nvPr/>
          </p:nvSpPr>
          <p:spPr bwMode="auto">
            <a:xfrm>
              <a:off x="4607700" y="2163007"/>
              <a:ext cx="285750" cy="940161"/>
            </a:xfrm>
            <a:custGeom>
              <a:avLst/>
              <a:gdLst>
                <a:gd name="T0" fmla="*/ 81 w 81"/>
                <a:gd name="T1" fmla="*/ 14 h 267"/>
                <a:gd name="T2" fmla="*/ 62 w 81"/>
                <a:gd name="T3" fmla="*/ 77 h 267"/>
                <a:gd name="T4" fmla="*/ 52 w 81"/>
                <a:gd name="T5" fmla="*/ 108 h 267"/>
                <a:gd name="T6" fmla="*/ 48 w 81"/>
                <a:gd name="T7" fmla="*/ 123 h 267"/>
                <a:gd name="T8" fmla="*/ 46 w 81"/>
                <a:gd name="T9" fmla="*/ 131 h 267"/>
                <a:gd name="T10" fmla="*/ 44 w 81"/>
                <a:gd name="T11" fmla="*/ 138 h 267"/>
                <a:gd name="T12" fmla="*/ 43 w 81"/>
                <a:gd name="T13" fmla="*/ 150 h 267"/>
                <a:gd name="T14" fmla="*/ 43 w 81"/>
                <a:gd name="T15" fmla="*/ 165 h 267"/>
                <a:gd name="T16" fmla="*/ 45 w 81"/>
                <a:gd name="T17" fmla="*/ 196 h 267"/>
                <a:gd name="T18" fmla="*/ 53 w 81"/>
                <a:gd name="T19" fmla="*/ 261 h 267"/>
                <a:gd name="T20" fmla="*/ 30 w 81"/>
                <a:gd name="T21" fmla="*/ 267 h 267"/>
                <a:gd name="T22" fmla="*/ 10 w 81"/>
                <a:gd name="T23" fmla="*/ 202 h 267"/>
                <a:gd name="T24" fmla="*/ 3 w 81"/>
                <a:gd name="T25" fmla="*/ 169 h 267"/>
                <a:gd name="T26" fmla="*/ 1 w 81"/>
                <a:gd name="T27" fmla="*/ 151 h 267"/>
                <a:gd name="T28" fmla="*/ 1 w 81"/>
                <a:gd name="T29" fmla="*/ 130 h 267"/>
                <a:gd name="T30" fmla="*/ 2 w 81"/>
                <a:gd name="T31" fmla="*/ 125 h 267"/>
                <a:gd name="T32" fmla="*/ 3 w 81"/>
                <a:gd name="T33" fmla="*/ 121 h 267"/>
                <a:gd name="T34" fmla="*/ 5 w 81"/>
                <a:gd name="T35" fmla="*/ 112 h 267"/>
                <a:gd name="T36" fmla="*/ 8 w 81"/>
                <a:gd name="T37" fmla="*/ 96 h 267"/>
                <a:gd name="T38" fmla="*/ 17 w 81"/>
                <a:gd name="T39" fmla="*/ 64 h 267"/>
                <a:gd name="T40" fmla="*/ 35 w 81"/>
                <a:gd name="T41" fmla="*/ 0 h 267"/>
                <a:gd name="T42" fmla="*/ 81 w 81"/>
                <a:gd name="T43" fmla="*/ 1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67">
                  <a:moveTo>
                    <a:pt x="81" y="14"/>
                  </a:moveTo>
                  <a:cubicBezTo>
                    <a:pt x="75" y="35"/>
                    <a:pt x="69" y="56"/>
                    <a:pt x="62" y="77"/>
                  </a:cubicBezTo>
                  <a:cubicBezTo>
                    <a:pt x="52" y="108"/>
                    <a:pt x="52" y="108"/>
                    <a:pt x="52" y="108"/>
                  </a:cubicBezTo>
                  <a:cubicBezTo>
                    <a:pt x="48" y="123"/>
                    <a:pt x="48" y="123"/>
                    <a:pt x="48" y="123"/>
                  </a:cubicBezTo>
                  <a:cubicBezTo>
                    <a:pt x="46" y="131"/>
                    <a:pt x="46" y="131"/>
                    <a:pt x="46" y="131"/>
                  </a:cubicBezTo>
                  <a:cubicBezTo>
                    <a:pt x="44" y="138"/>
                    <a:pt x="44" y="138"/>
                    <a:pt x="44" y="138"/>
                  </a:cubicBezTo>
                  <a:cubicBezTo>
                    <a:pt x="43" y="140"/>
                    <a:pt x="43" y="145"/>
                    <a:pt x="43" y="150"/>
                  </a:cubicBezTo>
                  <a:cubicBezTo>
                    <a:pt x="42" y="154"/>
                    <a:pt x="42" y="159"/>
                    <a:pt x="43" y="165"/>
                  </a:cubicBezTo>
                  <a:cubicBezTo>
                    <a:pt x="43" y="175"/>
                    <a:pt x="44" y="185"/>
                    <a:pt x="45" y="196"/>
                  </a:cubicBezTo>
                  <a:cubicBezTo>
                    <a:pt x="47" y="217"/>
                    <a:pt x="50" y="239"/>
                    <a:pt x="53" y="261"/>
                  </a:cubicBezTo>
                  <a:cubicBezTo>
                    <a:pt x="30" y="267"/>
                    <a:pt x="30" y="267"/>
                    <a:pt x="30" y="267"/>
                  </a:cubicBezTo>
                  <a:cubicBezTo>
                    <a:pt x="22" y="245"/>
                    <a:pt x="15" y="224"/>
                    <a:pt x="10" y="202"/>
                  </a:cubicBezTo>
                  <a:cubicBezTo>
                    <a:pt x="7" y="191"/>
                    <a:pt x="5" y="180"/>
                    <a:pt x="3" y="169"/>
                  </a:cubicBezTo>
                  <a:cubicBezTo>
                    <a:pt x="2" y="163"/>
                    <a:pt x="1" y="157"/>
                    <a:pt x="1" y="151"/>
                  </a:cubicBezTo>
                  <a:cubicBezTo>
                    <a:pt x="0" y="144"/>
                    <a:pt x="0" y="138"/>
                    <a:pt x="1" y="130"/>
                  </a:cubicBezTo>
                  <a:cubicBezTo>
                    <a:pt x="2" y="128"/>
                    <a:pt x="2" y="127"/>
                    <a:pt x="2" y="125"/>
                  </a:cubicBezTo>
                  <a:cubicBezTo>
                    <a:pt x="3" y="121"/>
                    <a:pt x="3" y="121"/>
                    <a:pt x="3" y="121"/>
                  </a:cubicBezTo>
                  <a:cubicBezTo>
                    <a:pt x="5" y="112"/>
                    <a:pt x="5" y="112"/>
                    <a:pt x="5" y="112"/>
                  </a:cubicBezTo>
                  <a:cubicBezTo>
                    <a:pt x="6" y="107"/>
                    <a:pt x="7" y="101"/>
                    <a:pt x="8" y="96"/>
                  </a:cubicBezTo>
                  <a:cubicBezTo>
                    <a:pt x="11" y="85"/>
                    <a:pt x="14" y="74"/>
                    <a:pt x="17" y="64"/>
                  </a:cubicBezTo>
                  <a:cubicBezTo>
                    <a:pt x="22" y="42"/>
                    <a:pt x="28" y="21"/>
                    <a:pt x="35" y="0"/>
                  </a:cubicBezTo>
                  <a:cubicBezTo>
                    <a:pt x="81" y="14"/>
                    <a:pt x="81" y="14"/>
                    <a:pt x="81" y="14"/>
                  </a:cubicBezTo>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42">
              <a:extLst>
                <a:ext uri="{FF2B5EF4-FFF2-40B4-BE49-F238E27FC236}">
                  <a16:creationId xmlns:a16="http://schemas.microsoft.com/office/drawing/2014/main" id="{5DD76876-E701-446B-8D3C-6EE5A073FF65}"/>
                </a:ext>
              </a:extLst>
            </p:cNvPr>
            <p:cNvSpPr>
              <a:spLocks/>
            </p:cNvSpPr>
            <p:nvPr/>
          </p:nvSpPr>
          <p:spPr bwMode="auto">
            <a:xfrm>
              <a:off x="4985246" y="1748447"/>
              <a:ext cx="340531" cy="373104"/>
            </a:xfrm>
            <a:custGeom>
              <a:avLst/>
              <a:gdLst>
                <a:gd name="T0" fmla="*/ 5 w 97"/>
                <a:gd name="T1" fmla="*/ 0 h 106"/>
                <a:gd name="T2" fmla="*/ 0 w 97"/>
                <a:gd name="T3" fmla="*/ 82 h 106"/>
                <a:gd name="T4" fmla="*/ 50 w 97"/>
                <a:gd name="T5" fmla="*/ 106 h 106"/>
                <a:gd name="T6" fmla="*/ 72 w 97"/>
                <a:gd name="T7" fmla="*/ 82 h 106"/>
                <a:gd name="T8" fmla="*/ 49 w 97"/>
                <a:gd name="T9" fmla="*/ 39 h 106"/>
                <a:gd name="T10" fmla="*/ 5 w 97"/>
                <a:gd name="T11" fmla="*/ 0 h 106"/>
              </a:gdLst>
              <a:ahLst/>
              <a:cxnLst>
                <a:cxn ang="0">
                  <a:pos x="T0" y="T1"/>
                </a:cxn>
                <a:cxn ang="0">
                  <a:pos x="T2" y="T3"/>
                </a:cxn>
                <a:cxn ang="0">
                  <a:pos x="T4" y="T5"/>
                </a:cxn>
                <a:cxn ang="0">
                  <a:pos x="T6" y="T7"/>
                </a:cxn>
                <a:cxn ang="0">
                  <a:pos x="T8" y="T9"/>
                </a:cxn>
                <a:cxn ang="0">
                  <a:pos x="T10" y="T11"/>
                </a:cxn>
              </a:cxnLst>
              <a:rect l="0" t="0" r="r" b="b"/>
              <a:pathLst>
                <a:path w="97" h="106">
                  <a:moveTo>
                    <a:pt x="5" y="0"/>
                  </a:moveTo>
                  <a:cubicBezTo>
                    <a:pt x="2" y="29"/>
                    <a:pt x="6" y="57"/>
                    <a:pt x="0" y="82"/>
                  </a:cubicBezTo>
                  <a:cubicBezTo>
                    <a:pt x="0" y="82"/>
                    <a:pt x="7" y="106"/>
                    <a:pt x="50" y="106"/>
                  </a:cubicBezTo>
                  <a:cubicBezTo>
                    <a:pt x="97" y="106"/>
                    <a:pt x="72" y="82"/>
                    <a:pt x="72" y="82"/>
                  </a:cubicBezTo>
                  <a:cubicBezTo>
                    <a:pt x="46" y="76"/>
                    <a:pt x="45" y="57"/>
                    <a:pt x="49" y="39"/>
                  </a:cubicBezTo>
                  <a:cubicBezTo>
                    <a:pt x="5" y="0"/>
                    <a:pt x="5" y="0"/>
                    <a:pt x="5" y="0"/>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3">
              <a:extLst>
                <a:ext uri="{FF2B5EF4-FFF2-40B4-BE49-F238E27FC236}">
                  <a16:creationId xmlns:a16="http://schemas.microsoft.com/office/drawing/2014/main" id="{4F68A98E-767E-4C1B-AF1F-A5F578964794}"/>
                </a:ext>
              </a:extLst>
            </p:cNvPr>
            <p:cNvSpPr>
              <a:spLocks/>
            </p:cNvSpPr>
            <p:nvPr/>
          </p:nvSpPr>
          <p:spPr bwMode="auto">
            <a:xfrm>
              <a:off x="4928985" y="1980897"/>
              <a:ext cx="330168" cy="91795"/>
            </a:xfrm>
            <a:custGeom>
              <a:avLst/>
              <a:gdLst>
                <a:gd name="T0" fmla="*/ 7 w 94"/>
                <a:gd name="T1" fmla="*/ 24 h 26"/>
                <a:gd name="T2" fmla="*/ 8 w 94"/>
                <a:gd name="T3" fmla="*/ 4 h 26"/>
                <a:gd name="T4" fmla="*/ 77 w 94"/>
                <a:gd name="T5" fmla="*/ 5 h 26"/>
                <a:gd name="T6" fmla="*/ 90 w 94"/>
                <a:gd name="T7" fmla="*/ 26 h 26"/>
                <a:gd name="T8" fmla="*/ 7 w 94"/>
                <a:gd name="T9" fmla="*/ 24 h 26"/>
              </a:gdLst>
              <a:ahLst/>
              <a:cxnLst>
                <a:cxn ang="0">
                  <a:pos x="T0" y="T1"/>
                </a:cxn>
                <a:cxn ang="0">
                  <a:pos x="T2" y="T3"/>
                </a:cxn>
                <a:cxn ang="0">
                  <a:pos x="T4" y="T5"/>
                </a:cxn>
                <a:cxn ang="0">
                  <a:pos x="T6" y="T7"/>
                </a:cxn>
                <a:cxn ang="0">
                  <a:pos x="T8" y="T9"/>
                </a:cxn>
              </a:cxnLst>
              <a:rect l="0" t="0" r="r" b="b"/>
              <a:pathLst>
                <a:path w="94" h="26">
                  <a:moveTo>
                    <a:pt x="7" y="24"/>
                  </a:moveTo>
                  <a:cubicBezTo>
                    <a:pt x="3" y="17"/>
                    <a:pt x="0" y="6"/>
                    <a:pt x="8" y="4"/>
                  </a:cubicBezTo>
                  <a:cubicBezTo>
                    <a:pt x="16" y="1"/>
                    <a:pt x="61" y="0"/>
                    <a:pt x="77" y="5"/>
                  </a:cubicBezTo>
                  <a:cubicBezTo>
                    <a:pt x="94" y="11"/>
                    <a:pt x="90" y="26"/>
                    <a:pt x="90" y="26"/>
                  </a:cubicBezTo>
                  <a:cubicBezTo>
                    <a:pt x="7" y="24"/>
                    <a:pt x="7" y="24"/>
                    <a:pt x="7" y="24"/>
                  </a:cubicBezTo>
                  <a:close/>
                </a:path>
              </a:pathLst>
            </a:cu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4">
              <a:extLst>
                <a:ext uri="{FF2B5EF4-FFF2-40B4-BE49-F238E27FC236}">
                  <a16:creationId xmlns:a16="http://schemas.microsoft.com/office/drawing/2014/main" id="{E2639221-CAC7-4CFF-9FCF-A0EC5FDF57DD}"/>
                </a:ext>
              </a:extLst>
            </p:cNvPr>
            <p:cNvSpPr>
              <a:spLocks noEditPoints="1"/>
            </p:cNvSpPr>
            <p:nvPr/>
          </p:nvSpPr>
          <p:spPr bwMode="auto">
            <a:xfrm>
              <a:off x="4618065" y="5744506"/>
              <a:ext cx="66626" cy="34053"/>
            </a:xfrm>
            <a:custGeom>
              <a:avLst/>
              <a:gdLst>
                <a:gd name="T0" fmla="*/ 3 w 19"/>
                <a:gd name="T1" fmla="*/ 5 h 10"/>
                <a:gd name="T2" fmla="*/ 15 w 19"/>
                <a:gd name="T3" fmla="*/ 7 h 10"/>
                <a:gd name="T4" fmla="*/ 17 w 19"/>
                <a:gd name="T5" fmla="*/ 5 h 10"/>
                <a:gd name="T6" fmla="*/ 16 w 19"/>
                <a:gd name="T7" fmla="*/ 4 h 10"/>
                <a:gd name="T8" fmla="*/ 3 w 19"/>
                <a:gd name="T9" fmla="*/ 5 h 10"/>
                <a:gd name="T10" fmla="*/ 9 w 19"/>
                <a:gd name="T11" fmla="*/ 9 h 10"/>
                <a:gd name="T12" fmla="*/ 0 w 19"/>
                <a:gd name="T13" fmla="*/ 6 h 10"/>
                <a:gd name="T14" fmla="*/ 0 w 19"/>
                <a:gd name="T15" fmla="*/ 5 h 10"/>
                <a:gd name="T16" fmla="*/ 0 w 19"/>
                <a:gd name="T17" fmla="*/ 4 h 10"/>
                <a:gd name="T18" fmla="*/ 17 w 19"/>
                <a:gd name="T19" fmla="*/ 3 h 10"/>
                <a:gd name="T20" fmla="*/ 18 w 19"/>
                <a:gd name="T21" fmla="*/ 5 h 10"/>
                <a:gd name="T22" fmla="*/ 16 w 19"/>
                <a:gd name="T23" fmla="*/ 9 h 10"/>
                <a:gd name="T24" fmla="*/ 9 w 19"/>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10">
                  <a:moveTo>
                    <a:pt x="3" y="5"/>
                  </a:moveTo>
                  <a:cubicBezTo>
                    <a:pt x="8" y="8"/>
                    <a:pt x="13" y="9"/>
                    <a:pt x="15" y="7"/>
                  </a:cubicBezTo>
                  <a:cubicBezTo>
                    <a:pt x="16" y="7"/>
                    <a:pt x="16" y="6"/>
                    <a:pt x="17" y="5"/>
                  </a:cubicBezTo>
                  <a:cubicBezTo>
                    <a:pt x="17" y="4"/>
                    <a:pt x="17" y="4"/>
                    <a:pt x="16" y="4"/>
                  </a:cubicBezTo>
                  <a:cubicBezTo>
                    <a:pt x="15" y="2"/>
                    <a:pt x="8" y="4"/>
                    <a:pt x="3" y="5"/>
                  </a:cubicBezTo>
                  <a:close/>
                  <a:moveTo>
                    <a:pt x="9" y="9"/>
                  </a:moveTo>
                  <a:cubicBezTo>
                    <a:pt x="6" y="8"/>
                    <a:pt x="3" y="7"/>
                    <a:pt x="0" y="6"/>
                  </a:cubicBezTo>
                  <a:cubicBezTo>
                    <a:pt x="0" y="5"/>
                    <a:pt x="0" y="5"/>
                    <a:pt x="0" y="5"/>
                  </a:cubicBezTo>
                  <a:cubicBezTo>
                    <a:pt x="0" y="4"/>
                    <a:pt x="0" y="4"/>
                    <a:pt x="0" y="4"/>
                  </a:cubicBezTo>
                  <a:cubicBezTo>
                    <a:pt x="2" y="4"/>
                    <a:pt x="14" y="0"/>
                    <a:pt x="17" y="3"/>
                  </a:cubicBezTo>
                  <a:cubicBezTo>
                    <a:pt x="18" y="3"/>
                    <a:pt x="19" y="4"/>
                    <a:pt x="18" y="5"/>
                  </a:cubicBezTo>
                  <a:cubicBezTo>
                    <a:pt x="18" y="7"/>
                    <a:pt x="17" y="8"/>
                    <a:pt x="16" y="9"/>
                  </a:cubicBezTo>
                  <a:cubicBezTo>
                    <a:pt x="14" y="10"/>
                    <a:pt x="11" y="10"/>
                    <a:pt x="9" y="9"/>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5">
              <a:extLst>
                <a:ext uri="{FF2B5EF4-FFF2-40B4-BE49-F238E27FC236}">
                  <a16:creationId xmlns:a16="http://schemas.microsoft.com/office/drawing/2014/main" id="{FED199DC-FE89-40E5-8626-97118B854BC7}"/>
                </a:ext>
              </a:extLst>
            </p:cNvPr>
            <p:cNvSpPr>
              <a:spLocks noEditPoints="1"/>
            </p:cNvSpPr>
            <p:nvPr/>
          </p:nvSpPr>
          <p:spPr bwMode="auto">
            <a:xfrm>
              <a:off x="4618065" y="5716374"/>
              <a:ext cx="45898" cy="48858"/>
            </a:xfrm>
            <a:custGeom>
              <a:avLst/>
              <a:gdLst>
                <a:gd name="T0" fmla="*/ 10 w 13"/>
                <a:gd name="T1" fmla="*/ 2 h 14"/>
                <a:gd name="T2" fmla="*/ 9 w 13"/>
                <a:gd name="T3" fmla="*/ 2 h 14"/>
                <a:gd name="T4" fmla="*/ 2 w 13"/>
                <a:gd name="T5" fmla="*/ 12 h 14"/>
                <a:gd name="T6" fmla="*/ 12 w 13"/>
                <a:gd name="T7" fmla="*/ 3 h 14"/>
                <a:gd name="T8" fmla="*/ 11 w 13"/>
                <a:gd name="T9" fmla="*/ 2 h 14"/>
                <a:gd name="T10" fmla="*/ 10 w 13"/>
                <a:gd name="T11" fmla="*/ 2 h 14"/>
                <a:gd name="T12" fmla="*/ 1 w 13"/>
                <a:gd name="T13" fmla="*/ 14 h 14"/>
                <a:gd name="T14" fmla="*/ 0 w 13"/>
                <a:gd name="T15" fmla="*/ 14 h 14"/>
                <a:gd name="T16" fmla="*/ 0 w 13"/>
                <a:gd name="T17" fmla="*/ 13 h 14"/>
                <a:gd name="T18" fmla="*/ 8 w 13"/>
                <a:gd name="T19" fmla="*/ 1 h 14"/>
                <a:gd name="T20" fmla="*/ 11 w 13"/>
                <a:gd name="T21" fmla="*/ 0 h 14"/>
                <a:gd name="T22" fmla="*/ 13 w 13"/>
                <a:gd name="T23" fmla="*/ 3 h 14"/>
                <a:gd name="T24" fmla="*/ 1 w 13"/>
                <a:gd name="T25" fmla="*/ 14 h 14"/>
                <a:gd name="T26" fmla="*/ 1 w 13"/>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0" y="2"/>
                  </a:moveTo>
                  <a:cubicBezTo>
                    <a:pt x="10" y="2"/>
                    <a:pt x="9" y="2"/>
                    <a:pt x="9" y="2"/>
                  </a:cubicBezTo>
                  <a:cubicBezTo>
                    <a:pt x="6" y="4"/>
                    <a:pt x="3" y="9"/>
                    <a:pt x="2" y="12"/>
                  </a:cubicBezTo>
                  <a:cubicBezTo>
                    <a:pt x="6" y="10"/>
                    <a:pt x="12" y="5"/>
                    <a:pt x="12" y="3"/>
                  </a:cubicBezTo>
                  <a:cubicBezTo>
                    <a:pt x="12" y="3"/>
                    <a:pt x="12" y="2"/>
                    <a:pt x="11" y="2"/>
                  </a:cubicBezTo>
                  <a:cubicBezTo>
                    <a:pt x="10" y="2"/>
                    <a:pt x="10" y="2"/>
                    <a:pt x="10" y="2"/>
                  </a:cubicBezTo>
                  <a:close/>
                  <a:moveTo>
                    <a:pt x="1" y="14"/>
                  </a:moveTo>
                  <a:cubicBezTo>
                    <a:pt x="0" y="14"/>
                    <a:pt x="0" y="14"/>
                    <a:pt x="0" y="14"/>
                  </a:cubicBezTo>
                  <a:cubicBezTo>
                    <a:pt x="0" y="13"/>
                    <a:pt x="0" y="13"/>
                    <a:pt x="0" y="13"/>
                  </a:cubicBezTo>
                  <a:cubicBezTo>
                    <a:pt x="0" y="12"/>
                    <a:pt x="3" y="3"/>
                    <a:pt x="8" y="1"/>
                  </a:cubicBezTo>
                  <a:cubicBezTo>
                    <a:pt x="9" y="0"/>
                    <a:pt x="10" y="0"/>
                    <a:pt x="11" y="0"/>
                  </a:cubicBezTo>
                  <a:cubicBezTo>
                    <a:pt x="13" y="1"/>
                    <a:pt x="13" y="2"/>
                    <a:pt x="13" y="3"/>
                  </a:cubicBezTo>
                  <a:cubicBezTo>
                    <a:pt x="13" y="7"/>
                    <a:pt x="5" y="13"/>
                    <a:pt x="1" y="14"/>
                  </a:cubicBezTo>
                  <a:cubicBezTo>
                    <a:pt x="1" y="14"/>
                    <a:pt x="1" y="14"/>
                    <a:pt x="1" y="14"/>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6">
              <a:extLst>
                <a:ext uri="{FF2B5EF4-FFF2-40B4-BE49-F238E27FC236}">
                  <a16:creationId xmlns:a16="http://schemas.microsoft.com/office/drawing/2014/main" id="{C6F7919F-F6B3-470A-A5F7-3FC128BA165C}"/>
                </a:ext>
              </a:extLst>
            </p:cNvPr>
            <p:cNvSpPr>
              <a:spLocks noEditPoints="1"/>
            </p:cNvSpPr>
            <p:nvPr/>
          </p:nvSpPr>
          <p:spPr bwMode="auto">
            <a:xfrm>
              <a:off x="5386480" y="5824456"/>
              <a:ext cx="63665" cy="35534"/>
            </a:xfrm>
            <a:custGeom>
              <a:avLst/>
              <a:gdLst>
                <a:gd name="T0" fmla="*/ 3 w 18"/>
                <a:gd name="T1" fmla="*/ 8 h 10"/>
                <a:gd name="T2" fmla="*/ 15 w 18"/>
                <a:gd name="T3" fmla="*/ 7 h 10"/>
                <a:gd name="T4" fmla="*/ 16 w 18"/>
                <a:gd name="T5" fmla="*/ 5 h 10"/>
                <a:gd name="T6" fmla="*/ 16 w 18"/>
                <a:gd name="T7" fmla="*/ 4 h 10"/>
                <a:gd name="T8" fmla="*/ 3 w 18"/>
                <a:gd name="T9" fmla="*/ 8 h 10"/>
                <a:gd name="T10" fmla="*/ 9 w 18"/>
                <a:gd name="T11" fmla="*/ 10 h 10"/>
                <a:gd name="T12" fmla="*/ 0 w 18"/>
                <a:gd name="T13" fmla="*/ 9 h 10"/>
                <a:gd name="T14" fmla="*/ 0 w 18"/>
                <a:gd name="T15" fmla="*/ 9 h 10"/>
                <a:gd name="T16" fmla="*/ 0 w 18"/>
                <a:gd name="T17" fmla="*/ 8 h 10"/>
                <a:gd name="T18" fmla="*/ 16 w 18"/>
                <a:gd name="T19" fmla="*/ 2 h 10"/>
                <a:gd name="T20" fmla="*/ 18 w 18"/>
                <a:gd name="T21" fmla="*/ 4 h 10"/>
                <a:gd name="T22" fmla="*/ 16 w 18"/>
                <a:gd name="T23" fmla="*/ 9 h 10"/>
                <a:gd name="T24" fmla="*/ 9 w 18"/>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0">
                  <a:moveTo>
                    <a:pt x="3" y="8"/>
                  </a:moveTo>
                  <a:cubicBezTo>
                    <a:pt x="9" y="9"/>
                    <a:pt x="13" y="9"/>
                    <a:pt x="15" y="7"/>
                  </a:cubicBezTo>
                  <a:cubicBezTo>
                    <a:pt x="16" y="7"/>
                    <a:pt x="16" y="6"/>
                    <a:pt x="16" y="5"/>
                  </a:cubicBezTo>
                  <a:cubicBezTo>
                    <a:pt x="16" y="4"/>
                    <a:pt x="16" y="4"/>
                    <a:pt x="16" y="4"/>
                  </a:cubicBezTo>
                  <a:cubicBezTo>
                    <a:pt x="14" y="3"/>
                    <a:pt x="7" y="5"/>
                    <a:pt x="3" y="8"/>
                  </a:cubicBezTo>
                  <a:close/>
                  <a:moveTo>
                    <a:pt x="9" y="10"/>
                  </a:moveTo>
                  <a:cubicBezTo>
                    <a:pt x="6" y="10"/>
                    <a:pt x="3" y="10"/>
                    <a:pt x="0" y="9"/>
                  </a:cubicBezTo>
                  <a:cubicBezTo>
                    <a:pt x="0" y="9"/>
                    <a:pt x="0" y="9"/>
                    <a:pt x="0" y="9"/>
                  </a:cubicBezTo>
                  <a:cubicBezTo>
                    <a:pt x="0" y="8"/>
                    <a:pt x="0" y="8"/>
                    <a:pt x="0" y="8"/>
                  </a:cubicBezTo>
                  <a:cubicBezTo>
                    <a:pt x="1" y="7"/>
                    <a:pt x="12" y="0"/>
                    <a:pt x="16" y="2"/>
                  </a:cubicBezTo>
                  <a:cubicBezTo>
                    <a:pt x="17" y="2"/>
                    <a:pt x="18" y="3"/>
                    <a:pt x="18" y="4"/>
                  </a:cubicBezTo>
                  <a:cubicBezTo>
                    <a:pt x="18" y="6"/>
                    <a:pt x="17" y="8"/>
                    <a:pt x="16" y="9"/>
                  </a:cubicBezTo>
                  <a:cubicBezTo>
                    <a:pt x="14" y="10"/>
                    <a:pt x="12" y="10"/>
                    <a:pt x="9" y="10"/>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7">
              <a:extLst>
                <a:ext uri="{FF2B5EF4-FFF2-40B4-BE49-F238E27FC236}">
                  <a16:creationId xmlns:a16="http://schemas.microsoft.com/office/drawing/2014/main" id="{05D8395A-D652-4AB2-9498-4530E136DEB1}"/>
                </a:ext>
              </a:extLst>
            </p:cNvPr>
            <p:cNvSpPr>
              <a:spLocks noEditPoints="1"/>
            </p:cNvSpPr>
            <p:nvPr/>
          </p:nvSpPr>
          <p:spPr bwMode="auto">
            <a:xfrm>
              <a:off x="5386480" y="5803728"/>
              <a:ext cx="38495" cy="53301"/>
            </a:xfrm>
            <a:custGeom>
              <a:avLst/>
              <a:gdLst>
                <a:gd name="T0" fmla="*/ 7 w 11"/>
                <a:gd name="T1" fmla="*/ 1 h 15"/>
                <a:gd name="T2" fmla="*/ 6 w 11"/>
                <a:gd name="T3" fmla="*/ 2 h 15"/>
                <a:gd name="T4" fmla="*/ 1 w 11"/>
                <a:gd name="T5" fmla="*/ 13 h 15"/>
                <a:gd name="T6" fmla="*/ 9 w 11"/>
                <a:gd name="T7" fmla="*/ 2 h 15"/>
                <a:gd name="T8" fmla="*/ 8 w 11"/>
                <a:gd name="T9" fmla="*/ 1 h 15"/>
                <a:gd name="T10" fmla="*/ 7 w 11"/>
                <a:gd name="T11" fmla="*/ 1 h 15"/>
                <a:gd name="T12" fmla="*/ 0 w 11"/>
                <a:gd name="T13" fmla="*/ 15 h 15"/>
                <a:gd name="T14" fmla="*/ 0 w 11"/>
                <a:gd name="T15" fmla="*/ 15 h 15"/>
                <a:gd name="T16" fmla="*/ 0 w 11"/>
                <a:gd name="T17" fmla="*/ 14 h 15"/>
                <a:gd name="T18" fmla="*/ 5 w 11"/>
                <a:gd name="T19" fmla="*/ 1 h 15"/>
                <a:gd name="T20" fmla="*/ 8 w 11"/>
                <a:gd name="T21" fmla="*/ 0 h 15"/>
                <a:gd name="T22" fmla="*/ 11 w 11"/>
                <a:gd name="T23" fmla="*/ 2 h 15"/>
                <a:gd name="T24" fmla="*/ 1 w 11"/>
                <a:gd name="T25" fmla="*/ 15 h 15"/>
                <a:gd name="T26" fmla="*/ 0 w 11"/>
                <a:gd name="T2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7" y="1"/>
                  </a:moveTo>
                  <a:cubicBezTo>
                    <a:pt x="7" y="1"/>
                    <a:pt x="6" y="2"/>
                    <a:pt x="6" y="2"/>
                  </a:cubicBezTo>
                  <a:cubicBezTo>
                    <a:pt x="3" y="4"/>
                    <a:pt x="2" y="10"/>
                    <a:pt x="1" y="13"/>
                  </a:cubicBezTo>
                  <a:cubicBezTo>
                    <a:pt x="5" y="10"/>
                    <a:pt x="9" y="4"/>
                    <a:pt x="9" y="2"/>
                  </a:cubicBezTo>
                  <a:cubicBezTo>
                    <a:pt x="9" y="2"/>
                    <a:pt x="9" y="1"/>
                    <a:pt x="8" y="1"/>
                  </a:cubicBezTo>
                  <a:cubicBezTo>
                    <a:pt x="7" y="1"/>
                    <a:pt x="7" y="1"/>
                    <a:pt x="7" y="1"/>
                  </a:cubicBezTo>
                  <a:close/>
                  <a:moveTo>
                    <a:pt x="0" y="15"/>
                  </a:moveTo>
                  <a:cubicBezTo>
                    <a:pt x="0" y="15"/>
                    <a:pt x="0" y="15"/>
                    <a:pt x="0" y="15"/>
                  </a:cubicBezTo>
                  <a:cubicBezTo>
                    <a:pt x="0" y="14"/>
                    <a:pt x="0" y="14"/>
                    <a:pt x="0" y="14"/>
                  </a:cubicBezTo>
                  <a:cubicBezTo>
                    <a:pt x="0" y="14"/>
                    <a:pt x="1" y="4"/>
                    <a:pt x="5" y="1"/>
                  </a:cubicBezTo>
                  <a:cubicBezTo>
                    <a:pt x="6" y="0"/>
                    <a:pt x="7" y="0"/>
                    <a:pt x="8" y="0"/>
                  </a:cubicBezTo>
                  <a:cubicBezTo>
                    <a:pt x="10" y="0"/>
                    <a:pt x="10" y="1"/>
                    <a:pt x="11" y="2"/>
                  </a:cubicBezTo>
                  <a:cubicBezTo>
                    <a:pt x="11" y="6"/>
                    <a:pt x="4" y="13"/>
                    <a:pt x="1" y="15"/>
                  </a:cubicBezTo>
                  <a:cubicBezTo>
                    <a:pt x="0" y="15"/>
                    <a:pt x="0" y="15"/>
                    <a:pt x="0" y="15"/>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8">
              <a:extLst>
                <a:ext uri="{FF2B5EF4-FFF2-40B4-BE49-F238E27FC236}">
                  <a16:creationId xmlns:a16="http://schemas.microsoft.com/office/drawing/2014/main" id="{05D45DC4-DF2F-4EA2-B3D5-84B6E591927B}"/>
                </a:ext>
              </a:extLst>
            </p:cNvPr>
            <p:cNvSpPr>
              <a:spLocks/>
            </p:cNvSpPr>
            <p:nvPr/>
          </p:nvSpPr>
          <p:spPr bwMode="auto">
            <a:xfrm>
              <a:off x="5256190" y="5596449"/>
              <a:ext cx="112523" cy="256138"/>
            </a:xfrm>
            <a:custGeom>
              <a:avLst/>
              <a:gdLst>
                <a:gd name="T0" fmla="*/ 0 w 76"/>
                <a:gd name="T1" fmla="*/ 173 h 173"/>
                <a:gd name="T2" fmla="*/ 76 w 76"/>
                <a:gd name="T3" fmla="*/ 173 h 173"/>
                <a:gd name="T4" fmla="*/ 76 w 76"/>
                <a:gd name="T5" fmla="*/ 0 h 173"/>
                <a:gd name="T6" fmla="*/ 2 w 76"/>
                <a:gd name="T7" fmla="*/ 0 h 173"/>
                <a:gd name="T8" fmla="*/ 0 w 76"/>
                <a:gd name="T9" fmla="*/ 173 h 173"/>
              </a:gdLst>
              <a:ahLst/>
              <a:cxnLst>
                <a:cxn ang="0">
                  <a:pos x="T0" y="T1"/>
                </a:cxn>
                <a:cxn ang="0">
                  <a:pos x="T2" y="T3"/>
                </a:cxn>
                <a:cxn ang="0">
                  <a:pos x="T4" y="T5"/>
                </a:cxn>
                <a:cxn ang="0">
                  <a:pos x="T6" y="T7"/>
                </a:cxn>
                <a:cxn ang="0">
                  <a:pos x="T8" y="T9"/>
                </a:cxn>
              </a:cxnLst>
              <a:rect l="0" t="0" r="r" b="b"/>
              <a:pathLst>
                <a:path w="76" h="173">
                  <a:moveTo>
                    <a:pt x="0" y="173"/>
                  </a:moveTo>
                  <a:lnTo>
                    <a:pt x="76" y="173"/>
                  </a:lnTo>
                  <a:lnTo>
                    <a:pt x="76" y="0"/>
                  </a:lnTo>
                  <a:lnTo>
                    <a:pt x="2" y="0"/>
                  </a:lnTo>
                  <a:lnTo>
                    <a:pt x="0" y="173"/>
                  </a:ln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49">
              <a:extLst>
                <a:ext uri="{FF2B5EF4-FFF2-40B4-BE49-F238E27FC236}">
                  <a16:creationId xmlns:a16="http://schemas.microsoft.com/office/drawing/2014/main" id="{3D8D75D3-AEC0-453B-A195-DB0C2637A64D}"/>
                </a:ext>
              </a:extLst>
            </p:cNvPr>
            <p:cNvSpPr>
              <a:spLocks/>
            </p:cNvSpPr>
            <p:nvPr/>
          </p:nvSpPr>
          <p:spPr bwMode="auto">
            <a:xfrm>
              <a:off x="5256190" y="5596449"/>
              <a:ext cx="112523" cy="256138"/>
            </a:xfrm>
            <a:custGeom>
              <a:avLst/>
              <a:gdLst>
                <a:gd name="T0" fmla="*/ 0 w 76"/>
                <a:gd name="T1" fmla="*/ 173 h 173"/>
                <a:gd name="T2" fmla="*/ 76 w 76"/>
                <a:gd name="T3" fmla="*/ 173 h 173"/>
                <a:gd name="T4" fmla="*/ 76 w 76"/>
                <a:gd name="T5" fmla="*/ 0 h 173"/>
                <a:gd name="T6" fmla="*/ 2 w 76"/>
                <a:gd name="T7" fmla="*/ 0 h 173"/>
                <a:gd name="T8" fmla="*/ 0 w 76"/>
                <a:gd name="T9" fmla="*/ 173 h 173"/>
              </a:gdLst>
              <a:ahLst/>
              <a:cxnLst>
                <a:cxn ang="0">
                  <a:pos x="T0" y="T1"/>
                </a:cxn>
                <a:cxn ang="0">
                  <a:pos x="T2" y="T3"/>
                </a:cxn>
                <a:cxn ang="0">
                  <a:pos x="T4" y="T5"/>
                </a:cxn>
                <a:cxn ang="0">
                  <a:pos x="T6" y="T7"/>
                </a:cxn>
                <a:cxn ang="0">
                  <a:pos x="T8" y="T9"/>
                </a:cxn>
              </a:cxnLst>
              <a:rect l="0" t="0" r="r" b="b"/>
              <a:pathLst>
                <a:path w="76" h="173">
                  <a:moveTo>
                    <a:pt x="0" y="173"/>
                  </a:moveTo>
                  <a:lnTo>
                    <a:pt x="76" y="173"/>
                  </a:lnTo>
                  <a:lnTo>
                    <a:pt x="76" y="0"/>
                  </a:lnTo>
                  <a:lnTo>
                    <a:pt x="2" y="0"/>
                  </a:lnTo>
                  <a:lnTo>
                    <a:pt x="0" y="17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
              <a:extLst>
                <a:ext uri="{FF2B5EF4-FFF2-40B4-BE49-F238E27FC236}">
                  <a16:creationId xmlns:a16="http://schemas.microsoft.com/office/drawing/2014/main" id="{77A5A480-8390-4D2A-9687-4EFBDF592B0F}"/>
                </a:ext>
              </a:extLst>
            </p:cNvPr>
            <p:cNvSpPr>
              <a:spLocks/>
            </p:cNvSpPr>
            <p:nvPr/>
          </p:nvSpPr>
          <p:spPr bwMode="auto">
            <a:xfrm>
              <a:off x="4480371" y="5504653"/>
              <a:ext cx="188033" cy="273905"/>
            </a:xfrm>
            <a:custGeom>
              <a:avLst/>
              <a:gdLst>
                <a:gd name="T0" fmla="*/ 0 w 127"/>
                <a:gd name="T1" fmla="*/ 171 h 185"/>
                <a:gd name="T2" fmla="*/ 74 w 127"/>
                <a:gd name="T3" fmla="*/ 185 h 185"/>
                <a:gd name="T4" fmla="*/ 127 w 127"/>
                <a:gd name="T5" fmla="*/ 14 h 185"/>
                <a:gd name="T6" fmla="*/ 53 w 127"/>
                <a:gd name="T7" fmla="*/ 0 h 185"/>
                <a:gd name="T8" fmla="*/ 0 w 127"/>
                <a:gd name="T9" fmla="*/ 171 h 185"/>
              </a:gdLst>
              <a:ahLst/>
              <a:cxnLst>
                <a:cxn ang="0">
                  <a:pos x="T0" y="T1"/>
                </a:cxn>
                <a:cxn ang="0">
                  <a:pos x="T2" y="T3"/>
                </a:cxn>
                <a:cxn ang="0">
                  <a:pos x="T4" y="T5"/>
                </a:cxn>
                <a:cxn ang="0">
                  <a:pos x="T6" y="T7"/>
                </a:cxn>
                <a:cxn ang="0">
                  <a:pos x="T8" y="T9"/>
                </a:cxn>
              </a:cxnLst>
              <a:rect l="0" t="0" r="r" b="b"/>
              <a:pathLst>
                <a:path w="127" h="185">
                  <a:moveTo>
                    <a:pt x="0" y="171"/>
                  </a:moveTo>
                  <a:lnTo>
                    <a:pt x="74" y="185"/>
                  </a:lnTo>
                  <a:lnTo>
                    <a:pt x="127" y="14"/>
                  </a:lnTo>
                  <a:lnTo>
                    <a:pt x="53" y="0"/>
                  </a:lnTo>
                  <a:lnTo>
                    <a:pt x="0" y="171"/>
                  </a:ln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1">
              <a:extLst>
                <a:ext uri="{FF2B5EF4-FFF2-40B4-BE49-F238E27FC236}">
                  <a16:creationId xmlns:a16="http://schemas.microsoft.com/office/drawing/2014/main" id="{04F2E42C-E4A4-48B4-AFD5-BFCFDA77F62B}"/>
                </a:ext>
              </a:extLst>
            </p:cNvPr>
            <p:cNvSpPr>
              <a:spLocks/>
            </p:cNvSpPr>
            <p:nvPr/>
          </p:nvSpPr>
          <p:spPr bwMode="auto">
            <a:xfrm>
              <a:off x="4480371" y="5504653"/>
              <a:ext cx="188033" cy="273905"/>
            </a:xfrm>
            <a:custGeom>
              <a:avLst/>
              <a:gdLst>
                <a:gd name="T0" fmla="*/ 0 w 127"/>
                <a:gd name="T1" fmla="*/ 171 h 185"/>
                <a:gd name="T2" fmla="*/ 74 w 127"/>
                <a:gd name="T3" fmla="*/ 185 h 185"/>
                <a:gd name="T4" fmla="*/ 127 w 127"/>
                <a:gd name="T5" fmla="*/ 14 h 185"/>
                <a:gd name="T6" fmla="*/ 53 w 127"/>
                <a:gd name="T7" fmla="*/ 0 h 185"/>
                <a:gd name="T8" fmla="*/ 0 w 127"/>
                <a:gd name="T9" fmla="*/ 171 h 185"/>
              </a:gdLst>
              <a:ahLst/>
              <a:cxnLst>
                <a:cxn ang="0">
                  <a:pos x="T0" y="T1"/>
                </a:cxn>
                <a:cxn ang="0">
                  <a:pos x="T2" y="T3"/>
                </a:cxn>
                <a:cxn ang="0">
                  <a:pos x="T4" y="T5"/>
                </a:cxn>
                <a:cxn ang="0">
                  <a:pos x="T6" y="T7"/>
                </a:cxn>
                <a:cxn ang="0">
                  <a:pos x="T8" y="T9"/>
                </a:cxn>
              </a:cxnLst>
              <a:rect l="0" t="0" r="r" b="b"/>
              <a:pathLst>
                <a:path w="127" h="185">
                  <a:moveTo>
                    <a:pt x="0" y="171"/>
                  </a:moveTo>
                  <a:lnTo>
                    <a:pt x="74" y="185"/>
                  </a:lnTo>
                  <a:lnTo>
                    <a:pt x="127" y="14"/>
                  </a:lnTo>
                  <a:lnTo>
                    <a:pt x="53" y="0"/>
                  </a:lnTo>
                  <a:lnTo>
                    <a:pt x="0" y="1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2">
              <a:extLst>
                <a:ext uri="{FF2B5EF4-FFF2-40B4-BE49-F238E27FC236}">
                  <a16:creationId xmlns:a16="http://schemas.microsoft.com/office/drawing/2014/main" id="{16F50397-E71B-42E4-B140-18837BCBDD06}"/>
                </a:ext>
              </a:extLst>
            </p:cNvPr>
            <p:cNvSpPr>
              <a:spLocks/>
            </p:cNvSpPr>
            <p:nvPr/>
          </p:nvSpPr>
          <p:spPr bwMode="auto">
            <a:xfrm>
              <a:off x="4431513" y="5719335"/>
              <a:ext cx="342012" cy="193954"/>
            </a:xfrm>
            <a:custGeom>
              <a:avLst/>
              <a:gdLst>
                <a:gd name="T0" fmla="*/ 51 w 97"/>
                <a:gd name="T1" fmla="*/ 8 h 55"/>
                <a:gd name="T2" fmla="*/ 16 w 97"/>
                <a:gd name="T3" fmla="*/ 0 h 55"/>
                <a:gd name="T4" fmla="*/ 13 w 97"/>
                <a:gd name="T5" fmla="*/ 2 h 55"/>
                <a:gd name="T6" fmla="*/ 2 w 97"/>
                <a:gd name="T7" fmla="*/ 28 h 55"/>
                <a:gd name="T8" fmla="*/ 5 w 97"/>
                <a:gd name="T9" fmla="*/ 35 h 55"/>
                <a:gd name="T10" fmla="*/ 38 w 97"/>
                <a:gd name="T11" fmla="*/ 41 h 55"/>
                <a:gd name="T12" fmla="*/ 79 w 97"/>
                <a:gd name="T13" fmla="*/ 52 h 55"/>
                <a:gd name="T14" fmla="*/ 92 w 97"/>
                <a:gd name="T15" fmla="*/ 40 h 55"/>
                <a:gd name="T16" fmla="*/ 55 w 97"/>
                <a:gd name="T17" fmla="*/ 12 h 55"/>
                <a:gd name="T18" fmla="*/ 51 w 97"/>
                <a:gd name="T19"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55">
                  <a:moveTo>
                    <a:pt x="51" y="8"/>
                  </a:moveTo>
                  <a:cubicBezTo>
                    <a:pt x="16" y="0"/>
                    <a:pt x="16" y="0"/>
                    <a:pt x="16" y="0"/>
                  </a:cubicBezTo>
                  <a:cubicBezTo>
                    <a:pt x="15" y="0"/>
                    <a:pt x="14" y="1"/>
                    <a:pt x="13" y="2"/>
                  </a:cubicBezTo>
                  <a:cubicBezTo>
                    <a:pt x="2" y="28"/>
                    <a:pt x="2" y="28"/>
                    <a:pt x="2" y="28"/>
                  </a:cubicBezTo>
                  <a:cubicBezTo>
                    <a:pt x="0" y="31"/>
                    <a:pt x="2" y="34"/>
                    <a:pt x="5" y="35"/>
                  </a:cubicBezTo>
                  <a:cubicBezTo>
                    <a:pt x="17" y="37"/>
                    <a:pt x="23" y="38"/>
                    <a:pt x="38" y="41"/>
                  </a:cubicBezTo>
                  <a:cubicBezTo>
                    <a:pt x="48" y="44"/>
                    <a:pt x="67" y="49"/>
                    <a:pt x="79" y="52"/>
                  </a:cubicBezTo>
                  <a:cubicBezTo>
                    <a:pt x="92" y="55"/>
                    <a:pt x="97" y="43"/>
                    <a:pt x="92" y="40"/>
                  </a:cubicBezTo>
                  <a:cubicBezTo>
                    <a:pt x="69" y="30"/>
                    <a:pt x="61" y="20"/>
                    <a:pt x="55" y="12"/>
                  </a:cubicBezTo>
                  <a:cubicBezTo>
                    <a:pt x="54" y="10"/>
                    <a:pt x="52" y="9"/>
                    <a:pt x="51" y="8"/>
                  </a:cubicBezTo>
                  <a:close/>
                </a:path>
              </a:pathLst>
            </a:custGeom>
            <a:solidFill>
              <a:srgbClr val="184582"/>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53">
              <a:extLst>
                <a:ext uri="{FF2B5EF4-FFF2-40B4-BE49-F238E27FC236}">
                  <a16:creationId xmlns:a16="http://schemas.microsoft.com/office/drawing/2014/main" id="{9EA4740F-44B2-4FC2-A75B-711B74B7B4C6}"/>
                </a:ext>
              </a:extLst>
            </p:cNvPr>
            <p:cNvSpPr>
              <a:spLocks/>
            </p:cNvSpPr>
            <p:nvPr/>
          </p:nvSpPr>
          <p:spPr bwMode="auto">
            <a:xfrm>
              <a:off x="5217695" y="5839262"/>
              <a:ext cx="396793" cy="125848"/>
            </a:xfrm>
            <a:custGeom>
              <a:avLst/>
              <a:gdLst>
                <a:gd name="T0" fmla="*/ 43 w 113"/>
                <a:gd name="T1" fmla="*/ 0 h 36"/>
                <a:gd name="T2" fmla="*/ 8 w 113"/>
                <a:gd name="T3" fmla="*/ 0 h 36"/>
                <a:gd name="T4" fmla="*/ 5 w 113"/>
                <a:gd name="T5" fmla="*/ 3 h 36"/>
                <a:gd name="T6" fmla="*/ 0 w 113"/>
                <a:gd name="T7" fmla="*/ 31 h 36"/>
                <a:gd name="T8" fmla="*/ 5 w 113"/>
                <a:gd name="T9" fmla="*/ 36 h 36"/>
                <a:gd name="T10" fmla="*/ 51 w 113"/>
                <a:gd name="T11" fmla="*/ 35 h 36"/>
                <a:gd name="T12" fmla="*/ 97 w 113"/>
                <a:gd name="T13" fmla="*/ 36 h 36"/>
                <a:gd name="T14" fmla="*/ 108 w 113"/>
                <a:gd name="T15" fmla="*/ 22 h 36"/>
                <a:gd name="T16" fmla="*/ 50 w 113"/>
                <a:gd name="T17" fmla="*/ 3 h 36"/>
                <a:gd name="T18" fmla="*/ 43 w 113"/>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36">
                  <a:moveTo>
                    <a:pt x="43" y="0"/>
                  </a:moveTo>
                  <a:cubicBezTo>
                    <a:pt x="8" y="0"/>
                    <a:pt x="8" y="0"/>
                    <a:pt x="8" y="0"/>
                  </a:cubicBezTo>
                  <a:cubicBezTo>
                    <a:pt x="7" y="0"/>
                    <a:pt x="6" y="1"/>
                    <a:pt x="5" y="3"/>
                  </a:cubicBezTo>
                  <a:cubicBezTo>
                    <a:pt x="0" y="31"/>
                    <a:pt x="0" y="31"/>
                    <a:pt x="0" y="31"/>
                  </a:cubicBezTo>
                  <a:cubicBezTo>
                    <a:pt x="0" y="34"/>
                    <a:pt x="2" y="36"/>
                    <a:pt x="5" y="36"/>
                  </a:cubicBezTo>
                  <a:cubicBezTo>
                    <a:pt x="18" y="36"/>
                    <a:pt x="35" y="35"/>
                    <a:pt x="51" y="35"/>
                  </a:cubicBezTo>
                  <a:cubicBezTo>
                    <a:pt x="69" y="35"/>
                    <a:pt x="76" y="36"/>
                    <a:pt x="97" y="36"/>
                  </a:cubicBezTo>
                  <a:cubicBezTo>
                    <a:pt x="110" y="36"/>
                    <a:pt x="113" y="23"/>
                    <a:pt x="108" y="22"/>
                  </a:cubicBezTo>
                  <a:cubicBezTo>
                    <a:pt x="83" y="17"/>
                    <a:pt x="72" y="16"/>
                    <a:pt x="50" y="3"/>
                  </a:cubicBezTo>
                  <a:cubicBezTo>
                    <a:pt x="48" y="1"/>
                    <a:pt x="45" y="0"/>
                    <a:pt x="43" y="0"/>
                  </a:cubicBezTo>
                  <a:close/>
                </a:path>
              </a:pathLst>
            </a:custGeom>
            <a:solidFill>
              <a:srgbClr val="184582"/>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54">
              <a:extLst>
                <a:ext uri="{FF2B5EF4-FFF2-40B4-BE49-F238E27FC236}">
                  <a16:creationId xmlns:a16="http://schemas.microsoft.com/office/drawing/2014/main" id="{7179BEBC-3E23-4BBD-828C-2C4978BAFE96}"/>
                </a:ext>
              </a:extLst>
            </p:cNvPr>
            <p:cNvSpPr>
              <a:spLocks/>
            </p:cNvSpPr>
            <p:nvPr/>
          </p:nvSpPr>
          <p:spPr bwMode="auto">
            <a:xfrm>
              <a:off x="4638793" y="2001625"/>
              <a:ext cx="331648" cy="506355"/>
            </a:xfrm>
            <a:custGeom>
              <a:avLst/>
              <a:gdLst>
                <a:gd name="T0" fmla="*/ 40 w 94"/>
                <a:gd name="T1" fmla="*/ 22 h 144"/>
                <a:gd name="T2" fmla="*/ 0 w 94"/>
                <a:gd name="T3" fmla="*/ 117 h 144"/>
                <a:gd name="T4" fmla="*/ 55 w 94"/>
                <a:gd name="T5" fmla="*/ 144 h 144"/>
                <a:gd name="T6" fmla="*/ 83 w 94"/>
                <a:gd name="T7" fmla="*/ 73 h 144"/>
                <a:gd name="T8" fmla="*/ 40 w 94"/>
                <a:gd name="T9" fmla="*/ 22 h 144"/>
              </a:gdLst>
              <a:ahLst/>
              <a:cxnLst>
                <a:cxn ang="0">
                  <a:pos x="T0" y="T1"/>
                </a:cxn>
                <a:cxn ang="0">
                  <a:pos x="T2" y="T3"/>
                </a:cxn>
                <a:cxn ang="0">
                  <a:pos x="T4" y="T5"/>
                </a:cxn>
                <a:cxn ang="0">
                  <a:pos x="T6" y="T7"/>
                </a:cxn>
                <a:cxn ang="0">
                  <a:pos x="T8" y="T9"/>
                </a:cxn>
              </a:cxnLst>
              <a:rect l="0" t="0" r="r" b="b"/>
              <a:pathLst>
                <a:path w="94" h="144">
                  <a:moveTo>
                    <a:pt x="40" y="22"/>
                  </a:moveTo>
                  <a:cubicBezTo>
                    <a:pt x="9" y="51"/>
                    <a:pt x="0" y="117"/>
                    <a:pt x="0" y="117"/>
                  </a:cubicBezTo>
                  <a:cubicBezTo>
                    <a:pt x="55" y="144"/>
                    <a:pt x="55" y="144"/>
                    <a:pt x="55" y="144"/>
                  </a:cubicBezTo>
                  <a:cubicBezTo>
                    <a:pt x="55" y="144"/>
                    <a:pt x="72" y="110"/>
                    <a:pt x="83" y="73"/>
                  </a:cubicBezTo>
                  <a:cubicBezTo>
                    <a:pt x="94" y="35"/>
                    <a:pt x="62" y="0"/>
                    <a:pt x="40" y="22"/>
                  </a:cubicBezTo>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Rectangle 55">
              <a:extLst>
                <a:ext uri="{FF2B5EF4-FFF2-40B4-BE49-F238E27FC236}">
                  <a16:creationId xmlns:a16="http://schemas.microsoft.com/office/drawing/2014/main" id="{42C7298C-D8AC-4F43-AE2D-0E40125E73F6}"/>
                </a:ext>
              </a:extLst>
            </p:cNvPr>
            <p:cNvSpPr>
              <a:spLocks noChangeArrowheads="1"/>
            </p:cNvSpPr>
            <p:nvPr/>
          </p:nvSpPr>
          <p:spPr bwMode="auto">
            <a:xfrm>
              <a:off x="4826825" y="2505019"/>
              <a:ext cx="5922" cy="2961"/>
            </a:xfrm>
            <a:prstGeom prst="rect">
              <a:avLst/>
            </a:pr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56">
              <a:extLst>
                <a:ext uri="{FF2B5EF4-FFF2-40B4-BE49-F238E27FC236}">
                  <a16:creationId xmlns:a16="http://schemas.microsoft.com/office/drawing/2014/main" id="{DBBB2196-ECB2-4A21-ACEB-EF26D03D1C4C}"/>
                </a:ext>
              </a:extLst>
            </p:cNvPr>
            <p:cNvSpPr>
              <a:spLocks noChangeArrowheads="1"/>
            </p:cNvSpPr>
            <p:nvPr/>
          </p:nvSpPr>
          <p:spPr bwMode="auto">
            <a:xfrm>
              <a:off x="4832747" y="2507980"/>
              <a:ext cx="1481" cy="1480"/>
            </a:xfrm>
            <a:prstGeom prst="ellipse">
              <a:avLst/>
            </a:pr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57">
              <a:extLst>
                <a:ext uri="{FF2B5EF4-FFF2-40B4-BE49-F238E27FC236}">
                  <a16:creationId xmlns:a16="http://schemas.microsoft.com/office/drawing/2014/main" id="{E85749B7-4E26-4257-979C-E92CF5F2FFF6}"/>
                </a:ext>
              </a:extLst>
            </p:cNvPr>
            <p:cNvSpPr>
              <a:spLocks/>
            </p:cNvSpPr>
            <p:nvPr/>
          </p:nvSpPr>
          <p:spPr bwMode="auto">
            <a:xfrm>
              <a:off x="4776485" y="2364364"/>
              <a:ext cx="60704" cy="143615"/>
            </a:xfrm>
            <a:custGeom>
              <a:avLst/>
              <a:gdLst>
                <a:gd name="T0" fmla="*/ 16 w 17"/>
                <a:gd name="T1" fmla="*/ 41 h 41"/>
                <a:gd name="T2" fmla="*/ 16 w 17"/>
                <a:gd name="T3" fmla="*/ 41 h 41"/>
                <a:gd name="T4" fmla="*/ 14 w 17"/>
                <a:gd name="T5" fmla="*/ 40 h 41"/>
                <a:gd name="T6" fmla="*/ 0 w 17"/>
                <a:gd name="T7" fmla="*/ 33 h 41"/>
                <a:gd name="T8" fmla="*/ 13 w 17"/>
                <a:gd name="T9" fmla="*/ 0 h 41"/>
                <a:gd name="T10" fmla="*/ 17 w 17"/>
                <a:gd name="T11" fmla="*/ 40 h 41"/>
                <a:gd name="T12" fmla="*/ 16 w 17"/>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7" h="41">
                  <a:moveTo>
                    <a:pt x="16" y="41"/>
                  </a:moveTo>
                  <a:cubicBezTo>
                    <a:pt x="16" y="41"/>
                    <a:pt x="16" y="41"/>
                    <a:pt x="16" y="41"/>
                  </a:cubicBezTo>
                  <a:cubicBezTo>
                    <a:pt x="14" y="40"/>
                    <a:pt x="14" y="40"/>
                    <a:pt x="14" y="40"/>
                  </a:cubicBezTo>
                  <a:cubicBezTo>
                    <a:pt x="0" y="33"/>
                    <a:pt x="0" y="33"/>
                    <a:pt x="0" y="33"/>
                  </a:cubicBezTo>
                  <a:cubicBezTo>
                    <a:pt x="13" y="0"/>
                    <a:pt x="13" y="0"/>
                    <a:pt x="13" y="0"/>
                  </a:cubicBezTo>
                  <a:cubicBezTo>
                    <a:pt x="15" y="14"/>
                    <a:pt x="16" y="27"/>
                    <a:pt x="17" y="40"/>
                  </a:cubicBezTo>
                  <a:cubicBezTo>
                    <a:pt x="17" y="41"/>
                    <a:pt x="16" y="41"/>
                    <a:pt x="16" y="41"/>
                  </a:cubicBezTo>
                </a:path>
              </a:pathLst>
            </a:cu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58">
              <a:extLst>
                <a:ext uri="{FF2B5EF4-FFF2-40B4-BE49-F238E27FC236}">
                  <a16:creationId xmlns:a16="http://schemas.microsoft.com/office/drawing/2014/main" id="{DF4BB156-DEFF-4232-9EC2-FC6BB62A913A}"/>
                </a:ext>
              </a:extLst>
            </p:cNvPr>
            <p:cNvSpPr>
              <a:spLocks/>
            </p:cNvSpPr>
            <p:nvPr/>
          </p:nvSpPr>
          <p:spPr bwMode="auto">
            <a:xfrm>
              <a:off x="4776485" y="2034198"/>
              <a:ext cx="689946" cy="994943"/>
            </a:xfrm>
            <a:custGeom>
              <a:avLst/>
              <a:gdLst>
                <a:gd name="T0" fmla="*/ 195 w 196"/>
                <a:gd name="T1" fmla="*/ 149 h 283"/>
                <a:gd name="T2" fmla="*/ 188 w 196"/>
                <a:gd name="T3" fmla="*/ 283 h 283"/>
                <a:gd name="T4" fmla="*/ 19 w 196"/>
                <a:gd name="T5" fmla="*/ 283 h 283"/>
                <a:gd name="T6" fmla="*/ 2 w 196"/>
                <a:gd name="T7" fmla="*/ 24 h 283"/>
                <a:gd name="T8" fmla="*/ 15 w 196"/>
                <a:gd name="T9" fmla="*/ 6 h 283"/>
                <a:gd name="T10" fmla="*/ 55 w 196"/>
                <a:gd name="T11" fmla="*/ 1 h 283"/>
                <a:gd name="T12" fmla="*/ 127 w 196"/>
                <a:gd name="T13" fmla="*/ 1 h 283"/>
                <a:gd name="T14" fmla="*/ 175 w 196"/>
                <a:gd name="T15" fmla="*/ 10 h 283"/>
                <a:gd name="T16" fmla="*/ 194 w 196"/>
                <a:gd name="T17" fmla="*/ 99 h 283"/>
                <a:gd name="T18" fmla="*/ 195 w 196"/>
                <a:gd name="T19" fmla="*/ 14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283">
                  <a:moveTo>
                    <a:pt x="195" y="149"/>
                  </a:moveTo>
                  <a:cubicBezTo>
                    <a:pt x="195" y="185"/>
                    <a:pt x="193" y="229"/>
                    <a:pt x="188" y="283"/>
                  </a:cubicBezTo>
                  <a:cubicBezTo>
                    <a:pt x="19" y="283"/>
                    <a:pt x="19" y="283"/>
                    <a:pt x="19" y="283"/>
                  </a:cubicBezTo>
                  <a:cubicBezTo>
                    <a:pt x="17" y="258"/>
                    <a:pt x="27" y="141"/>
                    <a:pt x="2" y="24"/>
                  </a:cubicBezTo>
                  <a:cubicBezTo>
                    <a:pt x="0" y="15"/>
                    <a:pt x="6" y="7"/>
                    <a:pt x="15" y="6"/>
                  </a:cubicBezTo>
                  <a:cubicBezTo>
                    <a:pt x="26" y="4"/>
                    <a:pt x="40" y="2"/>
                    <a:pt x="55" y="1"/>
                  </a:cubicBezTo>
                  <a:cubicBezTo>
                    <a:pt x="76" y="0"/>
                    <a:pt x="108" y="0"/>
                    <a:pt x="127" y="1"/>
                  </a:cubicBezTo>
                  <a:cubicBezTo>
                    <a:pt x="152" y="4"/>
                    <a:pt x="175" y="10"/>
                    <a:pt x="175" y="10"/>
                  </a:cubicBezTo>
                  <a:cubicBezTo>
                    <a:pt x="175" y="10"/>
                    <a:pt x="190" y="26"/>
                    <a:pt x="194" y="99"/>
                  </a:cubicBezTo>
                  <a:cubicBezTo>
                    <a:pt x="195" y="114"/>
                    <a:pt x="196" y="130"/>
                    <a:pt x="195" y="149"/>
                  </a:cubicBezTo>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59">
              <a:extLst>
                <a:ext uri="{FF2B5EF4-FFF2-40B4-BE49-F238E27FC236}">
                  <a16:creationId xmlns:a16="http://schemas.microsoft.com/office/drawing/2014/main" id="{222A7D7D-74BD-4ECE-B635-4DFFA83B764D}"/>
                </a:ext>
              </a:extLst>
            </p:cNvPr>
            <p:cNvSpPr>
              <a:spLocks/>
            </p:cNvSpPr>
            <p:nvPr/>
          </p:nvSpPr>
          <p:spPr bwMode="auto">
            <a:xfrm>
              <a:off x="4868281" y="2034198"/>
              <a:ext cx="592228" cy="846886"/>
            </a:xfrm>
            <a:custGeom>
              <a:avLst/>
              <a:gdLst>
                <a:gd name="T0" fmla="*/ 9 w 168"/>
                <a:gd name="T1" fmla="*/ 0 h 241"/>
                <a:gd name="T2" fmla="*/ 2 w 168"/>
                <a:gd name="T3" fmla="*/ 1 h 241"/>
                <a:gd name="T4" fmla="*/ 0 w 168"/>
                <a:gd name="T5" fmla="*/ 4 h 241"/>
                <a:gd name="T6" fmla="*/ 164 w 168"/>
                <a:gd name="T7" fmla="*/ 240 h 241"/>
                <a:gd name="T8" fmla="*/ 167 w 168"/>
                <a:gd name="T9" fmla="*/ 238 h 241"/>
                <a:gd name="T10" fmla="*/ 168 w 168"/>
                <a:gd name="T11" fmla="*/ 230 h 241"/>
                <a:gd name="T12" fmla="*/ 167 w 168"/>
                <a:gd name="T13" fmla="*/ 228 h 241"/>
                <a:gd name="T14" fmla="*/ 12 w 168"/>
                <a:gd name="T15" fmla="*/ 3 h 241"/>
                <a:gd name="T16" fmla="*/ 9 w 168"/>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241">
                  <a:moveTo>
                    <a:pt x="9" y="0"/>
                  </a:moveTo>
                  <a:cubicBezTo>
                    <a:pt x="2" y="1"/>
                    <a:pt x="2" y="1"/>
                    <a:pt x="2" y="1"/>
                  </a:cubicBezTo>
                  <a:cubicBezTo>
                    <a:pt x="1" y="2"/>
                    <a:pt x="0" y="3"/>
                    <a:pt x="0" y="4"/>
                  </a:cubicBezTo>
                  <a:cubicBezTo>
                    <a:pt x="2" y="19"/>
                    <a:pt x="21" y="109"/>
                    <a:pt x="164" y="240"/>
                  </a:cubicBezTo>
                  <a:cubicBezTo>
                    <a:pt x="165" y="241"/>
                    <a:pt x="167" y="240"/>
                    <a:pt x="167" y="238"/>
                  </a:cubicBezTo>
                  <a:cubicBezTo>
                    <a:pt x="168" y="230"/>
                    <a:pt x="168" y="230"/>
                    <a:pt x="168" y="230"/>
                  </a:cubicBezTo>
                  <a:cubicBezTo>
                    <a:pt x="168" y="229"/>
                    <a:pt x="168" y="229"/>
                    <a:pt x="167" y="228"/>
                  </a:cubicBezTo>
                  <a:cubicBezTo>
                    <a:pt x="24" y="97"/>
                    <a:pt x="12" y="17"/>
                    <a:pt x="12" y="3"/>
                  </a:cubicBezTo>
                  <a:cubicBezTo>
                    <a:pt x="12" y="1"/>
                    <a:pt x="10" y="0"/>
                    <a:pt x="9" y="0"/>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60">
              <a:extLst>
                <a:ext uri="{FF2B5EF4-FFF2-40B4-BE49-F238E27FC236}">
                  <a16:creationId xmlns:a16="http://schemas.microsoft.com/office/drawing/2014/main" id="{4FA33328-A6BA-46F0-A95A-9ABC07E0AD2E}"/>
                </a:ext>
              </a:extLst>
            </p:cNvPr>
            <p:cNvSpPr>
              <a:spLocks/>
            </p:cNvSpPr>
            <p:nvPr/>
          </p:nvSpPr>
          <p:spPr bwMode="auto">
            <a:xfrm>
              <a:off x="5182161" y="2638270"/>
              <a:ext cx="267984" cy="260580"/>
            </a:xfrm>
            <a:custGeom>
              <a:avLst/>
              <a:gdLst>
                <a:gd name="T0" fmla="*/ 12 w 76"/>
                <a:gd name="T1" fmla="*/ 0 h 74"/>
                <a:gd name="T2" fmla="*/ 76 w 76"/>
                <a:gd name="T3" fmla="*/ 63 h 74"/>
                <a:gd name="T4" fmla="*/ 69 w 76"/>
                <a:gd name="T5" fmla="*/ 67 h 74"/>
                <a:gd name="T6" fmla="*/ 36 w 76"/>
                <a:gd name="T7" fmla="*/ 68 h 74"/>
                <a:gd name="T8" fmla="*/ 19 w 76"/>
                <a:gd name="T9" fmla="*/ 58 h 74"/>
                <a:gd name="T10" fmla="*/ 5 w 76"/>
                <a:gd name="T11" fmla="*/ 20 h 74"/>
                <a:gd name="T12" fmla="*/ 12 w 76"/>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76" h="74">
                  <a:moveTo>
                    <a:pt x="12" y="0"/>
                  </a:moveTo>
                  <a:cubicBezTo>
                    <a:pt x="76" y="63"/>
                    <a:pt x="76" y="63"/>
                    <a:pt x="76" y="63"/>
                  </a:cubicBezTo>
                  <a:cubicBezTo>
                    <a:pt x="69" y="67"/>
                    <a:pt x="69" y="67"/>
                    <a:pt x="69" y="67"/>
                  </a:cubicBezTo>
                  <a:cubicBezTo>
                    <a:pt x="59" y="74"/>
                    <a:pt x="46" y="74"/>
                    <a:pt x="36" y="68"/>
                  </a:cubicBezTo>
                  <a:cubicBezTo>
                    <a:pt x="19" y="58"/>
                    <a:pt x="19" y="58"/>
                    <a:pt x="19" y="58"/>
                  </a:cubicBezTo>
                  <a:cubicBezTo>
                    <a:pt x="6" y="51"/>
                    <a:pt x="0" y="35"/>
                    <a:pt x="5" y="20"/>
                  </a:cubicBezTo>
                  <a:cubicBezTo>
                    <a:pt x="12" y="0"/>
                    <a:pt x="12" y="0"/>
                    <a:pt x="12" y="0"/>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
              <a:extLst>
                <a:ext uri="{FF2B5EF4-FFF2-40B4-BE49-F238E27FC236}">
                  <a16:creationId xmlns:a16="http://schemas.microsoft.com/office/drawing/2014/main" id="{794EB141-046D-40E6-8134-E8F4BE7F11D8}"/>
                </a:ext>
              </a:extLst>
            </p:cNvPr>
            <p:cNvSpPr>
              <a:spLocks/>
            </p:cNvSpPr>
            <p:nvPr/>
          </p:nvSpPr>
          <p:spPr bwMode="auto">
            <a:xfrm>
              <a:off x="5294685" y="2811497"/>
              <a:ext cx="38495" cy="28130"/>
            </a:xfrm>
            <a:custGeom>
              <a:avLst/>
              <a:gdLst>
                <a:gd name="T0" fmla="*/ 1 w 11"/>
                <a:gd name="T1" fmla="*/ 7 h 8"/>
                <a:gd name="T2" fmla="*/ 7 w 11"/>
                <a:gd name="T3" fmla="*/ 7 h 8"/>
                <a:gd name="T4" fmla="*/ 11 w 11"/>
                <a:gd name="T5" fmla="*/ 2 h 8"/>
                <a:gd name="T6" fmla="*/ 5 w 11"/>
                <a:gd name="T7" fmla="*/ 2 h 8"/>
                <a:gd name="T8" fmla="*/ 1 w 11"/>
                <a:gd name="T9" fmla="*/ 7 h 8"/>
              </a:gdLst>
              <a:ahLst/>
              <a:cxnLst>
                <a:cxn ang="0">
                  <a:pos x="T0" y="T1"/>
                </a:cxn>
                <a:cxn ang="0">
                  <a:pos x="T2" y="T3"/>
                </a:cxn>
                <a:cxn ang="0">
                  <a:pos x="T4" y="T5"/>
                </a:cxn>
                <a:cxn ang="0">
                  <a:pos x="T6" y="T7"/>
                </a:cxn>
                <a:cxn ang="0">
                  <a:pos x="T8" y="T9"/>
                </a:cxn>
              </a:cxnLst>
              <a:rect l="0" t="0" r="r" b="b"/>
              <a:pathLst>
                <a:path w="11" h="8">
                  <a:moveTo>
                    <a:pt x="1" y="7"/>
                  </a:moveTo>
                  <a:cubicBezTo>
                    <a:pt x="2" y="8"/>
                    <a:pt x="4" y="8"/>
                    <a:pt x="7" y="7"/>
                  </a:cubicBezTo>
                  <a:cubicBezTo>
                    <a:pt x="9" y="5"/>
                    <a:pt x="11" y="3"/>
                    <a:pt x="11" y="2"/>
                  </a:cubicBezTo>
                  <a:cubicBezTo>
                    <a:pt x="10" y="0"/>
                    <a:pt x="7" y="1"/>
                    <a:pt x="5" y="2"/>
                  </a:cubicBezTo>
                  <a:cubicBezTo>
                    <a:pt x="2" y="4"/>
                    <a:pt x="0" y="6"/>
                    <a:pt x="1" y="7"/>
                  </a:cubicBezTo>
                  <a:close/>
                </a:path>
              </a:pathLst>
            </a:custGeom>
            <a:solidFill>
              <a:srgbClr val="0B2B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62">
              <a:extLst>
                <a:ext uri="{FF2B5EF4-FFF2-40B4-BE49-F238E27FC236}">
                  <a16:creationId xmlns:a16="http://schemas.microsoft.com/office/drawing/2014/main" id="{DC84B598-0940-4780-A4DF-6E7D258E2276}"/>
                </a:ext>
              </a:extLst>
            </p:cNvPr>
            <p:cNvSpPr>
              <a:spLocks/>
            </p:cNvSpPr>
            <p:nvPr/>
          </p:nvSpPr>
          <p:spPr bwMode="auto">
            <a:xfrm>
              <a:off x="5364272" y="2287375"/>
              <a:ext cx="99199" cy="270944"/>
            </a:xfrm>
            <a:custGeom>
              <a:avLst/>
              <a:gdLst>
                <a:gd name="T0" fmla="*/ 28 w 28"/>
                <a:gd name="T1" fmla="*/ 77 h 77"/>
                <a:gd name="T2" fmla="*/ 2 w 28"/>
                <a:gd name="T3" fmla="*/ 0 h 77"/>
                <a:gd name="T4" fmla="*/ 27 w 28"/>
                <a:gd name="T5" fmla="*/ 27 h 77"/>
                <a:gd name="T6" fmla="*/ 28 w 28"/>
                <a:gd name="T7" fmla="*/ 72 h 77"/>
                <a:gd name="T8" fmla="*/ 28 w 28"/>
                <a:gd name="T9" fmla="*/ 77 h 77"/>
                <a:gd name="T10" fmla="*/ 28 w 28"/>
                <a:gd name="T11" fmla="*/ 77 h 77"/>
              </a:gdLst>
              <a:ahLst/>
              <a:cxnLst>
                <a:cxn ang="0">
                  <a:pos x="T0" y="T1"/>
                </a:cxn>
                <a:cxn ang="0">
                  <a:pos x="T2" y="T3"/>
                </a:cxn>
                <a:cxn ang="0">
                  <a:pos x="T4" y="T5"/>
                </a:cxn>
                <a:cxn ang="0">
                  <a:pos x="T6" y="T7"/>
                </a:cxn>
                <a:cxn ang="0">
                  <a:pos x="T8" y="T9"/>
                </a:cxn>
                <a:cxn ang="0">
                  <a:pos x="T10" y="T11"/>
                </a:cxn>
              </a:cxnLst>
              <a:rect l="0" t="0" r="r" b="b"/>
              <a:pathLst>
                <a:path w="28" h="77">
                  <a:moveTo>
                    <a:pt x="28" y="77"/>
                  </a:moveTo>
                  <a:cubicBezTo>
                    <a:pt x="18" y="59"/>
                    <a:pt x="0" y="21"/>
                    <a:pt x="2" y="0"/>
                  </a:cubicBezTo>
                  <a:cubicBezTo>
                    <a:pt x="27" y="27"/>
                    <a:pt x="27" y="27"/>
                    <a:pt x="27" y="27"/>
                  </a:cubicBezTo>
                  <a:cubicBezTo>
                    <a:pt x="28" y="40"/>
                    <a:pt x="28" y="55"/>
                    <a:pt x="28" y="72"/>
                  </a:cubicBezTo>
                  <a:cubicBezTo>
                    <a:pt x="28" y="74"/>
                    <a:pt x="28" y="75"/>
                    <a:pt x="28" y="77"/>
                  </a:cubicBezTo>
                  <a:cubicBezTo>
                    <a:pt x="28" y="77"/>
                    <a:pt x="28" y="77"/>
                    <a:pt x="28" y="77"/>
                  </a:cubicBezTo>
                </a:path>
              </a:pathLst>
            </a:cu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3">
              <a:extLst>
                <a:ext uri="{FF2B5EF4-FFF2-40B4-BE49-F238E27FC236}">
                  <a16:creationId xmlns:a16="http://schemas.microsoft.com/office/drawing/2014/main" id="{ADF2CF3B-878F-4C2F-B1D6-11795851D47D}"/>
                </a:ext>
              </a:extLst>
            </p:cNvPr>
            <p:cNvSpPr>
              <a:spLocks/>
            </p:cNvSpPr>
            <p:nvPr/>
          </p:nvSpPr>
          <p:spPr bwMode="auto">
            <a:xfrm>
              <a:off x="5269516" y="2029756"/>
              <a:ext cx="433807" cy="500433"/>
            </a:xfrm>
            <a:custGeom>
              <a:avLst/>
              <a:gdLst>
                <a:gd name="T0" fmla="*/ 2 w 123"/>
                <a:gd name="T1" fmla="*/ 40 h 142"/>
                <a:gd name="T2" fmla="*/ 68 w 123"/>
                <a:gd name="T3" fmla="*/ 142 h 142"/>
                <a:gd name="T4" fmla="*/ 123 w 123"/>
                <a:gd name="T5" fmla="*/ 98 h 142"/>
                <a:gd name="T6" fmla="*/ 71 w 123"/>
                <a:gd name="T7" fmla="*/ 31 h 142"/>
                <a:gd name="T8" fmla="*/ 2 w 123"/>
                <a:gd name="T9" fmla="*/ 40 h 142"/>
              </a:gdLst>
              <a:ahLst/>
              <a:cxnLst>
                <a:cxn ang="0">
                  <a:pos x="T0" y="T1"/>
                </a:cxn>
                <a:cxn ang="0">
                  <a:pos x="T2" y="T3"/>
                </a:cxn>
                <a:cxn ang="0">
                  <a:pos x="T4" y="T5"/>
                </a:cxn>
                <a:cxn ang="0">
                  <a:pos x="T6" y="T7"/>
                </a:cxn>
                <a:cxn ang="0">
                  <a:pos x="T8" y="T9"/>
                </a:cxn>
              </a:cxnLst>
              <a:rect l="0" t="0" r="r" b="b"/>
              <a:pathLst>
                <a:path w="123" h="142">
                  <a:moveTo>
                    <a:pt x="2" y="40"/>
                  </a:moveTo>
                  <a:cubicBezTo>
                    <a:pt x="0" y="70"/>
                    <a:pt x="68" y="142"/>
                    <a:pt x="68" y="142"/>
                  </a:cubicBezTo>
                  <a:cubicBezTo>
                    <a:pt x="123" y="98"/>
                    <a:pt x="123" y="98"/>
                    <a:pt x="123" y="98"/>
                  </a:cubicBezTo>
                  <a:cubicBezTo>
                    <a:pt x="123" y="98"/>
                    <a:pt x="100" y="59"/>
                    <a:pt x="71" y="31"/>
                  </a:cubicBezTo>
                  <a:cubicBezTo>
                    <a:pt x="39" y="0"/>
                    <a:pt x="5" y="6"/>
                    <a:pt x="2" y="40"/>
                  </a:cubicBezTo>
                  <a:close/>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4">
              <a:extLst>
                <a:ext uri="{FF2B5EF4-FFF2-40B4-BE49-F238E27FC236}">
                  <a16:creationId xmlns:a16="http://schemas.microsoft.com/office/drawing/2014/main" id="{42F28017-8B4B-4C41-916A-800BA7A7CED3}"/>
                </a:ext>
              </a:extLst>
            </p:cNvPr>
            <p:cNvSpPr>
              <a:spLocks noEditPoints="1"/>
            </p:cNvSpPr>
            <p:nvPr/>
          </p:nvSpPr>
          <p:spPr bwMode="auto">
            <a:xfrm>
              <a:off x="5256190" y="5701569"/>
              <a:ext cx="112523" cy="38495"/>
            </a:xfrm>
            <a:custGeom>
              <a:avLst/>
              <a:gdLst>
                <a:gd name="T0" fmla="*/ 76 w 76"/>
                <a:gd name="T1" fmla="*/ 26 h 26"/>
                <a:gd name="T2" fmla="*/ 76 w 76"/>
                <a:gd name="T3" fmla="*/ 26 h 26"/>
                <a:gd name="T4" fmla="*/ 76 w 76"/>
                <a:gd name="T5" fmla="*/ 0 h 26"/>
                <a:gd name="T6" fmla="*/ 76 w 76"/>
                <a:gd name="T7" fmla="*/ 0 h 26"/>
                <a:gd name="T8" fmla="*/ 76 w 76"/>
                <a:gd name="T9" fmla="*/ 26 h 26"/>
                <a:gd name="T10" fmla="*/ 0 w 76"/>
                <a:gd name="T11" fmla="*/ 26 h 26"/>
                <a:gd name="T12" fmla="*/ 0 w 76"/>
                <a:gd name="T13" fmla="*/ 26 h 26"/>
                <a:gd name="T14" fmla="*/ 2 w 76"/>
                <a:gd name="T15" fmla="*/ 0 h 26"/>
                <a:gd name="T16" fmla="*/ 2 w 76"/>
                <a:gd name="T17" fmla="*/ 0 h 26"/>
                <a:gd name="T18" fmla="*/ 0 w 76"/>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6">
                  <a:moveTo>
                    <a:pt x="76" y="26"/>
                  </a:moveTo>
                  <a:lnTo>
                    <a:pt x="76" y="26"/>
                  </a:lnTo>
                  <a:lnTo>
                    <a:pt x="76" y="0"/>
                  </a:lnTo>
                  <a:lnTo>
                    <a:pt x="76" y="0"/>
                  </a:lnTo>
                  <a:lnTo>
                    <a:pt x="76" y="26"/>
                  </a:lnTo>
                  <a:close/>
                  <a:moveTo>
                    <a:pt x="0" y="26"/>
                  </a:moveTo>
                  <a:lnTo>
                    <a:pt x="0" y="26"/>
                  </a:lnTo>
                  <a:lnTo>
                    <a:pt x="2" y="0"/>
                  </a:lnTo>
                  <a:lnTo>
                    <a:pt x="2" y="0"/>
                  </a:lnTo>
                  <a:lnTo>
                    <a:pt x="0" y="26"/>
                  </a:lnTo>
                  <a:close/>
                </a:path>
              </a:pathLst>
            </a:custGeom>
            <a:solidFill>
              <a:srgbClr val="C3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65">
              <a:extLst>
                <a:ext uri="{FF2B5EF4-FFF2-40B4-BE49-F238E27FC236}">
                  <a16:creationId xmlns:a16="http://schemas.microsoft.com/office/drawing/2014/main" id="{F434B5CD-57FB-4CD1-A865-68BBA8A1A1A1}"/>
                </a:ext>
              </a:extLst>
            </p:cNvPr>
            <p:cNvSpPr>
              <a:spLocks noEditPoints="1"/>
            </p:cNvSpPr>
            <p:nvPr/>
          </p:nvSpPr>
          <p:spPr bwMode="auto">
            <a:xfrm>
              <a:off x="5256190" y="5701569"/>
              <a:ext cx="112523" cy="38495"/>
            </a:xfrm>
            <a:custGeom>
              <a:avLst/>
              <a:gdLst>
                <a:gd name="T0" fmla="*/ 76 w 76"/>
                <a:gd name="T1" fmla="*/ 26 h 26"/>
                <a:gd name="T2" fmla="*/ 76 w 76"/>
                <a:gd name="T3" fmla="*/ 26 h 26"/>
                <a:gd name="T4" fmla="*/ 76 w 76"/>
                <a:gd name="T5" fmla="*/ 0 h 26"/>
                <a:gd name="T6" fmla="*/ 76 w 76"/>
                <a:gd name="T7" fmla="*/ 0 h 26"/>
                <a:gd name="T8" fmla="*/ 76 w 76"/>
                <a:gd name="T9" fmla="*/ 26 h 26"/>
                <a:gd name="T10" fmla="*/ 0 w 76"/>
                <a:gd name="T11" fmla="*/ 26 h 26"/>
                <a:gd name="T12" fmla="*/ 0 w 76"/>
                <a:gd name="T13" fmla="*/ 26 h 26"/>
                <a:gd name="T14" fmla="*/ 2 w 76"/>
                <a:gd name="T15" fmla="*/ 0 h 26"/>
                <a:gd name="T16" fmla="*/ 2 w 76"/>
                <a:gd name="T17" fmla="*/ 0 h 26"/>
                <a:gd name="T18" fmla="*/ 0 w 76"/>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6">
                  <a:moveTo>
                    <a:pt x="76" y="26"/>
                  </a:moveTo>
                  <a:lnTo>
                    <a:pt x="76" y="26"/>
                  </a:lnTo>
                  <a:lnTo>
                    <a:pt x="76" y="0"/>
                  </a:lnTo>
                  <a:lnTo>
                    <a:pt x="76" y="0"/>
                  </a:lnTo>
                  <a:lnTo>
                    <a:pt x="76" y="26"/>
                  </a:lnTo>
                  <a:moveTo>
                    <a:pt x="0" y="26"/>
                  </a:moveTo>
                  <a:lnTo>
                    <a:pt x="0" y="26"/>
                  </a:lnTo>
                  <a:lnTo>
                    <a:pt x="2" y="0"/>
                  </a:lnTo>
                  <a:lnTo>
                    <a:pt x="2" y="0"/>
                  </a:ln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66">
              <a:extLst>
                <a:ext uri="{FF2B5EF4-FFF2-40B4-BE49-F238E27FC236}">
                  <a16:creationId xmlns:a16="http://schemas.microsoft.com/office/drawing/2014/main" id="{4AC5695E-ED38-4292-9CF1-562944F41EBB}"/>
                </a:ext>
              </a:extLst>
            </p:cNvPr>
            <p:cNvSpPr>
              <a:spLocks/>
            </p:cNvSpPr>
            <p:nvPr/>
          </p:nvSpPr>
          <p:spPr bwMode="auto">
            <a:xfrm>
              <a:off x="5256190" y="5701569"/>
              <a:ext cx="112523" cy="38495"/>
            </a:xfrm>
            <a:custGeom>
              <a:avLst/>
              <a:gdLst>
                <a:gd name="T0" fmla="*/ 76 w 76"/>
                <a:gd name="T1" fmla="*/ 26 h 26"/>
                <a:gd name="T2" fmla="*/ 0 w 76"/>
                <a:gd name="T3" fmla="*/ 26 h 26"/>
                <a:gd name="T4" fmla="*/ 2 w 76"/>
                <a:gd name="T5" fmla="*/ 0 h 26"/>
                <a:gd name="T6" fmla="*/ 76 w 76"/>
                <a:gd name="T7" fmla="*/ 0 h 26"/>
                <a:gd name="T8" fmla="*/ 76 w 76"/>
                <a:gd name="T9" fmla="*/ 26 h 26"/>
              </a:gdLst>
              <a:ahLst/>
              <a:cxnLst>
                <a:cxn ang="0">
                  <a:pos x="T0" y="T1"/>
                </a:cxn>
                <a:cxn ang="0">
                  <a:pos x="T2" y="T3"/>
                </a:cxn>
                <a:cxn ang="0">
                  <a:pos x="T4" y="T5"/>
                </a:cxn>
                <a:cxn ang="0">
                  <a:pos x="T6" y="T7"/>
                </a:cxn>
                <a:cxn ang="0">
                  <a:pos x="T8" y="T9"/>
                </a:cxn>
              </a:cxnLst>
              <a:rect l="0" t="0" r="r" b="b"/>
              <a:pathLst>
                <a:path w="76" h="26">
                  <a:moveTo>
                    <a:pt x="76" y="26"/>
                  </a:moveTo>
                  <a:lnTo>
                    <a:pt x="0" y="26"/>
                  </a:lnTo>
                  <a:lnTo>
                    <a:pt x="2" y="0"/>
                  </a:lnTo>
                  <a:lnTo>
                    <a:pt x="76" y="0"/>
                  </a:lnTo>
                  <a:lnTo>
                    <a:pt x="76" y="26"/>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67">
              <a:extLst>
                <a:ext uri="{FF2B5EF4-FFF2-40B4-BE49-F238E27FC236}">
                  <a16:creationId xmlns:a16="http://schemas.microsoft.com/office/drawing/2014/main" id="{F771055A-2C7D-4D70-8A5A-440C9B090A78}"/>
                </a:ext>
              </a:extLst>
            </p:cNvPr>
            <p:cNvSpPr>
              <a:spLocks/>
            </p:cNvSpPr>
            <p:nvPr/>
          </p:nvSpPr>
          <p:spPr bwMode="auto">
            <a:xfrm>
              <a:off x="5256190" y="5701569"/>
              <a:ext cx="112523" cy="38495"/>
            </a:xfrm>
            <a:custGeom>
              <a:avLst/>
              <a:gdLst>
                <a:gd name="T0" fmla="*/ 76 w 76"/>
                <a:gd name="T1" fmla="*/ 26 h 26"/>
                <a:gd name="T2" fmla="*/ 0 w 76"/>
                <a:gd name="T3" fmla="*/ 26 h 26"/>
                <a:gd name="T4" fmla="*/ 2 w 76"/>
                <a:gd name="T5" fmla="*/ 0 h 26"/>
                <a:gd name="T6" fmla="*/ 76 w 76"/>
                <a:gd name="T7" fmla="*/ 0 h 26"/>
                <a:gd name="T8" fmla="*/ 76 w 76"/>
                <a:gd name="T9" fmla="*/ 26 h 26"/>
              </a:gdLst>
              <a:ahLst/>
              <a:cxnLst>
                <a:cxn ang="0">
                  <a:pos x="T0" y="T1"/>
                </a:cxn>
                <a:cxn ang="0">
                  <a:pos x="T2" y="T3"/>
                </a:cxn>
                <a:cxn ang="0">
                  <a:pos x="T4" y="T5"/>
                </a:cxn>
                <a:cxn ang="0">
                  <a:pos x="T6" y="T7"/>
                </a:cxn>
                <a:cxn ang="0">
                  <a:pos x="T8" y="T9"/>
                </a:cxn>
              </a:cxnLst>
              <a:rect l="0" t="0" r="r" b="b"/>
              <a:pathLst>
                <a:path w="76" h="26">
                  <a:moveTo>
                    <a:pt x="76" y="26"/>
                  </a:moveTo>
                  <a:lnTo>
                    <a:pt x="0" y="26"/>
                  </a:lnTo>
                  <a:lnTo>
                    <a:pt x="2" y="0"/>
                  </a:lnTo>
                  <a:lnTo>
                    <a:pt x="76" y="0"/>
                  </a:lnTo>
                  <a:lnTo>
                    <a:pt x="76"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68">
              <a:extLst>
                <a:ext uri="{FF2B5EF4-FFF2-40B4-BE49-F238E27FC236}">
                  <a16:creationId xmlns:a16="http://schemas.microsoft.com/office/drawing/2014/main" id="{B3DFA6E5-A090-4DB5-8D67-DA1D6816FF2D}"/>
                </a:ext>
              </a:extLst>
            </p:cNvPr>
            <p:cNvSpPr>
              <a:spLocks/>
            </p:cNvSpPr>
            <p:nvPr/>
          </p:nvSpPr>
          <p:spPr bwMode="auto">
            <a:xfrm>
              <a:off x="4520347" y="5603851"/>
              <a:ext cx="10364" cy="31091"/>
            </a:xfrm>
            <a:custGeom>
              <a:avLst/>
              <a:gdLst>
                <a:gd name="T0" fmla="*/ 0 w 7"/>
                <a:gd name="T1" fmla="*/ 21 h 21"/>
                <a:gd name="T2" fmla="*/ 0 w 7"/>
                <a:gd name="T3" fmla="*/ 21 h 21"/>
                <a:gd name="T4" fmla="*/ 7 w 7"/>
                <a:gd name="T5" fmla="*/ 0 h 21"/>
                <a:gd name="T6" fmla="*/ 7 w 7"/>
                <a:gd name="T7" fmla="*/ 0 h 21"/>
                <a:gd name="T8" fmla="*/ 0 w 7"/>
                <a:gd name="T9" fmla="*/ 21 h 21"/>
              </a:gdLst>
              <a:ahLst/>
              <a:cxnLst>
                <a:cxn ang="0">
                  <a:pos x="T0" y="T1"/>
                </a:cxn>
                <a:cxn ang="0">
                  <a:pos x="T2" y="T3"/>
                </a:cxn>
                <a:cxn ang="0">
                  <a:pos x="T4" y="T5"/>
                </a:cxn>
                <a:cxn ang="0">
                  <a:pos x="T6" y="T7"/>
                </a:cxn>
                <a:cxn ang="0">
                  <a:pos x="T8" y="T9"/>
                </a:cxn>
              </a:cxnLst>
              <a:rect l="0" t="0" r="r" b="b"/>
              <a:pathLst>
                <a:path w="7" h="21">
                  <a:moveTo>
                    <a:pt x="0" y="21"/>
                  </a:moveTo>
                  <a:lnTo>
                    <a:pt x="0" y="21"/>
                  </a:lnTo>
                  <a:lnTo>
                    <a:pt x="7" y="0"/>
                  </a:lnTo>
                  <a:lnTo>
                    <a:pt x="7" y="0"/>
                  </a:lnTo>
                  <a:lnTo>
                    <a:pt x="0" y="21"/>
                  </a:lnTo>
                  <a:close/>
                </a:path>
              </a:pathLst>
            </a:custGeom>
            <a:solidFill>
              <a:srgbClr val="C3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69">
              <a:extLst>
                <a:ext uri="{FF2B5EF4-FFF2-40B4-BE49-F238E27FC236}">
                  <a16:creationId xmlns:a16="http://schemas.microsoft.com/office/drawing/2014/main" id="{2E83A299-463F-413F-9B45-EAC11ED2DF20}"/>
                </a:ext>
              </a:extLst>
            </p:cNvPr>
            <p:cNvSpPr>
              <a:spLocks/>
            </p:cNvSpPr>
            <p:nvPr/>
          </p:nvSpPr>
          <p:spPr bwMode="auto">
            <a:xfrm>
              <a:off x="4520347" y="5603851"/>
              <a:ext cx="10364" cy="31091"/>
            </a:xfrm>
            <a:custGeom>
              <a:avLst/>
              <a:gdLst>
                <a:gd name="T0" fmla="*/ 0 w 7"/>
                <a:gd name="T1" fmla="*/ 21 h 21"/>
                <a:gd name="T2" fmla="*/ 0 w 7"/>
                <a:gd name="T3" fmla="*/ 21 h 21"/>
                <a:gd name="T4" fmla="*/ 7 w 7"/>
                <a:gd name="T5" fmla="*/ 0 h 21"/>
                <a:gd name="T6" fmla="*/ 7 w 7"/>
                <a:gd name="T7" fmla="*/ 0 h 21"/>
                <a:gd name="T8" fmla="*/ 0 w 7"/>
                <a:gd name="T9" fmla="*/ 21 h 21"/>
              </a:gdLst>
              <a:ahLst/>
              <a:cxnLst>
                <a:cxn ang="0">
                  <a:pos x="T0" y="T1"/>
                </a:cxn>
                <a:cxn ang="0">
                  <a:pos x="T2" y="T3"/>
                </a:cxn>
                <a:cxn ang="0">
                  <a:pos x="T4" y="T5"/>
                </a:cxn>
                <a:cxn ang="0">
                  <a:pos x="T6" y="T7"/>
                </a:cxn>
                <a:cxn ang="0">
                  <a:pos x="T8" y="T9"/>
                </a:cxn>
              </a:cxnLst>
              <a:rect l="0" t="0" r="r" b="b"/>
              <a:pathLst>
                <a:path w="7" h="21">
                  <a:moveTo>
                    <a:pt x="0" y="21"/>
                  </a:moveTo>
                  <a:lnTo>
                    <a:pt x="0" y="21"/>
                  </a:lnTo>
                  <a:lnTo>
                    <a:pt x="7" y="0"/>
                  </a:lnTo>
                  <a:lnTo>
                    <a:pt x="7" y="0"/>
                  </a:ln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70">
              <a:extLst>
                <a:ext uri="{FF2B5EF4-FFF2-40B4-BE49-F238E27FC236}">
                  <a16:creationId xmlns:a16="http://schemas.microsoft.com/office/drawing/2014/main" id="{A5F5CEB8-660D-45C5-A5B9-BEFE49621025}"/>
                </a:ext>
              </a:extLst>
            </p:cNvPr>
            <p:cNvSpPr>
              <a:spLocks/>
            </p:cNvSpPr>
            <p:nvPr/>
          </p:nvSpPr>
          <p:spPr bwMode="auto">
            <a:xfrm>
              <a:off x="4520347" y="5603851"/>
              <a:ext cx="115484" cy="51819"/>
            </a:xfrm>
            <a:custGeom>
              <a:avLst/>
              <a:gdLst>
                <a:gd name="T0" fmla="*/ 71 w 78"/>
                <a:gd name="T1" fmla="*/ 35 h 35"/>
                <a:gd name="T2" fmla="*/ 0 w 78"/>
                <a:gd name="T3" fmla="*/ 21 h 35"/>
                <a:gd name="T4" fmla="*/ 7 w 78"/>
                <a:gd name="T5" fmla="*/ 0 h 35"/>
                <a:gd name="T6" fmla="*/ 78 w 78"/>
                <a:gd name="T7" fmla="*/ 14 h 35"/>
                <a:gd name="T8" fmla="*/ 71 w 78"/>
                <a:gd name="T9" fmla="*/ 35 h 35"/>
              </a:gdLst>
              <a:ahLst/>
              <a:cxnLst>
                <a:cxn ang="0">
                  <a:pos x="T0" y="T1"/>
                </a:cxn>
                <a:cxn ang="0">
                  <a:pos x="T2" y="T3"/>
                </a:cxn>
                <a:cxn ang="0">
                  <a:pos x="T4" y="T5"/>
                </a:cxn>
                <a:cxn ang="0">
                  <a:pos x="T6" y="T7"/>
                </a:cxn>
                <a:cxn ang="0">
                  <a:pos x="T8" y="T9"/>
                </a:cxn>
              </a:cxnLst>
              <a:rect l="0" t="0" r="r" b="b"/>
              <a:pathLst>
                <a:path w="78" h="35">
                  <a:moveTo>
                    <a:pt x="71" y="35"/>
                  </a:moveTo>
                  <a:lnTo>
                    <a:pt x="0" y="21"/>
                  </a:lnTo>
                  <a:lnTo>
                    <a:pt x="7" y="0"/>
                  </a:lnTo>
                  <a:lnTo>
                    <a:pt x="78" y="14"/>
                  </a:lnTo>
                  <a:lnTo>
                    <a:pt x="71" y="35"/>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1">
              <a:extLst>
                <a:ext uri="{FF2B5EF4-FFF2-40B4-BE49-F238E27FC236}">
                  <a16:creationId xmlns:a16="http://schemas.microsoft.com/office/drawing/2014/main" id="{BF15E1CA-6283-4BD4-A373-7EDDED76E3B2}"/>
                </a:ext>
              </a:extLst>
            </p:cNvPr>
            <p:cNvSpPr>
              <a:spLocks/>
            </p:cNvSpPr>
            <p:nvPr/>
          </p:nvSpPr>
          <p:spPr bwMode="auto">
            <a:xfrm>
              <a:off x="4520347" y="5603851"/>
              <a:ext cx="115484" cy="51819"/>
            </a:xfrm>
            <a:custGeom>
              <a:avLst/>
              <a:gdLst>
                <a:gd name="T0" fmla="*/ 71 w 78"/>
                <a:gd name="T1" fmla="*/ 35 h 35"/>
                <a:gd name="T2" fmla="*/ 0 w 78"/>
                <a:gd name="T3" fmla="*/ 21 h 35"/>
                <a:gd name="T4" fmla="*/ 7 w 78"/>
                <a:gd name="T5" fmla="*/ 0 h 35"/>
                <a:gd name="T6" fmla="*/ 78 w 78"/>
                <a:gd name="T7" fmla="*/ 14 h 35"/>
                <a:gd name="T8" fmla="*/ 71 w 78"/>
                <a:gd name="T9" fmla="*/ 35 h 35"/>
              </a:gdLst>
              <a:ahLst/>
              <a:cxnLst>
                <a:cxn ang="0">
                  <a:pos x="T0" y="T1"/>
                </a:cxn>
                <a:cxn ang="0">
                  <a:pos x="T2" y="T3"/>
                </a:cxn>
                <a:cxn ang="0">
                  <a:pos x="T4" y="T5"/>
                </a:cxn>
                <a:cxn ang="0">
                  <a:pos x="T6" y="T7"/>
                </a:cxn>
                <a:cxn ang="0">
                  <a:pos x="T8" y="T9"/>
                </a:cxn>
              </a:cxnLst>
              <a:rect l="0" t="0" r="r" b="b"/>
              <a:pathLst>
                <a:path w="78" h="35">
                  <a:moveTo>
                    <a:pt x="71" y="35"/>
                  </a:moveTo>
                  <a:lnTo>
                    <a:pt x="0" y="21"/>
                  </a:lnTo>
                  <a:lnTo>
                    <a:pt x="7" y="0"/>
                  </a:lnTo>
                  <a:lnTo>
                    <a:pt x="78" y="14"/>
                  </a:lnTo>
                  <a:lnTo>
                    <a:pt x="71"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72">
              <a:extLst>
                <a:ext uri="{FF2B5EF4-FFF2-40B4-BE49-F238E27FC236}">
                  <a16:creationId xmlns:a16="http://schemas.microsoft.com/office/drawing/2014/main" id="{63BD512F-D411-4163-A37A-EE434D4045B1}"/>
                </a:ext>
              </a:extLst>
            </p:cNvPr>
            <p:cNvSpPr>
              <a:spLocks/>
            </p:cNvSpPr>
            <p:nvPr/>
          </p:nvSpPr>
          <p:spPr bwMode="auto">
            <a:xfrm>
              <a:off x="4988207" y="1464178"/>
              <a:ext cx="355337" cy="509316"/>
            </a:xfrm>
            <a:custGeom>
              <a:avLst/>
              <a:gdLst>
                <a:gd name="T0" fmla="*/ 8 w 101"/>
                <a:gd name="T1" fmla="*/ 47 h 145"/>
                <a:gd name="T2" fmla="*/ 12 w 101"/>
                <a:gd name="T3" fmla="*/ 115 h 145"/>
                <a:gd name="T4" fmla="*/ 84 w 101"/>
                <a:gd name="T5" fmla="*/ 112 h 145"/>
                <a:gd name="T6" fmla="*/ 74 w 101"/>
                <a:gd name="T7" fmla="*/ 20 h 145"/>
                <a:gd name="T8" fmla="*/ 8 w 101"/>
                <a:gd name="T9" fmla="*/ 47 h 145"/>
              </a:gdLst>
              <a:ahLst/>
              <a:cxnLst>
                <a:cxn ang="0">
                  <a:pos x="T0" y="T1"/>
                </a:cxn>
                <a:cxn ang="0">
                  <a:pos x="T2" y="T3"/>
                </a:cxn>
                <a:cxn ang="0">
                  <a:pos x="T4" y="T5"/>
                </a:cxn>
                <a:cxn ang="0">
                  <a:pos x="T6" y="T7"/>
                </a:cxn>
                <a:cxn ang="0">
                  <a:pos x="T8" y="T9"/>
                </a:cxn>
              </a:cxnLst>
              <a:rect l="0" t="0" r="r" b="b"/>
              <a:pathLst>
                <a:path w="101" h="145">
                  <a:moveTo>
                    <a:pt x="8" y="47"/>
                  </a:moveTo>
                  <a:cubicBezTo>
                    <a:pt x="4" y="78"/>
                    <a:pt x="0" y="96"/>
                    <a:pt x="12" y="115"/>
                  </a:cubicBezTo>
                  <a:cubicBezTo>
                    <a:pt x="30" y="145"/>
                    <a:pt x="70" y="140"/>
                    <a:pt x="84" y="112"/>
                  </a:cubicBezTo>
                  <a:cubicBezTo>
                    <a:pt x="96" y="86"/>
                    <a:pt x="101" y="39"/>
                    <a:pt x="74" y="20"/>
                  </a:cubicBezTo>
                  <a:cubicBezTo>
                    <a:pt x="48" y="0"/>
                    <a:pt x="13" y="16"/>
                    <a:pt x="8" y="47"/>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3">
              <a:extLst>
                <a:ext uri="{FF2B5EF4-FFF2-40B4-BE49-F238E27FC236}">
                  <a16:creationId xmlns:a16="http://schemas.microsoft.com/office/drawing/2014/main" id="{07A1E0A8-6874-4526-8A76-D84F39C666C2}"/>
                </a:ext>
              </a:extLst>
            </p:cNvPr>
            <p:cNvSpPr>
              <a:spLocks/>
            </p:cNvSpPr>
            <p:nvPr/>
          </p:nvSpPr>
          <p:spPr bwMode="auto">
            <a:xfrm>
              <a:off x="4871242" y="1357578"/>
              <a:ext cx="553733" cy="531524"/>
            </a:xfrm>
            <a:custGeom>
              <a:avLst/>
              <a:gdLst>
                <a:gd name="T0" fmla="*/ 97 w 157"/>
                <a:gd name="T1" fmla="*/ 106 h 151"/>
                <a:gd name="T2" fmla="*/ 55 w 157"/>
                <a:gd name="T3" fmla="*/ 147 h 151"/>
                <a:gd name="T4" fmla="*/ 26 w 157"/>
                <a:gd name="T5" fmla="*/ 116 h 151"/>
                <a:gd name="T6" fmla="*/ 6 w 157"/>
                <a:gd name="T7" fmla="*/ 63 h 151"/>
                <a:gd name="T8" fmla="*/ 56 w 157"/>
                <a:gd name="T9" fmla="*/ 27 h 151"/>
                <a:gd name="T10" fmla="*/ 126 w 157"/>
                <a:gd name="T11" fmla="*/ 7 h 151"/>
                <a:gd name="T12" fmla="*/ 134 w 157"/>
                <a:gd name="T13" fmla="*/ 35 h 151"/>
                <a:gd name="T14" fmla="*/ 147 w 157"/>
                <a:gd name="T15" fmla="*/ 47 h 151"/>
                <a:gd name="T16" fmla="*/ 100 w 157"/>
                <a:gd name="T17" fmla="*/ 91 h 151"/>
                <a:gd name="T18" fmla="*/ 97 w 157"/>
                <a:gd name="T19" fmla="*/ 10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1">
                  <a:moveTo>
                    <a:pt x="97" y="106"/>
                  </a:moveTo>
                  <a:cubicBezTo>
                    <a:pt x="97" y="114"/>
                    <a:pt x="75" y="143"/>
                    <a:pt x="55" y="147"/>
                  </a:cubicBezTo>
                  <a:cubicBezTo>
                    <a:pt x="34" y="151"/>
                    <a:pt x="29" y="145"/>
                    <a:pt x="26" y="116"/>
                  </a:cubicBezTo>
                  <a:cubicBezTo>
                    <a:pt x="22" y="84"/>
                    <a:pt x="11" y="84"/>
                    <a:pt x="6" y="63"/>
                  </a:cubicBezTo>
                  <a:cubicBezTo>
                    <a:pt x="0" y="36"/>
                    <a:pt x="26" y="12"/>
                    <a:pt x="56" y="27"/>
                  </a:cubicBezTo>
                  <a:cubicBezTo>
                    <a:pt x="83" y="39"/>
                    <a:pt x="107" y="15"/>
                    <a:pt x="126" y="7"/>
                  </a:cubicBezTo>
                  <a:cubicBezTo>
                    <a:pt x="144" y="0"/>
                    <a:pt x="147" y="21"/>
                    <a:pt x="134" y="35"/>
                  </a:cubicBezTo>
                  <a:cubicBezTo>
                    <a:pt x="122" y="49"/>
                    <a:pt x="142" y="41"/>
                    <a:pt x="147" y="47"/>
                  </a:cubicBezTo>
                  <a:cubicBezTo>
                    <a:pt x="157" y="57"/>
                    <a:pt x="141" y="82"/>
                    <a:pt x="100" y="91"/>
                  </a:cubicBezTo>
                  <a:cubicBezTo>
                    <a:pt x="107" y="99"/>
                    <a:pt x="97" y="106"/>
                    <a:pt x="97" y="106"/>
                  </a:cubicBezTo>
                  <a:close/>
                </a:path>
              </a:pathLst>
            </a:custGeom>
            <a:solidFill>
              <a:srgbClr val="184582"/>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4">
              <a:extLst>
                <a:ext uri="{FF2B5EF4-FFF2-40B4-BE49-F238E27FC236}">
                  <a16:creationId xmlns:a16="http://schemas.microsoft.com/office/drawing/2014/main" id="{B2DAED37-A9BD-4E2D-BD91-72970676CEA0}"/>
                </a:ext>
              </a:extLst>
            </p:cNvPr>
            <p:cNvSpPr>
              <a:spLocks/>
            </p:cNvSpPr>
            <p:nvPr/>
          </p:nvSpPr>
          <p:spPr bwMode="auto">
            <a:xfrm>
              <a:off x="5182161" y="1643327"/>
              <a:ext cx="84393" cy="158420"/>
            </a:xfrm>
            <a:custGeom>
              <a:avLst/>
              <a:gdLst>
                <a:gd name="T0" fmla="*/ 0 w 24"/>
                <a:gd name="T1" fmla="*/ 15 h 45"/>
                <a:gd name="T2" fmla="*/ 7 w 24"/>
                <a:gd name="T3" fmla="*/ 37 h 45"/>
                <a:gd name="T4" fmla="*/ 23 w 24"/>
                <a:gd name="T5" fmla="*/ 32 h 45"/>
                <a:gd name="T6" fmla="*/ 15 w 24"/>
                <a:gd name="T7" fmla="*/ 5 h 45"/>
                <a:gd name="T8" fmla="*/ 0 w 24"/>
                <a:gd name="T9" fmla="*/ 15 h 45"/>
              </a:gdLst>
              <a:ahLst/>
              <a:cxnLst>
                <a:cxn ang="0">
                  <a:pos x="T0" y="T1"/>
                </a:cxn>
                <a:cxn ang="0">
                  <a:pos x="T2" y="T3"/>
                </a:cxn>
                <a:cxn ang="0">
                  <a:pos x="T4" y="T5"/>
                </a:cxn>
                <a:cxn ang="0">
                  <a:pos x="T6" y="T7"/>
                </a:cxn>
                <a:cxn ang="0">
                  <a:pos x="T8" y="T9"/>
                </a:cxn>
              </a:cxnLst>
              <a:rect l="0" t="0" r="r" b="b"/>
              <a:pathLst>
                <a:path w="24" h="45">
                  <a:moveTo>
                    <a:pt x="0" y="15"/>
                  </a:moveTo>
                  <a:cubicBezTo>
                    <a:pt x="0" y="23"/>
                    <a:pt x="3" y="31"/>
                    <a:pt x="7" y="37"/>
                  </a:cubicBezTo>
                  <a:cubicBezTo>
                    <a:pt x="14" y="45"/>
                    <a:pt x="21" y="41"/>
                    <a:pt x="23" y="32"/>
                  </a:cubicBezTo>
                  <a:cubicBezTo>
                    <a:pt x="24" y="24"/>
                    <a:pt x="23" y="10"/>
                    <a:pt x="15" y="5"/>
                  </a:cubicBezTo>
                  <a:cubicBezTo>
                    <a:pt x="7" y="0"/>
                    <a:pt x="0" y="6"/>
                    <a:pt x="0" y="15"/>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75">
              <a:extLst>
                <a:ext uri="{FF2B5EF4-FFF2-40B4-BE49-F238E27FC236}">
                  <a16:creationId xmlns:a16="http://schemas.microsoft.com/office/drawing/2014/main" id="{B4946A01-960E-440D-A028-046651F8A970}"/>
                </a:ext>
              </a:extLst>
            </p:cNvPr>
            <p:cNvSpPr>
              <a:spLocks/>
            </p:cNvSpPr>
            <p:nvPr/>
          </p:nvSpPr>
          <p:spPr bwMode="auto">
            <a:xfrm>
              <a:off x="4492216" y="3029141"/>
              <a:ext cx="735844" cy="2605803"/>
            </a:xfrm>
            <a:custGeom>
              <a:avLst/>
              <a:gdLst>
                <a:gd name="T0" fmla="*/ 209 w 209"/>
                <a:gd name="T1" fmla="*/ 0 h 741"/>
                <a:gd name="T2" fmla="*/ 166 w 209"/>
                <a:gd name="T3" fmla="*/ 332 h 741"/>
                <a:gd name="T4" fmla="*/ 57 w 209"/>
                <a:gd name="T5" fmla="*/ 741 h 741"/>
                <a:gd name="T6" fmla="*/ 0 w 209"/>
                <a:gd name="T7" fmla="*/ 729 h 741"/>
                <a:gd name="T8" fmla="*/ 72 w 209"/>
                <a:gd name="T9" fmla="*/ 341 h 741"/>
                <a:gd name="T10" fmla="*/ 100 w 209"/>
                <a:gd name="T11" fmla="*/ 0 h 741"/>
                <a:gd name="T12" fmla="*/ 209 w 209"/>
                <a:gd name="T13" fmla="*/ 0 h 741"/>
              </a:gdLst>
              <a:ahLst/>
              <a:cxnLst>
                <a:cxn ang="0">
                  <a:pos x="T0" y="T1"/>
                </a:cxn>
                <a:cxn ang="0">
                  <a:pos x="T2" y="T3"/>
                </a:cxn>
                <a:cxn ang="0">
                  <a:pos x="T4" y="T5"/>
                </a:cxn>
                <a:cxn ang="0">
                  <a:pos x="T6" y="T7"/>
                </a:cxn>
                <a:cxn ang="0">
                  <a:pos x="T8" y="T9"/>
                </a:cxn>
                <a:cxn ang="0">
                  <a:pos x="T10" y="T11"/>
                </a:cxn>
                <a:cxn ang="0">
                  <a:pos x="T12" y="T13"/>
                </a:cxn>
              </a:cxnLst>
              <a:rect l="0" t="0" r="r" b="b"/>
              <a:pathLst>
                <a:path w="209" h="741">
                  <a:moveTo>
                    <a:pt x="209" y="0"/>
                  </a:moveTo>
                  <a:cubicBezTo>
                    <a:pt x="209" y="0"/>
                    <a:pt x="182" y="241"/>
                    <a:pt x="166" y="332"/>
                  </a:cubicBezTo>
                  <a:cubicBezTo>
                    <a:pt x="149" y="431"/>
                    <a:pt x="57" y="741"/>
                    <a:pt x="57" y="741"/>
                  </a:cubicBezTo>
                  <a:cubicBezTo>
                    <a:pt x="0" y="729"/>
                    <a:pt x="0" y="729"/>
                    <a:pt x="0" y="729"/>
                  </a:cubicBezTo>
                  <a:cubicBezTo>
                    <a:pt x="0" y="729"/>
                    <a:pt x="63" y="439"/>
                    <a:pt x="72" y="341"/>
                  </a:cubicBezTo>
                  <a:cubicBezTo>
                    <a:pt x="81" y="234"/>
                    <a:pt x="100" y="0"/>
                    <a:pt x="100" y="0"/>
                  </a:cubicBezTo>
                  <a:cubicBezTo>
                    <a:pt x="209" y="0"/>
                    <a:pt x="209" y="0"/>
                    <a:pt x="209" y="0"/>
                  </a:cubicBezTo>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76">
              <a:extLst>
                <a:ext uri="{FF2B5EF4-FFF2-40B4-BE49-F238E27FC236}">
                  <a16:creationId xmlns:a16="http://schemas.microsoft.com/office/drawing/2014/main" id="{04E4CE02-0FAB-4A1D-82C0-81D7E947A1EC}"/>
                </a:ext>
              </a:extLst>
            </p:cNvPr>
            <p:cNvSpPr>
              <a:spLocks/>
            </p:cNvSpPr>
            <p:nvPr/>
          </p:nvSpPr>
          <p:spPr bwMode="auto">
            <a:xfrm>
              <a:off x="4492216" y="3029141"/>
              <a:ext cx="735844" cy="2605803"/>
            </a:xfrm>
            <a:custGeom>
              <a:avLst/>
              <a:gdLst>
                <a:gd name="T0" fmla="*/ 57 w 209"/>
                <a:gd name="T1" fmla="*/ 741 h 741"/>
                <a:gd name="T2" fmla="*/ 41 w 209"/>
                <a:gd name="T3" fmla="*/ 738 h 741"/>
                <a:gd name="T4" fmla="*/ 11 w 209"/>
                <a:gd name="T5" fmla="*/ 732 h 741"/>
                <a:gd name="T6" fmla="*/ 0 w 209"/>
                <a:gd name="T7" fmla="*/ 729 h 741"/>
                <a:gd name="T8" fmla="*/ 72 w 209"/>
                <a:gd name="T9" fmla="*/ 341 h 741"/>
                <a:gd name="T10" fmla="*/ 100 w 209"/>
                <a:gd name="T11" fmla="*/ 0 h 741"/>
                <a:gd name="T12" fmla="*/ 209 w 209"/>
                <a:gd name="T13" fmla="*/ 0 h 741"/>
                <a:gd name="T14" fmla="*/ 209 w 209"/>
                <a:gd name="T15" fmla="*/ 0 h 741"/>
                <a:gd name="T16" fmla="*/ 158 w 209"/>
                <a:gd name="T17" fmla="*/ 0 h 741"/>
                <a:gd name="T18" fmla="*/ 158 w 209"/>
                <a:gd name="T19" fmla="*/ 0 h 741"/>
                <a:gd name="T20" fmla="*/ 168 w 209"/>
                <a:gd name="T21" fmla="*/ 114 h 741"/>
                <a:gd name="T22" fmla="*/ 167 w 209"/>
                <a:gd name="T23" fmla="*/ 328 h 741"/>
                <a:gd name="T24" fmla="*/ 166 w 209"/>
                <a:gd name="T25" fmla="*/ 332 h 741"/>
                <a:gd name="T26" fmla="*/ 148 w 209"/>
                <a:gd name="T27" fmla="*/ 413 h 741"/>
                <a:gd name="T28" fmla="*/ 79 w 209"/>
                <a:gd name="T29" fmla="*/ 664 h 741"/>
                <a:gd name="T30" fmla="*/ 69 w 209"/>
                <a:gd name="T31" fmla="*/ 700 h 741"/>
                <a:gd name="T32" fmla="*/ 69 w 209"/>
                <a:gd name="T33" fmla="*/ 701 h 741"/>
                <a:gd name="T34" fmla="*/ 57 w 209"/>
                <a:gd name="T35" fmla="*/ 74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9" h="741">
                  <a:moveTo>
                    <a:pt x="57" y="741"/>
                  </a:moveTo>
                  <a:cubicBezTo>
                    <a:pt x="41" y="738"/>
                    <a:pt x="41" y="738"/>
                    <a:pt x="41" y="738"/>
                  </a:cubicBezTo>
                  <a:cubicBezTo>
                    <a:pt x="11" y="732"/>
                    <a:pt x="11" y="732"/>
                    <a:pt x="11" y="732"/>
                  </a:cubicBezTo>
                  <a:cubicBezTo>
                    <a:pt x="0" y="729"/>
                    <a:pt x="0" y="729"/>
                    <a:pt x="0" y="729"/>
                  </a:cubicBezTo>
                  <a:cubicBezTo>
                    <a:pt x="0" y="729"/>
                    <a:pt x="63" y="439"/>
                    <a:pt x="72" y="341"/>
                  </a:cubicBezTo>
                  <a:cubicBezTo>
                    <a:pt x="81" y="234"/>
                    <a:pt x="100" y="0"/>
                    <a:pt x="100" y="0"/>
                  </a:cubicBezTo>
                  <a:cubicBezTo>
                    <a:pt x="209" y="0"/>
                    <a:pt x="209" y="0"/>
                    <a:pt x="209" y="0"/>
                  </a:cubicBezTo>
                  <a:cubicBezTo>
                    <a:pt x="209" y="0"/>
                    <a:pt x="209" y="0"/>
                    <a:pt x="209" y="0"/>
                  </a:cubicBezTo>
                  <a:cubicBezTo>
                    <a:pt x="158" y="0"/>
                    <a:pt x="158" y="0"/>
                    <a:pt x="158" y="0"/>
                  </a:cubicBezTo>
                  <a:cubicBezTo>
                    <a:pt x="158" y="0"/>
                    <a:pt x="158" y="0"/>
                    <a:pt x="158" y="0"/>
                  </a:cubicBezTo>
                  <a:cubicBezTo>
                    <a:pt x="158" y="0"/>
                    <a:pt x="163" y="50"/>
                    <a:pt x="168" y="114"/>
                  </a:cubicBezTo>
                  <a:cubicBezTo>
                    <a:pt x="153" y="164"/>
                    <a:pt x="161" y="267"/>
                    <a:pt x="167" y="328"/>
                  </a:cubicBezTo>
                  <a:cubicBezTo>
                    <a:pt x="167" y="329"/>
                    <a:pt x="166" y="330"/>
                    <a:pt x="166" y="332"/>
                  </a:cubicBezTo>
                  <a:cubicBezTo>
                    <a:pt x="163" y="352"/>
                    <a:pt x="156" y="380"/>
                    <a:pt x="148" y="413"/>
                  </a:cubicBezTo>
                  <a:cubicBezTo>
                    <a:pt x="128" y="491"/>
                    <a:pt x="99" y="595"/>
                    <a:pt x="79" y="664"/>
                  </a:cubicBezTo>
                  <a:cubicBezTo>
                    <a:pt x="75" y="677"/>
                    <a:pt x="72" y="689"/>
                    <a:pt x="69" y="700"/>
                  </a:cubicBezTo>
                  <a:cubicBezTo>
                    <a:pt x="69" y="700"/>
                    <a:pt x="69" y="701"/>
                    <a:pt x="69" y="701"/>
                  </a:cubicBezTo>
                  <a:cubicBezTo>
                    <a:pt x="61" y="726"/>
                    <a:pt x="57" y="741"/>
                    <a:pt x="57" y="741"/>
                  </a:cubicBezTo>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77">
              <a:extLst>
                <a:ext uri="{FF2B5EF4-FFF2-40B4-BE49-F238E27FC236}">
                  <a16:creationId xmlns:a16="http://schemas.microsoft.com/office/drawing/2014/main" id="{FA60D33D-4007-44C8-8592-A81CABC8EDD9}"/>
                </a:ext>
              </a:extLst>
            </p:cNvPr>
            <p:cNvSpPr>
              <a:spLocks/>
            </p:cNvSpPr>
            <p:nvPr/>
          </p:nvSpPr>
          <p:spPr bwMode="auto">
            <a:xfrm>
              <a:off x="4477410" y="5525381"/>
              <a:ext cx="257619" cy="116965"/>
            </a:xfrm>
            <a:custGeom>
              <a:avLst/>
              <a:gdLst>
                <a:gd name="T0" fmla="*/ 174 w 174"/>
                <a:gd name="T1" fmla="*/ 29 h 79"/>
                <a:gd name="T2" fmla="*/ 152 w 174"/>
                <a:gd name="T3" fmla="*/ 79 h 79"/>
                <a:gd name="T4" fmla="*/ 0 w 174"/>
                <a:gd name="T5" fmla="*/ 46 h 79"/>
                <a:gd name="T6" fmla="*/ 12 w 174"/>
                <a:gd name="T7" fmla="*/ 0 h 79"/>
                <a:gd name="T8" fmla="*/ 174 w 174"/>
                <a:gd name="T9" fmla="*/ 29 h 79"/>
                <a:gd name="T10" fmla="*/ 174 w 174"/>
                <a:gd name="T11" fmla="*/ 29 h 79"/>
              </a:gdLst>
              <a:ahLst/>
              <a:cxnLst>
                <a:cxn ang="0">
                  <a:pos x="T0" y="T1"/>
                </a:cxn>
                <a:cxn ang="0">
                  <a:pos x="T2" y="T3"/>
                </a:cxn>
                <a:cxn ang="0">
                  <a:pos x="T4" y="T5"/>
                </a:cxn>
                <a:cxn ang="0">
                  <a:pos x="T6" y="T7"/>
                </a:cxn>
                <a:cxn ang="0">
                  <a:pos x="T8" y="T9"/>
                </a:cxn>
                <a:cxn ang="0">
                  <a:pos x="T10" y="T11"/>
                </a:cxn>
              </a:cxnLst>
              <a:rect l="0" t="0" r="r" b="b"/>
              <a:pathLst>
                <a:path w="174" h="79">
                  <a:moveTo>
                    <a:pt x="174" y="29"/>
                  </a:moveTo>
                  <a:lnTo>
                    <a:pt x="152" y="79"/>
                  </a:lnTo>
                  <a:lnTo>
                    <a:pt x="0" y="46"/>
                  </a:lnTo>
                  <a:lnTo>
                    <a:pt x="12" y="0"/>
                  </a:lnTo>
                  <a:lnTo>
                    <a:pt x="174" y="29"/>
                  </a:lnTo>
                  <a:lnTo>
                    <a:pt x="174" y="29"/>
                  </a:lnTo>
                  <a:close/>
                </a:path>
              </a:pathLst>
            </a:custGeom>
            <a:solidFill>
              <a:srgbClr val="272569"/>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Shape 132">
              <a:extLst>
                <a:ext uri="{FF2B5EF4-FFF2-40B4-BE49-F238E27FC236}">
                  <a16:creationId xmlns:a16="http://schemas.microsoft.com/office/drawing/2014/main" id="{061CB67D-A9C8-4CD8-BD2F-F85D23F903C0}"/>
                </a:ext>
              </a:extLst>
            </p:cNvPr>
            <p:cNvSpPr>
              <a:spLocks/>
            </p:cNvSpPr>
            <p:nvPr/>
          </p:nvSpPr>
          <p:spPr bwMode="auto">
            <a:xfrm>
              <a:off x="5053441" y="3430375"/>
              <a:ext cx="68019" cy="752129"/>
            </a:xfrm>
            <a:custGeom>
              <a:avLst/>
              <a:gdLst>
                <a:gd name="connsiteX0" fmla="*/ 31961 w 72931"/>
                <a:gd name="connsiteY0" fmla="*/ 0 h 806450"/>
                <a:gd name="connsiteX1" fmla="*/ 72931 w 72931"/>
                <a:gd name="connsiteY1" fmla="*/ 489900 h 806450"/>
                <a:gd name="connsiteX2" fmla="*/ 72931 w 72931"/>
                <a:gd name="connsiteY2" fmla="*/ 504825 h 806450"/>
                <a:gd name="connsiteX3" fmla="*/ 72931 w 72931"/>
                <a:gd name="connsiteY3" fmla="*/ 504974 h 806450"/>
                <a:gd name="connsiteX4" fmla="*/ 71440 w 72931"/>
                <a:gd name="connsiteY4" fmla="*/ 516539 h 806450"/>
                <a:gd name="connsiteX5" fmla="*/ 61758 w 72931"/>
                <a:gd name="connsiteY5" fmla="*/ 591648 h 806450"/>
                <a:gd name="connsiteX6" fmla="*/ 46859 w 72931"/>
                <a:gd name="connsiteY6" fmla="*/ 678323 h 806450"/>
                <a:gd name="connsiteX7" fmla="*/ 28237 w 72931"/>
                <a:gd name="connsiteY7" fmla="*/ 806450 h 806450"/>
                <a:gd name="connsiteX8" fmla="*/ 31961 w 72931"/>
                <a:gd name="connsiteY8" fmla="*/ 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31" h="806450">
                  <a:moveTo>
                    <a:pt x="31961" y="0"/>
                  </a:moveTo>
                  <a:cubicBezTo>
                    <a:pt x="46859" y="150738"/>
                    <a:pt x="61758" y="327856"/>
                    <a:pt x="72931" y="489900"/>
                  </a:cubicBezTo>
                  <a:lnTo>
                    <a:pt x="72931" y="504825"/>
                  </a:lnTo>
                  <a:lnTo>
                    <a:pt x="72931" y="504974"/>
                  </a:lnTo>
                  <a:lnTo>
                    <a:pt x="71440" y="516539"/>
                  </a:lnTo>
                  <a:lnTo>
                    <a:pt x="61758" y="591648"/>
                  </a:lnTo>
                  <a:cubicBezTo>
                    <a:pt x="58033" y="621796"/>
                    <a:pt x="50584" y="651943"/>
                    <a:pt x="46859" y="678323"/>
                  </a:cubicBezTo>
                  <a:cubicBezTo>
                    <a:pt x="39410" y="727313"/>
                    <a:pt x="35686" y="768766"/>
                    <a:pt x="28237" y="806450"/>
                  </a:cubicBezTo>
                  <a:cubicBezTo>
                    <a:pt x="5889" y="576574"/>
                    <a:pt x="-23907" y="188423"/>
                    <a:pt x="31961" y="0"/>
                  </a:cubicBezTo>
                  <a:close/>
                </a:path>
              </a:pathLst>
            </a:custGeom>
            <a:solidFill>
              <a:srgbClr val="272569"/>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4" name="Freeform 83">
              <a:extLst>
                <a:ext uri="{FF2B5EF4-FFF2-40B4-BE49-F238E27FC236}">
                  <a16:creationId xmlns:a16="http://schemas.microsoft.com/office/drawing/2014/main" id="{F0457E38-E7F5-4410-9595-7A29003E7DD4}"/>
                </a:ext>
              </a:extLst>
            </p:cNvPr>
            <p:cNvSpPr>
              <a:spLocks/>
            </p:cNvSpPr>
            <p:nvPr/>
          </p:nvSpPr>
          <p:spPr bwMode="auto">
            <a:xfrm>
              <a:off x="5047430" y="3029141"/>
              <a:ext cx="441210" cy="2672428"/>
            </a:xfrm>
            <a:custGeom>
              <a:avLst/>
              <a:gdLst>
                <a:gd name="T0" fmla="*/ 111 w 125"/>
                <a:gd name="T1" fmla="*/ 0 h 760"/>
                <a:gd name="T2" fmla="*/ 125 w 125"/>
                <a:gd name="T3" fmla="*/ 332 h 760"/>
                <a:gd name="T4" fmla="*/ 103 w 125"/>
                <a:gd name="T5" fmla="*/ 760 h 760"/>
                <a:gd name="T6" fmla="*/ 49 w 125"/>
                <a:gd name="T7" fmla="*/ 760 h 760"/>
                <a:gd name="T8" fmla="*/ 29 w 125"/>
                <a:gd name="T9" fmla="*/ 340 h 760"/>
                <a:gd name="T10" fmla="*/ 0 w 125"/>
                <a:gd name="T11" fmla="*/ 0 h 760"/>
                <a:gd name="T12" fmla="*/ 111 w 125"/>
                <a:gd name="T13" fmla="*/ 0 h 760"/>
              </a:gdLst>
              <a:ahLst/>
              <a:cxnLst>
                <a:cxn ang="0">
                  <a:pos x="T0" y="T1"/>
                </a:cxn>
                <a:cxn ang="0">
                  <a:pos x="T2" y="T3"/>
                </a:cxn>
                <a:cxn ang="0">
                  <a:pos x="T4" y="T5"/>
                </a:cxn>
                <a:cxn ang="0">
                  <a:pos x="T6" y="T7"/>
                </a:cxn>
                <a:cxn ang="0">
                  <a:pos x="T8" y="T9"/>
                </a:cxn>
                <a:cxn ang="0">
                  <a:pos x="T10" y="T11"/>
                </a:cxn>
                <a:cxn ang="0">
                  <a:pos x="T12" y="T13"/>
                </a:cxn>
              </a:cxnLst>
              <a:rect l="0" t="0" r="r" b="b"/>
              <a:pathLst>
                <a:path w="125" h="760">
                  <a:moveTo>
                    <a:pt x="111" y="0"/>
                  </a:moveTo>
                  <a:cubicBezTo>
                    <a:pt x="111" y="0"/>
                    <a:pt x="124" y="236"/>
                    <a:pt x="125" y="332"/>
                  </a:cubicBezTo>
                  <a:cubicBezTo>
                    <a:pt x="125" y="432"/>
                    <a:pt x="103" y="760"/>
                    <a:pt x="103" y="760"/>
                  </a:cubicBezTo>
                  <a:cubicBezTo>
                    <a:pt x="49" y="760"/>
                    <a:pt x="49" y="760"/>
                    <a:pt x="49" y="760"/>
                  </a:cubicBezTo>
                  <a:cubicBezTo>
                    <a:pt x="49" y="760"/>
                    <a:pt x="35" y="438"/>
                    <a:pt x="29" y="340"/>
                  </a:cubicBezTo>
                  <a:cubicBezTo>
                    <a:pt x="22" y="233"/>
                    <a:pt x="0" y="0"/>
                    <a:pt x="0" y="0"/>
                  </a:cubicBezTo>
                  <a:cubicBezTo>
                    <a:pt x="111" y="0"/>
                    <a:pt x="111" y="0"/>
                    <a:pt x="111" y="0"/>
                  </a:cubicBezTo>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84">
              <a:extLst>
                <a:ext uri="{FF2B5EF4-FFF2-40B4-BE49-F238E27FC236}">
                  <a16:creationId xmlns:a16="http://schemas.microsoft.com/office/drawing/2014/main" id="{4A001F3C-1E06-4647-B20C-9607CF33481C}"/>
                </a:ext>
              </a:extLst>
            </p:cNvPr>
            <p:cNvSpPr>
              <a:spLocks/>
            </p:cNvSpPr>
            <p:nvPr/>
          </p:nvSpPr>
          <p:spPr bwMode="auto">
            <a:xfrm>
              <a:off x="5047430" y="3029141"/>
              <a:ext cx="441210" cy="2672428"/>
            </a:xfrm>
            <a:custGeom>
              <a:avLst/>
              <a:gdLst>
                <a:gd name="T0" fmla="*/ 103 w 125"/>
                <a:gd name="T1" fmla="*/ 760 h 760"/>
                <a:gd name="T2" fmla="*/ 91 w 125"/>
                <a:gd name="T3" fmla="*/ 760 h 760"/>
                <a:gd name="T4" fmla="*/ 60 w 125"/>
                <a:gd name="T5" fmla="*/ 760 h 760"/>
                <a:gd name="T6" fmla="*/ 49 w 125"/>
                <a:gd name="T7" fmla="*/ 760 h 760"/>
                <a:gd name="T8" fmla="*/ 29 w 125"/>
                <a:gd name="T9" fmla="*/ 340 h 760"/>
                <a:gd name="T10" fmla="*/ 21 w 125"/>
                <a:gd name="T11" fmla="*/ 244 h 760"/>
                <a:gd name="T12" fmla="*/ 10 w 125"/>
                <a:gd name="T13" fmla="*/ 114 h 760"/>
                <a:gd name="T14" fmla="*/ 0 w 125"/>
                <a:gd name="T15" fmla="*/ 0 h 760"/>
                <a:gd name="T16" fmla="*/ 111 w 125"/>
                <a:gd name="T17" fmla="*/ 0 h 760"/>
                <a:gd name="T18" fmla="*/ 125 w 125"/>
                <a:gd name="T19" fmla="*/ 332 h 760"/>
                <a:gd name="T20" fmla="*/ 125 w 125"/>
                <a:gd name="T21" fmla="*/ 334 h 760"/>
                <a:gd name="T22" fmla="*/ 124 w 125"/>
                <a:gd name="T23" fmla="*/ 377 h 760"/>
                <a:gd name="T24" fmla="*/ 107 w 125"/>
                <a:gd name="T25" fmla="*/ 700 h 760"/>
                <a:gd name="T26" fmla="*/ 106 w 125"/>
                <a:gd name="T27" fmla="*/ 701 h 760"/>
                <a:gd name="T28" fmla="*/ 103 w 125"/>
                <a:gd name="T29" fmla="*/ 76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760">
                  <a:moveTo>
                    <a:pt x="103" y="760"/>
                  </a:moveTo>
                  <a:cubicBezTo>
                    <a:pt x="91" y="760"/>
                    <a:pt x="91" y="760"/>
                    <a:pt x="91" y="760"/>
                  </a:cubicBezTo>
                  <a:cubicBezTo>
                    <a:pt x="60" y="760"/>
                    <a:pt x="60" y="760"/>
                    <a:pt x="60" y="760"/>
                  </a:cubicBezTo>
                  <a:cubicBezTo>
                    <a:pt x="49" y="760"/>
                    <a:pt x="49" y="760"/>
                    <a:pt x="49" y="760"/>
                  </a:cubicBezTo>
                  <a:cubicBezTo>
                    <a:pt x="49" y="760"/>
                    <a:pt x="35" y="438"/>
                    <a:pt x="29" y="340"/>
                  </a:cubicBezTo>
                  <a:cubicBezTo>
                    <a:pt x="27" y="314"/>
                    <a:pt x="24" y="280"/>
                    <a:pt x="21" y="244"/>
                  </a:cubicBezTo>
                  <a:cubicBezTo>
                    <a:pt x="18" y="201"/>
                    <a:pt x="14" y="154"/>
                    <a:pt x="10" y="114"/>
                  </a:cubicBezTo>
                  <a:cubicBezTo>
                    <a:pt x="5" y="50"/>
                    <a:pt x="0" y="0"/>
                    <a:pt x="0" y="0"/>
                  </a:cubicBezTo>
                  <a:cubicBezTo>
                    <a:pt x="111" y="0"/>
                    <a:pt x="111" y="0"/>
                    <a:pt x="111" y="0"/>
                  </a:cubicBezTo>
                  <a:cubicBezTo>
                    <a:pt x="111" y="0"/>
                    <a:pt x="124" y="236"/>
                    <a:pt x="125" y="332"/>
                  </a:cubicBezTo>
                  <a:cubicBezTo>
                    <a:pt x="125" y="333"/>
                    <a:pt x="125" y="334"/>
                    <a:pt x="125" y="334"/>
                  </a:cubicBezTo>
                  <a:cubicBezTo>
                    <a:pt x="125" y="346"/>
                    <a:pt x="124" y="360"/>
                    <a:pt x="124" y="377"/>
                  </a:cubicBezTo>
                  <a:cubicBezTo>
                    <a:pt x="121" y="467"/>
                    <a:pt x="112" y="617"/>
                    <a:pt x="107" y="700"/>
                  </a:cubicBezTo>
                  <a:cubicBezTo>
                    <a:pt x="107" y="700"/>
                    <a:pt x="106" y="701"/>
                    <a:pt x="106" y="701"/>
                  </a:cubicBezTo>
                  <a:cubicBezTo>
                    <a:pt x="104" y="737"/>
                    <a:pt x="103" y="760"/>
                    <a:pt x="103" y="760"/>
                  </a:cubicBezTo>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5">
              <a:extLst>
                <a:ext uri="{FF2B5EF4-FFF2-40B4-BE49-F238E27FC236}">
                  <a16:creationId xmlns:a16="http://schemas.microsoft.com/office/drawing/2014/main" id="{082FB76D-2AF2-4580-B466-11FADB5A997C}"/>
                </a:ext>
              </a:extLst>
            </p:cNvPr>
            <p:cNvSpPr>
              <a:spLocks/>
            </p:cNvSpPr>
            <p:nvPr/>
          </p:nvSpPr>
          <p:spPr bwMode="auto">
            <a:xfrm>
              <a:off x="5195487" y="5627540"/>
              <a:ext cx="247256" cy="78470"/>
            </a:xfrm>
            <a:custGeom>
              <a:avLst/>
              <a:gdLst>
                <a:gd name="T0" fmla="*/ 167 w 167"/>
                <a:gd name="T1" fmla="*/ 0 h 53"/>
                <a:gd name="T2" fmla="*/ 162 w 167"/>
                <a:gd name="T3" fmla="*/ 53 h 53"/>
                <a:gd name="T4" fmla="*/ 7 w 167"/>
                <a:gd name="T5" fmla="*/ 53 h 53"/>
                <a:gd name="T6" fmla="*/ 0 w 167"/>
                <a:gd name="T7" fmla="*/ 5 h 53"/>
                <a:gd name="T8" fmla="*/ 167 w 167"/>
                <a:gd name="T9" fmla="*/ 0 h 53"/>
                <a:gd name="T10" fmla="*/ 167 w 167"/>
                <a:gd name="T11" fmla="*/ 0 h 53"/>
              </a:gdLst>
              <a:ahLst/>
              <a:cxnLst>
                <a:cxn ang="0">
                  <a:pos x="T0" y="T1"/>
                </a:cxn>
                <a:cxn ang="0">
                  <a:pos x="T2" y="T3"/>
                </a:cxn>
                <a:cxn ang="0">
                  <a:pos x="T4" y="T5"/>
                </a:cxn>
                <a:cxn ang="0">
                  <a:pos x="T6" y="T7"/>
                </a:cxn>
                <a:cxn ang="0">
                  <a:pos x="T8" y="T9"/>
                </a:cxn>
                <a:cxn ang="0">
                  <a:pos x="T10" y="T11"/>
                </a:cxn>
              </a:cxnLst>
              <a:rect l="0" t="0" r="r" b="b"/>
              <a:pathLst>
                <a:path w="167" h="53">
                  <a:moveTo>
                    <a:pt x="167" y="0"/>
                  </a:moveTo>
                  <a:lnTo>
                    <a:pt x="162" y="53"/>
                  </a:lnTo>
                  <a:lnTo>
                    <a:pt x="7" y="53"/>
                  </a:lnTo>
                  <a:lnTo>
                    <a:pt x="0" y="5"/>
                  </a:lnTo>
                  <a:lnTo>
                    <a:pt x="167" y="0"/>
                  </a:lnTo>
                  <a:lnTo>
                    <a:pt x="167" y="0"/>
                  </a:lnTo>
                  <a:close/>
                </a:path>
              </a:pathLst>
            </a:custGeom>
            <a:solidFill>
              <a:srgbClr val="272569"/>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52268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571499" y="1111221"/>
            <a:ext cx="6005763" cy="997196"/>
          </a:xfrm>
        </p:spPr>
        <p:txBody>
          <a:bodyPr wrap="square" lIns="0" tIns="0" rIns="0" bIns="0">
            <a:spAutoFit/>
          </a:bodyPr>
          <a:lstStyle/>
          <a:p>
            <a:pPr algn="l"/>
            <a:r>
              <a:rPr lang="en-US" dirty="0"/>
              <a:t>APPLICATION </a:t>
            </a:r>
            <a:br>
              <a:rPr lang="en-US" dirty="0"/>
            </a:br>
            <a:r>
              <a:rPr lang="en-US" dirty="0"/>
              <a:t>DISADVANTANGE</a:t>
            </a:r>
          </a:p>
        </p:txBody>
      </p:sp>
      <p:sp>
        <p:nvSpPr>
          <p:cNvPr id="72" name="Rectangle 71">
            <a:extLst>
              <a:ext uri="{FF2B5EF4-FFF2-40B4-BE49-F238E27FC236}">
                <a16:creationId xmlns:a16="http://schemas.microsoft.com/office/drawing/2014/main" id="{C7782C49-70EB-41DC-AED7-EC82C13C8686}"/>
              </a:ext>
            </a:extLst>
          </p:cNvPr>
          <p:cNvSpPr/>
          <p:nvPr/>
        </p:nvSpPr>
        <p:spPr>
          <a:xfrm>
            <a:off x="1580723" y="2976707"/>
            <a:ext cx="6762931" cy="1846659"/>
          </a:xfrm>
          <a:prstGeom prst="rect">
            <a:avLst/>
          </a:prstGeom>
        </p:spPr>
        <p:txBody>
          <a:bodyPr wrap="square" lIns="0" tIns="0" rIns="0" bIns="0" anchor="ctr">
            <a:spAutoFit/>
          </a:bodyPr>
          <a:lstStyle/>
          <a:p>
            <a:r>
              <a:rPr lang="en-US" sz="2000" dirty="0">
                <a:latin typeface="+mj-lt"/>
              </a:rPr>
              <a:t>Security system is weak</a:t>
            </a:r>
          </a:p>
          <a:p>
            <a:endParaRPr lang="en-US" sz="2000" dirty="0">
              <a:latin typeface="+mj-lt"/>
            </a:endParaRPr>
          </a:p>
          <a:p>
            <a:r>
              <a:rPr lang="en-US" sz="2000" dirty="0">
                <a:latin typeface="+mj-lt"/>
              </a:rPr>
              <a:t>If we store lots of data sometimes default value come</a:t>
            </a:r>
          </a:p>
          <a:p>
            <a:endParaRPr lang="en-US" sz="2000" dirty="0">
              <a:latin typeface="+mj-lt"/>
            </a:endParaRPr>
          </a:p>
          <a:p>
            <a:r>
              <a:rPr lang="en-US" sz="2000" dirty="0">
                <a:latin typeface="+mj-lt"/>
              </a:rPr>
              <a:t>We face Buffering issues</a:t>
            </a:r>
          </a:p>
          <a:p>
            <a:endParaRPr lang="en-US" sz="2000" dirty="0">
              <a:latin typeface="+mj-lt"/>
            </a:endParaRPr>
          </a:p>
        </p:txBody>
      </p:sp>
      <p:grpSp>
        <p:nvGrpSpPr>
          <p:cNvPr id="3" name="Group 2">
            <a:extLst>
              <a:ext uri="{FF2B5EF4-FFF2-40B4-BE49-F238E27FC236}">
                <a16:creationId xmlns:a16="http://schemas.microsoft.com/office/drawing/2014/main" id="{B3A0FEA4-0041-4F13-83FF-6D1EE4DFF9E8}"/>
              </a:ext>
            </a:extLst>
          </p:cNvPr>
          <p:cNvGrpSpPr/>
          <p:nvPr/>
        </p:nvGrpSpPr>
        <p:grpSpPr>
          <a:xfrm>
            <a:off x="626670" y="2859387"/>
            <a:ext cx="593097" cy="593097"/>
            <a:chOff x="571500" y="3141333"/>
            <a:chExt cx="593097" cy="593097"/>
          </a:xfrm>
        </p:grpSpPr>
        <p:sp>
          <p:nvSpPr>
            <p:cNvPr id="69" name="Oval 68">
              <a:extLst>
                <a:ext uri="{FF2B5EF4-FFF2-40B4-BE49-F238E27FC236}">
                  <a16:creationId xmlns:a16="http://schemas.microsoft.com/office/drawing/2014/main" id="{C7096BCE-3D24-4757-83DF-446EC088AB2B}"/>
                </a:ext>
              </a:extLst>
            </p:cNvPr>
            <p:cNvSpPr/>
            <p:nvPr/>
          </p:nvSpPr>
          <p:spPr>
            <a:xfrm>
              <a:off x="571500" y="3141333"/>
              <a:ext cx="593097" cy="593097"/>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8C608531-56EE-43F3-90B4-16B651F91351}"/>
                </a:ext>
              </a:extLst>
            </p:cNvPr>
            <p:cNvGrpSpPr/>
            <p:nvPr/>
          </p:nvGrpSpPr>
          <p:grpSpPr>
            <a:xfrm>
              <a:off x="732675" y="3319857"/>
              <a:ext cx="270746" cy="271939"/>
              <a:chOff x="7718425" y="3248025"/>
              <a:chExt cx="360363" cy="361951"/>
            </a:xfrm>
            <a:solidFill>
              <a:schemeClr val="bg1"/>
            </a:solidFill>
            <a:effectLst>
              <a:outerShdw blurRad="50800" dist="38100" dir="5400000" algn="t" rotWithShape="0">
                <a:prstClr val="black">
                  <a:alpha val="18000"/>
                </a:prstClr>
              </a:outerShdw>
            </a:effectLst>
          </p:grpSpPr>
          <p:sp>
            <p:nvSpPr>
              <p:cNvPr id="78" name="Freeform 63">
                <a:extLst>
                  <a:ext uri="{FF2B5EF4-FFF2-40B4-BE49-F238E27FC236}">
                    <a16:creationId xmlns:a16="http://schemas.microsoft.com/office/drawing/2014/main" id="{F6B5F6E8-FFBF-46C6-940F-12F804F6877D}"/>
                  </a:ext>
                </a:extLst>
              </p:cNvPr>
              <p:cNvSpPr>
                <a:spLocks/>
              </p:cNvSpPr>
              <p:nvPr/>
            </p:nvSpPr>
            <p:spPr bwMode="auto">
              <a:xfrm>
                <a:off x="7718425" y="3248025"/>
                <a:ext cx="360363" cy="331788"/>
              </a:xfrm>
              <a:custGeom>
                <a:avLst/>
                <a:gdLst>
                  <a:gd name="T0" fmla="*/ 20 w 96"/>
                  <a:gd name="T1" fmla="*/ 88 h 88"/>
                  <a:gd name="T2" fmla="*/ 8 w 96"/>
                  <a:gd name="T3" fmla="*/ 75 h 88"/>
                  <a:gd name="T4" fmla="*/ 17 w 96"/>
                  <a:gd name="T5" fmla="*/ 65 h 88"/>
                  <a:gd name="T6" fmla="*/ 2 w 96"/>
                  <a:gd name="T7" fmla="*/ 56 h 88"/>
                  <a:gd name="T8" fmla="*/ 0 w 96"/>
                  <a:gd name="T9" fmla="*/ 42 h 88"/>
                  <a:gd name="T10" fmla="*/ 13 w 96"/>
                  <a:gd name="T11" fmla="*/ 40 h 88"/>
                  <a:gd name="T12" fmla="*/ 8 w 96"/>
                  <a:gd name="T13" fmla="*/ 23 h 88"/>
                  <a:gd name="T14" fmla="*/ 8 w 96"/>
                  <a:gd name="T15" fmla="*/ 20 h 88"/>
                  <a:gd name="T16" fmla="*/ 23 w 96"/>
                  <a:gd name="T17" fmla="*/ 8 h 88"/>
                  <a:gd name="T18" fmla="*/ 40 w 96"/>
                  <a:gd name="T19" fmla="*/ 13 h 88"/>
                  <a:gd name="T20" fmla="*/ 42 w 96"/>
                  <a:gd name="T21" fmla="*/ 0 h 88"/>
                  <a:gd name="T22" fmla="*/ 56 w 96"/>
                  <a:gd name="T23" fmla="*/ 2 h 88"/>
                  <a:gd name="T24" fmla="*/ 65 w 96"/>
                  <a:gd name="T25" fmla="*/ 17 h 88"/>
                  <a:gd name="T26" fmla="*/ 76 w 96"/>
                  <a:gd name="T27" fmla="*/ 8 h 88"/>
                  <a:gd name="T28" fmla="*/ 88 w 96"/>
                  <a:gd name="T29" fmla="*/ 21 h 88"/>
                  <a:gd name="T30" fmla="*/ 79 w 96"/>
                  <a:gd name="T31" fmla="*/ 31 h 88"/>
                  <a:gd name="T32" fmla="*/ 94 w 96"/>
                  <a:gd name="T33" fmla="*/ 40 h 88"/>
                  <a:gd name="T34" fmla="*/ 96 w 96"/>
                  <a:gd name="T35" fmla="*/ 54 h 88"/>
                  <a:gd name="T36" fmla="*/ 83 w 96"/>
                  <a:gd name="T37" fmla="*/ 56 h 88"/>
                  <a:gd name="T38" fmla="*/ 88 w 96"/>
                  <a:gd name="T39" fmla="*/ 73 h 88"/>
                  <a:gd name="T40" fmla="*/ 76 w 96"/>
                  <a:gd name="T41" fmla="*/ 88 h 88"/>
                  <a:gd name="T42" fmla="*/ 64 w 96"/>
                  <a:gd name="T43" fmla="*/ 78 h 88"/>
                  <a:gd name="T44" fmla="*/ 67 w 96"/>
                  <a:gd name="T45" fmla="*/ 76 h 88"/>
                  <a:gd name="T46" fmla="*/ 83 w 96"/>
                  <a:gd name="T47" fmla="*/ 75 h 88"/>
                  <a:gd name="T48" fmla="*/ 75 w 96"/>
                  <a:gd name="T49" fmla="*/ 65 h 88"/>
                  <a:gd name="T50" fmla="*/ 81 w 96"/>
                  <a:gd name="T51" fmla="*/ 52 h 88"/>
                  <a:gd name="T52" fmla="*/ 92 w 96"/>
                  <a:gd name="T53" fmla="*/ 44 h 88"/>
                  <a:gd name="T54" fmla="*/ 79 w 96"/>
                  <a:gd name="T55" fmla="*/ 42 h 88"/>
                  <a:gd name="T56" fmla="*/ 76 w 96"/>
                  <a:gd name="T57" fmla="*/ 29 h 88"/>
                  <a:gd name="T58" fmla="*/ 75 w 96"/>
                  <a:gd name="T59" fmla="*/ 13 h 88"/>
                  <a:gd name="T60" fmla="*/ 65 w 96"/>
                  <a:gd name="T61" fmla="*/ 21 h 88"/>
                  <a:gd name="T62" fmla="*/ 52 w 96"/>
                  <a:gd name="T63" fmla="*/ 15 h 88"/>
                  <a:gd name="T64" fmla="*/ 44 w 96"/>
                  <a:gd name="T65" fmla="*/ 4 h 88"/>
                  <a:gd name="T66" fmla="*/ 42 w 96"/>
                  <a:gd name="T67" fmla="*/ 17 h 88"/>
                  <a:gd name="T68" fmla="*/ 29 w 96"/>
                  <a:gd name="T69" fmla="*/ 20 h 88"/>
                  <a:gd name="T70" fmla="*/ 13 w 96"/>
                  <a:gd name="T71" fmla="*/ 21 h 88"/>
                  <a:gd name="T72" fmla="*/ 21 w 96"/>
                  <a:gd name="T73" fmla="*/ 31 h 88"/>
                  <a:gd name="T74" fmla="*/ 15 w 96"/>
                  <a:gd name="T75" fmla="*/ 44 h 88"/>
                  <a:gd name="T76" fmla="*/ 4 w 96"/>
                  <a:gd name="T77" fmla="*/ 52 h 88"/>
                  <a:gd name="T78" fmla="*/ 17 w 96"/>
                  <a:gd name="T79" fmla="*/ 54 h 88"/>
                  <a:gd name="T80" fmla="*/ 20 w 96"/>
                  <a:gd name="T81" fmla="*/ 67 h 88"/>
                  <a:gd name="T82" fmla="*/ 21 w 96"/>
                  <a:gd name="T83" fmla="*/ 83 h 88"/>
                  <a:gd name="T84" fmla="*/ 32 w 96"/>
                  <a:gd name="T85" fmla="*/ 76 h 88"/>
                  <a:gd name="T86" fmla="*/ 23 w 96"/>
                  <a:gd name="T8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8">
                    <a:moveTo>
                      <a:pt x="21" y="88"/>
                    </a:moveTo>
                    <a:cubicBezTo>
                      <a:pt x="21" y="88"/>
                      <a:pt x="20" y="88"/>
                      <a:pt x="20" y="88"/>
                    </a:cubicBezTo>
                    <a:cubicBezTo>
                      <a:pt x="8" y="76"/>
                      <a:pt x="8" y="76"/>
                      <a:pt x="8" y="76"/>
                    </a:cubicBezTo>
                    <a:cubicBezTo>
                      <a:pt x="8" y="76"/>
                      <a:pt x="8" y="75"/>
                      <a:pt x="8" y="75"/>
                    </a:cubicBezTo>
                    <a:cubicBezTo>
                      <a:pt x="8" y="74"/>
                      <a:pt x="8" y="74"/>
                      <a:pt x="8" y="73"/>
                    </a:cubicBezTo>
                    <a:cubicBezTo>
                      <a:pt x="17" y="65"/>
                      <a:pt x="17" y="65"/>
                      <a:pt x="17" y="65"/>
                    </a:cubicBezTo>
                    <a:cubicBezTo>
                      <a:pt x="15" y="63"/>
                      <a:pt x="14" y="59"/>
                      <a:pt x="13" y="56"/>
                    </a:cubicBezTo>
                    <a:cubicBezTo>
                      <a:pt x="2" y="56"/>
                      <a:pt x="2" y="56"/>
                      <a:pt x="2" y="56"/>
                    </a:cubicBezTo>
                    <a:cubicBezTo>
                      <a:pt x="1" y="56"/>
                      <a:pt x="0" y="55"/>
                      <a:pt x="0" y="54"/>
                    </a:cubicBezTo>
                    <a:cubicBezTo>
                      <a:pt x="0" y="42"/>
                      <a:pt x="0" y="42"/>
                      <a:pt x="0" y="42"/>
                    </a:cubicBezTo>
                    <a:cubicBezTo>
                      <a:pt x="0" y="41"/>
                      <a:pt x="1" y="40"/>
                      <a:pt x="2" y="40"/>
                    </a:cubicBezTo>
                    <a:cubicBezTo>
                      <a:pt x="13" y="40"/>
                      <a:pt x="13" y="40"/>
                      <a:pt x="13" y="40"/>
                    </a:cubicBezTo>
                    <a:cubicBezTo>
                      <a:pt x="14" y="37"/>
                      <a:pt x="15" y="33"/>
                      <a:pt x="17" y="31"/>
                    </a:cubicBezTo>
                    <a:cubicBezTo>
                      <a:pt x="8" y="23"/>
                      <a:pt x="8" y="23"/>
                      <a:pt x="8" y="23"/>
                    </a:cubicBezTo>
                    <a:cubicBezTo>
                      <a:pt x="8" y="22"/>
                      <a:pt x="8" y="22"/>
                      <a:pt x="8" y="21"/>
                    </a:cubicBezTo>
                    <a:cubicBezTo>
                      <a:pt x="8" y="21"/>
                      <a:pt x="8" y="20"/>
                      <a:pt x="8" y="20"/>
                    </a:cubicBezTo>
                    <a:cubicBezTo>
                      <a:pt x="20" y="8"/>
                      <a:pt x="20" y="8"/>
                      <a:pt x="20" y="8"/>
                    </a:cubicBezTo>
                    <a:cubicBezTo>
                      <a:pt x="20" y="8"/>
                      <a:pt x="22" y="8"/>
                      <a:pt x="23" y="8"/>
                    </a:cubicBezTo>
                    <a:cubicBezTo>
                      <a:pt x="31" y="17"/>
                      <a:pt x="31" y="17"/>
                      <a:pt x="31" y="17"/>
                    </a:cubicBezTo>
                    <a:cubicBezTo>
                      <a:pt x="33" y="15"/>
                      <a:pt x="37" y="14"/>
                      <a:pt x="40" y="13"/>
                    </a:cubicBezTo>
                    <a:cubicBezTo>
                      <a:pt x="40" y="2"/>
                      <a:pt x="40" y="2"/>
                      <a:pt x="40" y="2"/>
                    </a:cubicBezTo>
                    <a:cubicBezTo>
                      <a:pt x="40" y="1"/>
                      <a:pt x="41" y="0"/>
                      <a:pt x="42" y="0"/>
                    </a:cubicBezTo>
                    <a:cubicBezTo>
                      <a:pt x="54" y="0"/>
                      <a:pt x="54" y="0"/>
                      <a:pt x="54" y="0"/>
                    </a:cubicBezTo>
                    <a:cubicBezTo>
                      <a:pt x="55" y="0"/>
                      <a:pt x="56" y="1"/>
                      <a:pt x="56" y="2"/>
                    </a:cubicBezTo>
                    <a:cubicBezTo>
                      <a:pt x="56" y="13"/>
                      <a:pt x="56" y="13"/>
                      <a:pt x="56" y="13"/>
                    </a:cubicBezTo>
                    <a:cubicBezTo>
                      <a:pt x="59" y="14"/>
                      <a:pt x="63" y="15"/>
                      <a:pt x="65" y="17"/>
                    </a:cubicBezTo>
                    <a:cubicBezTo>
                      <a:pt x="73" y="8"/>
                      <a:pt x="73" y="8"/>
                      <a:pt x="73" y="8"/>
                    </a:cubicBezTo>
                    <a:cubicBezTo>
                      <a:pt x="74" y="8"/>
                      <a:pt x="75" y="8"/>
                      <a:pt x="76" y="8"/>
                    </a:cubicBezTo>
                    <a:cubicBezTo>
                      <a:pt x="88" y="20"/>
                      <a:pt x="88" y="20"/>
                      <a:pt x="88" y="20"/>
                    </a:cubicBezTo>
                    <a:cubicBezTo>
                      <a:pt x="88" y="20"/>
                      <a:pt x="88" y="21"/>
                      <a:pt x="88" y="21"/>
                    </a:cubicBezTo>
                    <a:cubicBezTo>
                      <a:pt x="88" y="22"/>
                      <a:pt x="88" y="22"/>
                      <a:pt x="88" y="23"/>
                    </a:cubicBezTo>
                    <a:cubicBezTo>
                      <a:pt x="79" y="31"/>
                      <a:pt x="79" y="31"/>
                      <a:pt x="79" y="31"/>
                    </a:cubicBezTo>
                    <a:cubicBezTo>
                      <a:pt x="81" y="33"/>
                      <a:pt x="82" y="37"/>
                      <a:pt x="83" y="40"/>
                    </a:cubicBezTo>
                    <a:cubicBezTo>
                      <a:pt x="94" y="40"/>
                      <a:pt x="94" y="40"/>
                      <a:pt x="94" y="40"/>
                    </a:cubicBezTo>
                    <a:cubicBezTo>
                      <a:pt x="95" y="40"/>
                      <a:pt x="96" y="41"/>
                      <a:pt x="96" y="42"/>
                    </a:cubicBezTo>
                    <a:cubicBezTo>
                      <a:pt x="96" y="54"/>
                      <a:pt x="96" y="54"/>
                      <a:pt x="96" y="54"/>
                    </a:cubicBezTo>
                    <a:cubicBezTo>
                      <a:pt x="96" y="55"/>
                      <a:pt x="95" y="56"/>
                      <a:pt x="94" y="56"/>
                    </a:cubicBezTo>
                    <a:cubicBezTo>
                      <a:pt x="83" y="56"/>
                      <a:pt x="83" y="56"/>
                      <a:pt x="83" y="56"/>
                    </a:cubicBezTo>
                    <a:cubicBezTo>
                      <a:pt x="82" y="59"/>
                      <a:pt x="81" y="63"/>
                      <a:pt x="79" y="65"/>
                    </a:cubicBezTo>
                    <a:cubicBezTo>
                      <a:pt x="88" y="73"/>
                      <a:pt x="88" y="73"/>
                      <a:pt x="88" y="73"/>
                    </a:cubicBezTo>
                    <a:cubicBezTo>
                      <a:pt x="88" y="74"/>
                      <a:pt x="88" y="76"/>
                      <a:pt x="88" y="76"/>
                    </a:cubicBezTo>
                    <a:cubicBezTo>
                      <a:pt x="76" y="88"/>
                      <a:pt x="76" y="88"/>
                      <a:pt x="76" y="88"/>
                    </a:cubicBezTo>
                    <a:cubicBezTo>
                      <a:pt x="76" y="88"/>
                      <a:pt x="74" y="88"/>
                      <a:pt x="73" y="88"/>
                    </a:cubicBezTo>
                    <a:cubicBezTo>
                      <a:pt x="64" y="78"/>
                      <a:pt x="64" y="78"/>
                      <a:pt x="64" y="78"/>
                    </a:cubicBezTo>
                    <a:cubicBezTo>
                      <a:pt x="63" y="78"/>
                      <a:pt x="63" y="76"/>
                      <a:pt x="64" y="76"/>
                    </a:cubicBezTo>
                    <a:cubicBezTo>
                      <a:pt x="65" y="75"/>
                      <a:pt x="66" y="75"/>
                      <a:pt x="67" y="76"/>
                    </a:cubicBezTo>
                    <a:cubicBezTo>
                      <a:pt x="75" y="83"/>
                      <a:pt x="75" y="83"/>
                      <a:pt x="75" y="83"/>
                    </a:cubicBezTo>
                    <a:cubicBezTo>
                      <a:pt x="83" y="75"/>
                      <a:pt x="83" y="75"/>
                      <a:pt x="83" y="75"/>
                    </a:cubicBezTo>
                    <a:cubicBezTo>
                      <a:pt x="76" y="67"/>
                      <a:pt x="76" y="67"/>
                      <a:pt x="76" y="67"/>
                    </a:cubicBezTo>
                    <a:cubicBezTo>
                      <a:pt x="75" y="66"/>
                      <a:pt x="75" y="65"/>
                      <a:pt x="75" y="65"/>
                    </a:cubicBezTo>
                    <a:cubicBezTo>
                      <a:pt x="77" y="62"/>
                      <a:pt x="79" y="56"/>
                      <a:pt x="79" y="54"/>
                    </a:cubicBezTo>
                    <a:cubicBezTo>
                      <a:pt x="79" y="53"/>
                      <a:pt x="80" y="52"/>
                      <a:pt x="81" y="52"/>
                    </a:cubicBezTo>
                    <a:cubicBezTo>
                      <a:pt x="92" y="52"/>
                      <a:pt x="92" y="52"/>
                      <a:pt x="92" y="52"/>
                    </a:cubicBezTo>
                    <a:cubicBezTo>
                      <a:pt x="92" y="44"/>
                      <a:pt x="92" y="44"/>
                      <a:pt x="92" y="44"/>
                    </a:cubicBezTo>
                    <a:cubicBezTo>
                      <a:pt x="81" y="44"/>
                      <a:pt x="81" y="44"/>
                      <a:pt x="81" y="44"/>
                    </a:cubicBezTo>
                    <a:cubicBezTo>
                      <a:pt x="80" y="44"/>
                      <a:pt x="79" y="43"/>
                      <a:pt x="79" y="42"/>
                    </a:cubicBezTo>
                    <a:cubicBezTo>
                      <a:pt x="79" y="40"/>
                      <a:pt x="77" y="34"/>
                      <a:pt x="75" y="31"/>
                    </a:cubicBezTo>
                    <a:cubicBezTo>
                      <a:pt x="75" y="31"/>
                      <a:pt x="75" y="30"/>
                      <a:pt x="76" y="29"/>
                    </a:cubicBezTo>
                    <a:cubicBezTo>
                      <a:pt x="83" y="21"/>
                      <a:pt x="83" y="21"/>
                      <a:pt x="83" y="21"/>
                    </a:cubicBezTo>
                    <a:cubicBezTo>
                      <a:pt x="75" y="13"/>
                      <a:pt x="75" y="13"/>
                      <a:pt x="75" y="13"/>
                    </a:cubicBezTo>
                    <a:cubicBezTo>
                      <a:pt x="67" y="20"/>
                      <a:pt x="67" y="20"/>
                      <a:pt x="67" y="20"/>
                    </a:cubicBezTo>
                    <a:cubicBezTo>
                      <a:pt x="66" y="21"/>
                      <a:pt x="65" y="21"/>
                      <a:pt x="65" y="21"/>
                    </a:cubicBezTo>
                    <a:cubicBezTo>
                      <a:pt x="62" y="19"/>
                      <a:pt x="57" y="18"/>
                      <a:pt x="54" y="17"/>
                    </a:cubicBezTo>
                    <a:cubicBezTo>
                      <a:pt x="53" y="17"/>
                      <a:pt x="52" y="16"/>
                      <a:pt x="52" y="15"/>
                    </a:cubicBezTo>
                    <a:cubicBezTo>
                      <a:pt x="52" y="4"/>
                      <a:pt x="52" y="4"/>
                      <a:pt x="52" y="4"/>
                    </a:cubicBezTo>
                    <a:cubicBezTo>
                      <a:pt x="44" y="4"/>
                      <a:pt x="44" y="4"/>
                      <a:pt x="44" y="4"/>
                    </a:cubicBezTo>
                    <a:cubicBezTo>
                      <a:pt x="44" y="15"/>
                      <a:pt x="44" y="15"/>
                      <a:pt x="44" y="15"/>
                    </a:cubicBezTo>
                    <a:cubicBezTo>
                      <a:pt x="44" y="16"/>
                      <a:pt x="43" y="17"/>
                      <a:pt x="42" y="17"/>
                    </a:cubicBezTo>
                    <a:cubicBezTo>
                      <a:pt x="39" y="18"/>
                      <a:pt x="34" y="19"/>
                      <a:pt x="31" y="21"/>
                    </a:cubicBezTo>
                    <a:cubicBezTo>
                      <a:pt x="31" y="21"/>
                      <a:pt x="30" y="21"/>
                      <a:pt x="29" y="20"/>
                    </a:cubicBezTo>
                    <a:cubicBezTo>
                      <a:pt x="21" y="13"/>
                      <a:pt x="21" y="13"/>
                      <a:pt x="21" y="13"/>
                    </a:cubicBezTo>
                    <a:cubicBezTo>
                      <a:pt x="13" y="21"/>
                      <a:pt x="13" y="21"/>
                      <a:pt x="13" y="21"/>
                    </a:cubicBezTo>
                    <a:cubicBezTo>
                      <a:pt x="20" y="29"/>
                      <a:pt x="20" y="29"/>
                      <a:pt x="20" y="29"/>
                    </a:cubicBezTo>
                    <a:cubicBezTo>
                      <a:pt x="21" y="30"/>
                      <a:pt x="21" y="31"/>
                      <a:pt x="21" y="31"/>
                    </a:cubicBezTo>
                    <a:cubicBezTo>
                      <a:pt x="19" y="34"/>
                      <a:pt x="17" y="40"/>
                      <a:pt x="17" y="42"/>
                    </a:cubicBezTo>
                    <a:cubicBezTo>
                      <a:pt x="17" y="43"/>
                      <a:pt x="16" y="44"/>
                      <a:pt x="15" y="44"/>
                    </a:cubicBezTo>
                    <a:cubicBezTo>
                      <a:pt x="4" y="44"/>
                      <a:pt x="4" y="44"/>
                      <a:pt x="4" y="44"/>
                    </a:cubicBezTo>
                    <a:cubicBezTo>
                      <a:pt x="4" y="52"/>
                      <a:pt x="4" y="52"/>
                      <a:pt x="4" y="52"/>
                    </a:cubicBezTo>
                    <a:cubicBezTo>
                      <a:pt x="15" y="52"/>
                      <a:pt x="15" y="52"/>
                      <a:pt x="15" y="52"/>
                    </a:cubicBezTo>
                    <a:cubicBezTo>
                      <a:pt x="16" y="52"/>
                      <a:pt x="17" y="53"/>
                      <a:pt x="17" y="54"/>
                    </a:cubicBezTo>
                    <a:cubicBezTo>
                      <a:pt x="17" y="56"/>
                      <a:pt x="19" y="62"/>
                      <a:pt x="21" y="65"/>
                    </a:cubicBezTo>
                    <a:cubicBezTo>
                      <a:pt x="21" y="65"/>
                      <a:pt x="21" y="66"/>
                      <a:pt x="20" y="67"/>
                    </a:cubicBezTo>
                    <a:cubicBezTo>
                      <a:pt x="13" y="75"/>
                      <a:pt x="13" y="75"/>
                      <a:pt x="13" y="75"/>
                    </a:cubicBezTo>
                    <a:cubicBezTo>
                      <a:pt x="21" y="83"/>
                      <a:pt x="21" y="83"/>
                      <a:pt x="21" y="83"/>
                    </a:cubicBezTo>
                    <a:cubicBezTo>
                      <a:pt x="29" y="76"/>
                      <a:pt x="29" y="76"/>
                      <a:pt x="29" y="76"/>
                    </a:cubicBezTo>
                    <a:cubicBezTo>
                      <a:pt x="30" y="75"/>
                      <a:pt x="31" y="75"/>
                      <a:pt x="32" y="76"/>
                    </a:cubicBezTo>
                    <a:cubicBezTo>
                      <a:pt x="33" y="76"/>
                      <a:pt x="33" y="78"/>
                      <a:pt x="32" y="78"/>
                    </a:cubicBezTo>
                    <a:cubicBezTo>
                      <a:pt x="23" y="88"/>
                      <a:pt x="23" y="88"/>
                      <a:pt x="23" y="88"/>
                    </a:cubicBezTo>
                    <a:cubicBezTo>
                      <a:pt x="22" y="88"/>
                      <a:pt x="22" y="88"/>
                      <a:pt x="21"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64">
                <a:extLst>
                  <a:ext uri="{FF2B5EF4-FFF2-40B4-BE49-F238E27FC236}">
                    <a16:creationId xmlns:a16="http://schemas.microsoft.com/office/drawing/2014/main" id="{7AC319A5-284B-4422-AD02-3D382B9C8264}"/>
                  </a:ext>
                </a:extLst>
              </p:cNvPr>
              <p:cNvSpPr>
                <a:spLocks/>
              </p:cNvSpPr>
              <p:nvPr/>
            </p:nvSpPr>
            <p:spPr bwMode="auto">
              <a:xfrm>
                <a:off x="7869238" y="3549650"/>
                <a:ext cx="60325" cy="15875"/>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65">
                <a:extLst>
                  <a:ext uri="{FF2B5EF4-FFF2-40B4-BE49-F238E27FC236}">
                    <a16:creationId xmlns:a16="http://schemas.microsoft.com/office/drawing/2014/main" id="{A253C52B-A0F6-416E-95EF-1719CFB48934}"/>
                  </a:ext>
                </a:extLst>
              </p:cNvPr>
              <p:cNvSpPr>
                <a:spLocks/>
              </p:cNvSpPr>
              <p:nvPr/>
            </p:nvSpPr>
            <p:spPr bwMode="auto">
              <a:xfrm>
                <a:off x="7869238" y="3579813"/>
                <a:ext cx="60325" cy="30163"/>
              </a:xfrm>
              <a:custGeom>
                <a:avLst/>
                <a:gdLst>
                  <a:gd name="T0" fmla="*/ 14 w 16"/>
                  <a:gd name="T1" fmla="*/ 0 h 8"/>
                  <a:gd name="T2" fmla="*/ 2 w 16"/>
                  <a:gd name="T3" fmla="*/ 0 h 8"/>
                  <a:gd name="T4" fmla="*/ 0 w 16"/>
                  <a:gd name="T5" fmla="*/ 2 h 8"/>
                  <a:gd name="T6" fmla="*/ 2 w 16"/>
                  <a:gd name="T7" fmla="*/ 4 h 8"/>
                  <a:gd name="T8" fmla="*/ 6 w 16"/>
                  <a:gd name="T9" fmla="*/ 4 h 8"/>
                  <a:gd name="T10" fmla="*/ 6 w 16"/>
                  <a:gd name="T11" fmla="*/ 6 h 8"/>
                  <a:gd name="T12" fmla="*/ 8 w 16"/>
                  <a:gd name="T13" fmla="*/ 8 h 8"/>
                  <a:gd name="T14" fmla="*/ 10 w 16"/>
                  <a:gd name="T15" fmla="*/ 6 h 8"/>
                  <a:gd name="T16" fmla="*/ 10 w 16"/>
                  <a:gd name="T17" fmla="*/ 4 h 8"/>
                  <a:gd name="T18" fmla="*/ 14 w 16"/>
                  <a:gd name="T19" fmla="*/ 4 h 8"/>
                  <a:gd name="T20" fmla="*/ 16 w 16"/>
                  <a:gd name="T21" fmla="*/ 2 h 8"/>
                  <a:gd name="T22" fmla="*/ 14 w 16"/>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8">
                    <a:moveTo>
                      <a:pt x="14" y="0"/>
                    </a:moveTo>
                    <a:cubicBezTo>
                      <a:pt x="2" y="0"/>
                      <a:pt x="2" y="0"/>
                      <a:pt x="2" y="0"/>
                    </a:cubicBezTo>
                    <a:cubicBezTo>
                      <a:pt x="1" y="0"/>
                      <a:pt x="0" y="1"/>
                      <a:pt x="0" y="2"/>
                    </a:cubicBezTo>
                    <a:cubicBezTo>
                      <a:pt x="0" y="3"/>
                      <a:pt x="1" y="4"/>
                      <a:pt x="2" y="4"/>
                    </a:cubicBezTo>
                    <a:cubicBezTo>
                      <a:pt x="6" y="4"/>
                      <a:pt x="6" y="4"/>
                      <a:pt x="6" y="4"/>
                    </a:cubicBezTo>
                    <a:cubicBezTo>
                      <a:pt x="6" y="6"/>
                      <a:pt x="6" y="6"/>
                      <a:pt x="6" y="6"/>
                    </a:cubicBezTo>
                    <a:cubicBezTo>
                      <a:pt x="6" y="7"/>
                      <a:pt x="7" y="8"/>
                      <a:pt x="8" y="8"/>
                    </a:cubicBezTo>
                    <a:cubicBezTo>
                      <a:pt x="9" y="8"/>
                      <a:pt x="10" y="7"/>
                      <a:pt x="10" y="6"/>
                    </a:cubicBezTo>
                    <a:cubicBezTo>
                      <a:pt x="10" y="4"/>
                      <a:pt x="10" y="4"/>
                      <a:pt x="10"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66">
                <a:extLst>
                  <a:ext uri="{FF2B5EF4-FFF2-40B4-BE49-F238E27FC236}">
                    <a16:creationId xmlns:a16="http://schemas.microsoft.com/office/drawing/2014/main" id="{ADF4EABB-E00D-4ED6-96B4-8F8EA0BD1317}"/>
                  </a:ext>
                </a:extLst>
              </p:cNvPr>
              <p:cNvSpPr>
                <a:spLocks/>
              </p:cNvSpPr>
              <p:nvPr/>
            </p:nvSpPr>
            <p:spPr bwMode="auto">
              <a:xfrm>
                <a:off x="7805738" y="3338513"/>
                <a:ext cx="187325" cy="196850"/>
              </a:xfrm>
              <a:custGeom>
                <a:avLst/>
                <a:gdLst>
                  <a:gd name="T0" fmla="*/ 25 w 50"/>
                  <a:gd name="T1" fmla="*/ 0 h 52"/>
                  <a:gd name="T2" fmla="*/ 0 w 50"/>
                  <a:gd name="T3" fmla="*/ 24 h 52"/>
                  <a:gd name="T4" fmla="*/ 17 w 50"/>
                  <a:gd name="T5" fmla="*/ 47 h 52"/>
                  <a:gd name="T6" fmla="*/ 17 w 50"/>
                  <a:gd name="T7" fmla="*/ 50 h 52"/>
                  <a:gd name="T8" fmla="*/ 19 w 50"/>
                  <a:gd name="T9" fmla="*/ 52 h 52"/>
                  <a:gd name="T10" fmla="*/ 31 w 50"/>
                  <a:gd name="T11" fmla="*/ 52 h 52"/>
                  <a:gd name="T12" fmla="*/ 33 w 50"/>
                  <a:gd name="T13" fmla="*/ 50 h 52"/>
                  <a:gd name="T14" fmla="*/ 33 w 50"/>
                  <a:gd name="T15" fmla="*/ 47 h 52"/>
                  <a:gd name="T16" fmla="*/ 50 w 50"/>
                  <a:gd name="T17" fmla="*/ 24 h 52"/>
                  <a:gd name="T18" fmla="*/ 25 w 5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4"/>
                    </a:cubicBezTo>
                    <a:cubicBezTo>
                      <a:pt x="0" y="34"/>
                      <a:pt x="7" y="43"/>
                      <a:pt x="17" y="47"/>
                    </a:cubicBezTo>
                    <a:cubicBezTo>
                      <a:pt x="17" y="50"/>
                      <a:pt x="17" y="50"/>
                      <a:pt x="17" y="50"/>
                    </a:cubicBezTo>
                    <a:cubicBezTo>
                      <a:pt x="17" y="51"/>
                      <a:pt x="18" y="52"/>
                      <a:pt x="19" y="52"/>
                    </a:cubicBezTo>
                    <a:cubicBezTo>
                      <a:pt x="31" y="52"/>
                      <a:pt x="31" y="52"/>
                      <a:pt x="31" y="52"/>
                    </a:cubicBezTo>
                    <a:cubicBezTo>
                      <a:pt x="32" y="52"/>
                      <a:pt x="33" y="51"/>
                      <a:pt x="33" y="50"/>
                    </a:cubicBezTo>
                    <a:cubicBezTo>
                      <a:pt x="33" y="47"/>
                      <a:pt x="33" y="47"/>
                      <a:pt x="33" y="47"/>
                    </a:cubicBezTo>
                    <a:cubicBezTo>
                      <a:pt x="43" y="43"/>
                      <a:pt x="50" y="34"/>
                      <a:pt x="50" y="24"/>
                    </a:cubicBezTo>
                    <a:cubicBezTo>
                      <a:pt x="50" y="11"/>
                      <a:pt x="39"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98" name="Group 97">
            <a:extLst>
              <a:ext uri="{FF2B5EF4-FFF2-40B4-BE49-F238E27FC236}">
                <a16:creationId xmlns:a16="http://schemas.microsoft.com/office/drawing/2014/main" id="{797E2937-6E35-4B06-9713-517A852B30DC}"/>
              </a:ext>
            </a:extLst>
          </p:cNvPr>
          <p:cNvGrpSpPr/>
          <p:nvPr/>
        </p:nvGrpSpPr>
        <p:grpSpPr>
          <a:xfrm>
            <a:off x="8802916" y="594298"/>
            <a:ext cx="2583449" cy="5286188"/>
            <a:chOff x="1328738" y="1285875"/>
            <a:chExt cx="2406650" cy="4924425"/>
          </a:xfrm>
        </p:grpSpPr>
        <p:sp>
          <p:nvSpPr>
            <p:cNvPr id="99" name="AutoShape 3">
              <a:extLst>
                <a:ext uri="{FF2B5EF4-FFF2-40B4-BE49-F238E27FC236}">
                  <a16:creationId xmlns:a16="http://schemas.microsoft.com/office/drawing/2014/main" id="{1663D854-65F4-4561-9D8B-9AE1E007E367}"/>
                </a:ext>
              </a:extLst>
            </p:cNvPr>
            <p:cNvSpPr>
              <a:spLocks noChangeAspect="1" noChangeArrowheads="1" noTextEdit="1"/>
            </p:cNvSpPr>
            <p:nvPr/>
          </p:nvSpPr>
          <p:spPr bwMode="auto">
            <a:xfrm>
              <a:off x="1331913" y="1289050"/>
              <a:ext cx="2403475"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7">
              <a:extLst>
                <a:ext uri="{FF2B5EF4-FFF2-40B4-BE49-F238E27FC236}">
                  <a16:creationId xmlns:a16="http://schemas.microsoft.com/office/drawing/2014/main" id="{81D17484-1C60-4803-A69F-E240183E7134}"/>
                </a:ext>
              </a:extLst>
            </p:cNvPr>
            <p:cNvSpPr>
              <a:spLocks/>
            </p:cNvSpPr>
            <p:nvPr/>
          </p:nvSpPr>
          <p:spPr bwMode="auto">
            <a:xfrm>
              <a:off x="1328738" y="1285875"/>
              <a:ext cx="2406650" cy="4924425"/>
            </a:xfrm>
            <a:custGeom>
              <a:avLst/>
              <a:gdLst>
                <a:gd name="T0" fmla="*/ 540 w 637"/>
                <a:gd name="T1" fmla="*/ 1306 h 1306"/>
                <a:gd name="T2" fmla="*/ 97 w 637"/>
                <a:gd name="T3" fmla="*/ 1306 h 1306"/>
                <a:gd name="T4" fmla="*/ 0 w 637"/>
                <a:gd name="T5" fmla="*/ 1209 h 1306"/>
                <a:gd name="T6" fmla="*/ 0 w 637"/>
                <a:gd name="T7" fmla="*/ 97 h 1306"/>
                <a:gd name="T8" fmla="*/ 97 w 637"/>
                <a:gd name="T9" fmla="*/ 0 h 1306"/>
                <a:gd name="T10" fmla="*/ 541 w 637"/>
                <a:gd name="T11" fmla="*/ 0 h 1306"/>
                <a:gd name="T12" fmla="*/ 637 w 637"/>
                <a:gd name="T13" fmla="*/ 97 h 1306"/>
                <a:gd name="T14" fmla="*/ 637 w 637"/>
                <a:gd name="T15" fmla="*/ 1209 h 1306"/>
                <a:gd name="T16" fmla="*/ 540 w 637"/>
                <a:gd name="T17" fmla="*/ 1306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1306">
                  <a:moveTo>
                    <a:pt x="540" y="1306"/>
                  </a:moveTo>
                  <a:cubicBezTo>
                    <a:pt x="97" y="1306"/>
                    <a:pt x="97" y="1306"/>
                    <a:pt x="97" y="1306"/>
                  </a:cubicBezTo>
                  <a:cubicBezTo>
                    <a:pt x="43" y="1306"/>
                    <a:pt x="0" y="1262"/>
                    <a:pt x="0" y="1209"/>
                  </a:cubicBezTo>
                  <a:cubicBezTo>
                    <a:pt x="0" y="97"/>
                    <a:pt x="0" y="97"/>
                    <a:pt x="0" y="97"/>
                  </a:cubicBezTo>
                  <a:cubicBezTo>
                    <a:pt x="0" y="43"/>
                    <a:pt x="44" y="0"/>
                    <a:pt x="97" y="0"/>
                  </a:cubicBezTo>
                  <a:cubicBezTo>
                    <a:pt x="541" y="0"/>
                    <a:pt x="541" y="0"/>
                    <a:pt x="541" y="0"/>
                  </a:cubicBezTo>
                  <a:cubicBezTo>
                    <a:pt x="594" y="0"/>
                    <a:pt x="637" y="44"/>
                    <a:pt x="637" y="97"/>
                  </a:cubicBezTo>
                  <a:cubicBezTo>
                    <a:pt x="637" y="1209"/>
                    <a:pt x="637" y="1209"/>
                    <a:pt x="637" y="1209"/>
                  </a:cubicBezTo>
                  <a:cubicBezTo>
                    <a:pt x="637" y="1263"/>
                    <a:pt x="594" y="1306"/>
                    <a:pt x="540" y="1306"/>
                  </a:cubicBezTo>
                  <a:close/>
                </a:path>
              </a:pathLst>
            </a:custGeom>
            <a:solidFill>
              <a:srgbClr val="102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8">
              <a:extLst>
                <a:ext uri="{FF2B5EF4-FFF2-40B4-BE49-F238E27FC236}">
                  <a16:creationId xmlns:a16="http://schemas.microsoft.com/office/drawing/2014/main" id="{5FCF55CC-8F1E-405D-B7A3-492336DC6A62}"/>
                </a:ext>
              </a:extLst>
            </p:cNvPr>
            <p:cNvSpPr>
              <a:spLocks/>
            </p:cNvSpPr>
            <p:nvPr/>
          </p:nvSpPr>
          <p:spPr bwMode="auto">
            <a:xfrm>
              <a:off x="1438276" y="1431925"/>
              <a:ext cx="2187575" cy="4608513"/>
            </a:xfrm>
            <a:custGeom>
              <a:avLst/>
              <a:gdLst>
                <a:gd name="T0" fmla="*/ 511 w 579"/>
                <a:gd name="T1" fmla="*/ 1 h 1222"/>
                <a:gd name="T2" fmla="*/ 425 w 579"/>
                <a:gd name="T3" fmla="*/ 1 h 1222"/>
                <a:gd name="T4" fmla="*/ 404 w 579"/>
                <a:gd name="T5" fmla="*/ 22 h 1222"/>
                <a:gd name="T6" fmla="*/ 404 w 579"/>
                <a:gd name="T7" fmla="*/ 38 h 1222"/>
                <a:gd name="T8" fmla="*/ 383 w 579"/>
                <a:gd name="T9" fmla="*/ 60 h 1222"/>
                <a:gd name="T10" fmla="*/ 216 w 579"/>
                <a:gd name="T11" fmla="*/ 60 h 1222"/>
                <a:gd name="T12" fmla="*/ 195 w 579"/>
                <a:gd name="T13" fmla="*/ 38 h 1222"/>
                <a:gd name="T14" fmla="*/ 195 w 579"/>
                <a:gd name="T15" fmla="*/ 22 h 1222"/>
                <a:gd name="T16" fmla="*/ 174 w 579"/>
                <a:gd name="T17" fmla="*/ 0 h 1222"/>
                <a:gd name="T18" fmla="*/ 144 w 579"/>
                <a:gd name="T19" fmla="*/ 0 h 1222"/>
                <a:gd name="T20" fmla="*/ 68 w 579"/>
                <a:gd name="T21" fmla="*/ 0 h 1222"/>
                <a:gd name="T22" fmla="*/ 1 w 579"/>
                <a:gd name="T23" fmla="*/ 68 h 1222"/>
                <a:gd name="T24" fmla="*/ 0 w 579"/>
                <a:gd name="T25" fmla="*/ 1154 h 1222"/>
                <a:gd name="T26" fmla="*/ 68 w 579"/>
                <a:gd name="T27" fmla="*/ 1221 h 1222"/>
                <a:gd name="T28" fmla="*/ 511 w 579"/>
                <a:gd name="T29" fmla="*/ 1222 h 1222"/>
                <a:gd name="T30" fmla="*/ 579 w 579"/>
                <a:gd name="T31" fmla="*/ 1154 h 1222"/>
                <a:gd name="T32" fmla="*/ 579 w 579"/>
                <a:gd name="T33" fmla="*/ 68 h 1222"/>
                <a:gd name="T34" fmla="*/ 511 w 579"/>
                <a:gd name="T35" fmla="*/ 1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9" h="1222">
                  <a:moveTo>
                    <a:pt x="511" y="1"/>
                  </a:moveTo>
                  <a:cubicBezTo>
                    <a:pt x="425" y="1"/>
                    <a:pt x="425" y="1"/>
                    <a:pt x="425" y="1"/>
                  </a:cubicBezTo>
                  <a:cubicBezTo>
                    <a:pt x="414" y="0"/>
                    <a:pt x="404" y="10"/>
                    <a:pt x="404" y="22"/>
                  </a:cubicBezTo>
                  <a:cubicBezTo>
                    <a:pt x="404" y="38"/>
                    <a:pt x="404" y="38"/>
                    <a:pt x="404" y="38"/>
                  </a:cubicBezTo>
                  <a:cubicBezTo>
                    <a:pt x="404" y="50"/>
                    <a:pt x="395" y="60"/>
                    <a:pt x="383" y="60"/>
                  </a:cubicBezTo>
                  <a:cubicBezTo>
                    <a:pt x="216" y="60"/>
                    <a:pt x="216" y="60"/>
                    <a:pt x="216" y="60"/>
                  </a:cubicBezTo>
                  <a:cubicBezTo>
                    <a:pt x="204" y="60"/>
                    <a:pt x="195" y="50"/>
                    <a:pt x="195" y="38"/>
                  </a:cubicBezTo>
                  <a:cubicBezTo>
                    <a:pt x="195" y="22"/>
                    <a:pt x="195" y="22"/>
                    <a:pt x="195" y="22"/>
                  </a:cubicBezTo>
                  <a:cubicBezTo>
                    <a:pt x="195" y="10"/>
                    <a:pt x="185" y="0"/>
                    <a:pt x="174" y="0"/>
                  </a:cubicBezTo>
                  <a:cubicBezTo>
                    <a:pt x="144" y="0"/>
                    <a:pt x="144" y="0"/>
                    <a:pt x="144" y="0"/>
                  </a:cubicBezTo>
                  <a:cubicBezTo>
                    <a:pt x="68" y="0"/>
                    <a:pt x="68" y="0"/>
                    <a:pt x="68" y="0"/>
                  </a:cubicBezTo>
                  <a:cubicBezTo>
                    <a:pt x="31" y="0"/>
                    <a:pt x="1" y="31"/>
                    <a:pt x="1" y="68"/>
                  </a:cubicBezTo>
                  <a:cubicBezTo>
                    <a:pt x="0" y="1154"/>
                    <a:pt x="0" y="1154"/>
                    <a:pt x="0" y="1154"/>
                  </a:cubicBezTo>
                  <a:cubicBezTo>
                    <a:pt x="0" y="1191"/>
                    <a:pt x="31" y="1221"/>
                    <a:pt x="68" y="1221"/>
                  </a:cubicBezTo>
                  <a:cubicBezTo>
                    <a:pt x="511" y="1222"/>
                    <a:pt x="511" y="1222"/>
                    <a:pt x="511" y="1222"/>
                  </a:cubicBezTo>
                  <a:cubicBezTo>
                    <a:pt x="548" y="1222"/>
                    <a:pt x="579" y="1191"/>
                    <a:pt x="579" y="1154"/>
                  </a:cubicBezTo>
                  <a:cubicBezTo>
                    <a:pt x="579" y="68"/>
                    <a:pt x="579" y="68"/>
                    <a:pt x="579" y="68"/>
                  </a:cubicBezTo>
                  <a:cubicBezTo>
                    <a:pt x="579" y="31"/>
                    <a:pt x="549" y="1"/>
                    <a:pt x="51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3" name="Group 162">
            <a:extLst>
              <a:ext uri="{FF2B5EF4-FFF2-40B4-BE49-F238E27FC236}">
                <a16:creationId xmlns:a16="http://schemas.microsoft.com/office/drawing/2014/main" id="{B5483460-1C57-4ADD-B03B-C2645301AFF6}"/>
              </a:ext>
            </a:extLst>
          </p:cNvPr>
          <p:cNvGrpSpPr/>
          <p:nvPr/>
        </p:nvGrpSpPr>
        <p:grpSpPr>
          <a:xfrm>
            <a:off x="9379761" y="2060017"/>
            <a:ext cx="1429758" cy="2046819"/>
            <a:chOff x="4899796" y="2097060"/>
            <a:chExt cx="1429758" cy="2046819"/>
          </a:xfrm>
        </p:grpSpPr>
        <p:grpSp>
          <p:nvGrpSpPr>
            <p:cNvPr id="164" name="Group 163">
              <a:extLst>
                <a:ext uri="{FF2B5EF4-FFF2-40B4-BE49-F238E27FC236}">
                  <a16:creationId xmlns:a16="http://schemas.microsoft.com/office/drawing/2014/main" id="{9784E32E-217B-4677-8AD8-AC578211F978}"/>
                </a:ext>
              </a:extLst>
            </p:cNvPr>
            <p:cNvGrpSpPr/>
            <p:nvPr/>
          </p:nvGrpSpPr>
          <p:grpSpPr>
            <a:xfrm>
              <a:off x="4899796" y="2714120"/>
              <a:ext cx="1429758" cy="1429759"/>
              <a:chOff x="8345488" y="1936750"/>
              <a:chExt cx="1331912" cy="1331913"/>
            </a:xfrm>
          </p:grpSpPr>
          <p:sp>
            <p:nvSpPr>
              <p:cNvPr id="166" name="Oval 116">
                <a:extLst>
                  <a:ext uri="{FF2B5EF4-FFF2-40B4-BE49-F238E27FC236}">
                    <a16:creationId xmlns:a16="http://schemas.microsoft.com/office/drawing/2014/main" id="{B3C42F17-3840-490E-A09E-77E522AAA594}"/>
                  </a:ext>
                </a:extLst>
              </p:cNvPr>
              <p:cNvSpPr>
                <a:spLocks noChangeArrowheads="1"/>
              </p:cNvSpPr>
              <p:nvPr/>
            </p:nvSpPr>
            <p:spPr bwMode="auto">
              <a:xfrm>
                <a:off x="8345488" y="1936750"/>
                <a:ext cx="1331912" cy="1331913"/>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7" name="Freeform 117">
                <a:extLst>
                  <a:ext uri="{FF2B5EF4-FFF2-40B4-BE49-F238E27FC236}">
                    <a16:creationId xmlns:a16="http://schemas.microsoft.com/office/drawing/2014/main" id="{52FA88C3-AD9F-4ACD-84CD-7E5012176AF8}"/>
                  </a:ext>
                </a:extLst>
              </p:cNvPr>
              <p:cNvSpPr>
                <a:spLocks noEditPoints="1"/>
              </p:cNvSpPr>
              <p:nvPr/>
            </p:nvSpPr>
            <p:spPr bwMode="auto">
              <a:xfrm>
                <a:off x="8624888" y="2216150"/>
                <a:ext cx="773112" cy="773113"/>
              </a:xfrm>
              <a:custGeom>
                <a:avLst/>
                <a:gdLst>
                  <a:gd name="T0" fmla="*/ 102 w 204"/>
                  <a:gd name="T1" fmla="*/ 160 h 204"/>
                  <a:gd name="T2" fmla="*/ 44 w 204"/>
                  <a:gd name="T3" fmla="*/ 102 h 204"/>
                  <a:gd name="T4" fmla="*/ 102 w 204"/>
                  <a:gd name="T5" fmla="*/ 44 h 204"/>
                  <a:gd name="T6" fmla="*/ 160 w 204"/>
                  <a:gd name="T7" fmla="*/ 102 h 204"/>
                  <a:gd name="T8" fmla="*/ 102 w 204"/>
                  <a:gd name="T9" fmla="*/ 160 h 204"/>
                  <a:gd name="T10" fmla="*/ 198 w 204"/>
                  <a:gd name="T11" fmla="*/ 89 h 204"/>
                  <a:gd name="T12" fmla="*/ 178 w 204"/>
                  <a:gd name="T13" fmla="*/ 89 h 204"/>
                  <a:gd name="T14" fmla="*/ 165 w 204"/>
                  <a:gd name="T15" fmla="*/ 58 h 204"/>
                  <a:gd name="T16" fmla="*/ 179 w 204"/>
                  <a:gd name="T17" fmla="*/ 43 h 204"/>
                  <a:gd name="T18" fmla="*/ 179 w 204"/>
                  <a:gd name="T19" fmla="*/ 34 h 204"/>
                  <a:gd name="T20" fmla="*/ 170 w 204"/>
                  <a:gd name="T21" fmla="*/ 25 h 204"/>
                  <a:gd name="T22" fmla="*/ 161 w 204"/>
                  <a:gd name="T23" fmla="*/ 25 h 204"/>
                  <a:gd name="T24" fmla="*/ 146 w 204"/>
                  <a:gd name="T25" fmla="*/ 39 h 204"/>
                  <a:gd name="T26" fmla="*/ 115 w 204"/>
                  <a:gd name="T27" fmla="*/ 26 h 204"/>
                  <a:gd name="T28" fmla="*/ 115 w 204"/>
                  <a:gd name="T29" fmla="*/ 6 h 204"/>
                  <a:gd name="T30" fmla="*/ 108 w 204"/>
                  <a:gd name="T31" fmla="*/ 0 h 204"/>
                  <a:gd name="T32" fmla="*/ 96 w 204"/>
                  <a:gd name="T33" fmla="*/ 0 h 204"/>
                  <a:gd name="T34" fmla="*/ 89 w 204"/>
                  <a:gd name="T35" fmla="*/ 6 h 204"/>
                  <a:gd name="T36" fmla="*/ 89 w 204"/>
                  <a:gd name="T37" fmla="*/ 26 h 204"/>
                  <a:gd name="T38" fmla="*/ 58 w 204"/>
                  <a:gd name="T39" fmla="*/ 39 h 204"/>
                  <a:gd name="T40" fmla="*/ 43 w 204"/>
                  <a:gd name="T41" fmla="*/ 25 h 204"/>
                  <a:gd name="T42" fmla="*/ 34 w 204"/>
                  <a:gd name="T43" fmla="*/ 25 h 204"/>
                  <a:gd name="T44" fmla="*/ 25 w 204"/>
                  <a:gd name="T45" fmla="*/ 34 h 204"/>
                  <a:gd name="T46" fmla="*/ 25 w 204"/>
                  <a:gd name="T47" fmla="*/ 43 h 204"/>
                  <a:gd name="T48" fmla="*/ 39 w 204"/>
                  <a:gd name="T49" fmla="*/ 58 h 204"/>
                  <a:gd name="T50" fmla="*/ 26 w 204"/>
                  <a:gd name="T51" fmla="*/ 89 h 204"/>
                  <a:gd name="T52" fmla="*/ 6 w 204"/>
                  <a:gd name="T53" fmla="*/ 89 h 204"/>
                  <a:gd name="T54" fmla="*/ 0 w 204"/>
                  <a:gd name="T55" fmla="*/ 96 h 204"/>
                  <a:gd name="T56" fmla="*/ 0 w 204"/>
                  <a:gd name="T57" fmla="*/ 108 h 204"/>
                  <a:gd name="T58" fmla="*/ 6 w 204"/>
                  <a:gd name="T59" fmla="*/ 115 h 204"/>
                  <a:gd name="T60" fmla="*/ 26 w 204"/>
                  <a:gd name="T61" fmla="*/ 115 h 204"/>
                  <a:gd name="T62" fmla="*/ 39 w 204"/>
                  <a:gd name="T63" fmla="*/ 146 h 204"/>
                  <a:gd name="T64" fmla="*/ 25 w 204"/>
                  <a:gd name="T65" fmla="*/ 161 h 204"/>
                  <a:gd name="T66" fmla="*/ 25 w 204"/>
                  <a:gd name="T67" fmla="*/ 170 h 204"/>
                  <a:gd name="T68" fmla="*/ 34 w 204"/>
                  <a:gd name="T69" fmla="*/ 179 h 204"/>
                  <a:gd name="T70" fmla="*/ 43 w 204"/>
                  <a:gd name="T71" fmla="*/ 179 h 204"/>
                  <a:gd name="T72" fmla="*/ 58 w 204"/>
                  <a:gd name="T73" fmla="*/ 165 h 204"/>
                  <a:gd name="T74" fmla="*/ 89 w 204"/>
                  <a:gd name="T75" fmla="*/ 178 h 204"/>
                  <a:gd name="T76" fmla="*/ 89 w 204"/>
                  <a:gd name="T77" fmla="*/ 198 h 204"/>
                  <a:gd name="T78" fmla="*/ 96 w 204"/>
                  <a:gd name="T79" fmla="*/ 204 h 204"/>
                  <a:gd name="T80" fmla="*/ 108 w 204"/>
                  <a:gd name="T81" fmla="*/ 204 h 204"/>
                  <a:gd name="T82" fmla="*/ 115 w 204"/>
                  <a:gd name="T83" fmla="*/ 198 h 204"/>
                  <a:gd name="T84" fmla="*/ 115 w 204"/>
                  <a:gd name="T85" fmla="*/ 178 h 204"/>
                  <a:gd name="T86" fmla="*/ 146 w 204"/>
                  <a:gd name="T87" fmla="*/ 165 h 204"/>
                  <a:gd name="T88" fmla="*/ 161 w 204"/>
                  <a:gd name="T89" fmla="*/ 179 h 204"/>
                  <a:gd name="T90" fmla="*/ 170 w 204"/>
                  <a:gd name="T91" fmla="*/ 179 h 204"/>
                  <a:gd name="T92" fmla="*/ 179 w 204"/>
                  <a:gd name="T93" fmla="*/ 170 h 204"/>
                  <a:gd name="T94" fmla="*/ 179 w 204"/>
                  <a:gd name="T95" fmla="*/ 161 h 204"/>
                  <a:gd name="T96" fmla="*/ 165 w 204"/>
                  <a:gd name="T97" fmla="*/ 146 h 204"/>
                  <a:gd name="T98" fmla="*/ 178 w 204"/>
                  <a:gd name="T99" fmla="*/ 115 h 204"/>
                  <a:gd name="T100" fmla="*/ 198 w 204"/>
                  <a:gd name="T101" fmla="*/ 115 h 204"/>
                  <a:gd name="T102" fmla="*/ 204 w 204"/>
                  <a:gd name="T103" fmla="*/ 108 h 204"/>
                  <a:gd name="T104" fmla="*/ 204 w 204"/>
                  <a:gd name="T105" fmla="*/ 96 h 204"/>
                  <a:gd name="T106" fmla="*/ 198 w 204"/>
                  <a:gd name="T107" fmla="*/ 8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04">
                    <a:moveTo>
                      <a:pt x="102" y="160"/>
                    </a:moveTo>
                    <a:cubicBezTo>
                      <a:pt x="70" y="160"/>
                      <a:pt x="44" y="134"/>
                      <a:pt x="44" y="102"/>
                    </a:cubicBezTo>
                    <a:cubicBezTo>
                      <a:pt x="44" y="71"/>
                      <a:pt x="70" y="44"/>
                      <a:pt x="102" y="44"/>
                    </a:cubicBezTo>
                    <a:cubicBezTo>
                      <a:pt x="134" y="44"/>
                      <a:pt x="160" y="70"/>
                      <a:pt x="160" y="102"/>
                    </a:cubicBezTo>
                    <a:cubicBezTo>
                      <a:pt x="160" y="133"/>
                      <a:pt x="134" y="160"/>
                      <a:pt x="102" y="160"/>
                    </a:cubicBezTo>
                    <a:close/>
                    <a:moveTo>
                      <a:pt x="198" y="89"/>
                    </a:moveTo>
                    <a:cubicBezTo>
                      <a:pt x="178" y="89"/>
                      <a:pt x="178" y="89"/>
                      <a:pt x="178" y="89"/>
                    </a:cubicBezTo>
                    <a:cubicBezTo>
                      <a:pt x="176" y="78"/>
                      <a:pt x="171" y="67"/>
                      <a:pt x="165" y="58"/>
                    </a:cubicBezTo>
                    <a:cubicBezTo>
                      <a:pt x="179" y="43"/>
                      <a:pt x="179" y="43"/>
                      <a:pt x="179" y="43"/>
                    </a:cubicBezTo>
                    <a:cubicBezTo>
                      <a:pt x="181" y="41"/>
                      <a:pt x="181" y="37"/>
                      <a:pt x="179" y="34"/>
                    </a:cubicBezTo>
                    <a:cubicBezTo>
                      <a:pt x="170" y="25"/>
                      <a:pt x="170" y="25"/>
                      <a:pt x="170" y="25"/>
                    </a:cubicBezTo>
                    <a:cubicBezTo>
                      <a:pt x="167" y="23"/>
                      <a:pt x="163" y="23"/>
                      <a:pt x="161" y="25"/>
                    </a:cubicBez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4" y="179"/>
                      <a:pt x="34" y="179"/>
                      <a:pt x="34" y="179"/>
                    </a:cubicBezTo>
                    <a:cubicBezTo>
                      <a:pt x="37" y="181"/>
                      <a:pt x="41" y="181"/>
                      <a:pt x="43" y="179"/>
                    </a:cubicBezTo>
                    <a:cubicBezTo>
                      <a:pt x="58" y="165"/>
                      <a:pt x="58" y="165"/>
                      <a:pt x="58" y="165"/>
                    </a:cubicBezTo>
                    <a:cubicBezTo>
                      <a:pt x="67" y="171"/>
                      <a:pt x="78" y="176"/>
                      <a:pt x="89" y="178"/>
                    </a:cubicBezTo>
                    <a:cubicBezTo>
                      <a:pt x="89" y="198"/>
                      <a:pt x="89" y="198"/>
                      <a:pt x="89" y="198"/>
                    </a:cubicBezTo>
                    <a:cubicBezTo>
                      <a:pt x="89" y="202"/>
                      <a:pt x="92" y="204"/>
                      <a:pt x="96" y="204"/>
                    </a:cubicBezTo>
                    <a:cubicBezTo>
                      <a:pt x="108" y="204"/>
                      <a:pt x="108" y="204"/>
                      <a:pt x="108" y="204"/>
                    </a:cubicBezTo>
                    <a:cubicBezTo>
                      <a:pt x="112" y="204"/>
                      <a:pt x="115" y="202"/>
                      <a:pt x="115" y="198"/>
                    </a:cubicBezTo>
                    <a:cubicBezTo>
                      <a:pt x="115" y="178"/>
                      <a:pt x="115" y="178"/>
                      <a:pt x="115" y="178"/>
                    </a:cubicBezTo>
                    <a:cubicBezTo>
                      <a:pt x="126" y="176"/>
                      <a:pt x="137" y="171"/>
                      <a:pt x="146" y="165"/>
                    </a:cubicBezTo>
                    <a:cubicBezTo>
                      <a:pt x="161" y="179"/>
                      <a:pt x="161" y="179"/>
                      <a:pt x="161" y="179"/>
                    </a:cubicBezTo>
                    <a:cubicBezTo>
                      <a:pt x="163" y="181"/>
                      <a:pt x="167" y="181"/>
                      <a:pt x="170" y="179"/>
                    </a:cubicBezTo>
                    <a:cubicBezTo>
                      <a:pt x="179" y="170"/>
                      <a:pt x="179" y="170"/>
                      <a:pt x="179" y="170"/>
                    </a:cubicBezTo>
                    <a:cubicBezTo>
                      <a:pt x="181" y="167"/>
                      <a:pt x="181" y="163"/>
                      <a:pt x="179" y="161"/>
                    </a:cubicBezTo>
                    <a:cubicBezTo>
                      <a:pt x="165" y="146"/>
                      <a:pt x="165" y="146"/>
                      <a:pt x="165" y="146"/>
                    </a:cubicBezTo>
                    <a:cubicBezTo>
                      <a:pt x="171" y="137"/>
                      <a:pt x="176" y="126"/>
                      <a:pt x="178" y="115"/>
                    </a:cubicBezTo>
                    <a:cubicBezTo>
                      <a:pt x="198" y="115"/>
                      <a:pt x="198" y="115"/>
                      <a:pt x="198" y="115"/>
                    </a:cubicBezTo>
                    <a:cubicBezTo>
                      <a:pt x="202" y="115"/>
                      <a:pt x="204" y="112"/>
                      <a:pt x="204" y="108"/>
                    </a:cubicBezTo>
                    <a:cubicBezTo>
                      <a:pt x="204" y="96"/>
                      <a:pt x="204" y="96"/>
                      <a:pt x="204" y="96"/>
                    </a:cubicBezTo>
                    <a:cubicBezTo>
                      <a:pt x="204" y="92"/>
                      <a:pt x="202" y="89"/>
                      <a:pt x="198" y="89"/>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8" name="Freeform 118">
                <a:extLst>
                  <a:ext uri="{FF2B5EF4-FFF2-40B4-BE49-F238E27FC236}">
                    <a16:creationId xmlns:a16="http://schemas.microsoft.com/office/drawing/2014/main" id="{3D72DF4E-7F7A-4861-B14C-5D0310893EC6}"/>
                  </a:ext>
                </a:extLst>
              </p:cNvPr>
              <p:cNvSpPr>
                <a:spLocks/>
              </p:cNvSpPr>
              <p:nvPr/>
            </p:nvSpPr>
            <p:spPr bwMode="auto">
              <a:xfrm>
                <a:off x="8624888" y="2216150"/>
                <a:ext cx="658812" cy="658813"/>
              </a:xfrm>
              <a:custGeom>
                <a:avLst/>
                <a:gdLst>
                  <a:gd name="T0" fmla="*/ 161 w 174"/>
                  <a:gd name="T1" fmla="*/ 25 h 174"/>
                  <a:gd name="T2" fmla="*/ 146 w 174"/>
                  <a:gd name="T3" fmla="*/ 39 h 174"/>
                  <a:gd name="T4" fmla="*/ 115 w 174"/>
                  <a:gd name="T5" fmla="*/ 26 h 174"/>
                  <a:gd name="T6" fmla="*/ 115 w 174"/>
                  <a:gd name="T7" fmla="*/ 6 h 174"/>
                  <a:gd name="T8" fmla="*/ 108 w 174"/>
                  <a:gd name="T9" fmla="*/ 0 h 174"/>
                  <a:gd name="T10" fmla="*/ 96 w 174"/>
                  <a:gd name="T11" fmla="*/ 0 h 174"/>
                  <a:gd name="T12" fmla="*/ 89 w 174"/>
                  <a:gd name="T13" fmla="*/ 6 h 174"/>
                  <a:gd name="T14" fmla="*/ 89 w 174"/>
                  <a:gd name="T15" fmla="*/ 26 h 174"/>
                  <a:gd name="T16" fmla="*/ 58 w 174"/>
                  <a:gd name="T17" fmla="*/ 39 h 174"/>
                  <a:gd name="T18" fmla="*/ 43 w 174"/>
                  <a:gd name="T19" fmla="*/ 25 h 174"/>
                  <a:gd name="T20" fmla="*/ 34 w 174"/>
                  <a:gd name="T21" fmla="*/ 25 h 174"/>
                  <a:gd name="T22" fmla="*/ 25 w 174"/>
                  <a:gd name="T23" fmla="*/ 34 h 174"/>
                  <a:gd name="T24" fmla="*/ 25 w 174"/>
                  <a:gd name="T25" fmla="*/ 43 h 174"/>
                  <a:gd name="T26" fmla="*/ 39 w 174"/>
                  <a:gd name="T27" fmla="*/ 58 h 174"/>
                  <a:gd name="T28" fmla="*/ 26 w 174"/>
                  <a:gd name="T29" fmla="*/ 89 h 174"/>
                  <a:gd name="T30" fmla="*/ 6 w 174"/>
                  <a:gd name="T31" fmla="*/ 89 h 174"/>
                  <a:gd name="T32" fmla="*/ 0 w 174"/>
                  <a:gd name="T33" fmla="*/ 96 h 174"/>
                  <a:gd name="T34" fmla="*/ 0 w 174"/>
                  <a:gd name="T35" fmla="*/ 108 h 174"/>
                  <a:gd name="T36" fmla="*/ 6 w 174"/>
                  <a:gd name="T37" fmla="*/ 115 h 174"/>
                  <a:gd name="T38" fmla="*/ 26 w 174"/>
                  <a:gd name="T39" fmla="*/ 115 h 174"/>
                  <a:gd name="T40" fmla="*/ 39 w 174"/>
                  <a:gd name="T41" fmla="*/ 146 h 174"/>
                  <a:gd name="T42" fmla="*/ 25 w 174"/>
                  <a:gd name="T43" fmla="*/ 161 h 174"/>
                  <a:gd name="T44" fmla="*/ 25 w 174"/>
                  <a:gd name="T45" fmla="*/ 170 h 174"/>
                  <a:gd name="T46" fmla="*/ 30 w 174"/>
                  <a:gd name="T47" fmla="*/ 174 h 174"/>
                  <a:gd name="T48" fmla="*/ 61 w 174"/>
                  <a:gd name="T49" fmla="*/ 143 h 174"/>
                  <a:gd name="T50" fmla="*/ 44 w 174"/>
                  <a:gd name="T51" fmla="*/ 102 h 174"/>
                  <a:gd name="T52" fmla="*/ 102 w 174"/>
                  <a:gd name="T53" fmla="*/ 44 h 174"/>
                  <a:gd name="T54" fmla="*/ 143 w 174"/>
                  <a:gd name="T55" fmla="*/ 61 h 174"/>
                  <a:gd name="T56" fmla="*/ 174 w 174"/>
                  <a:gd name="T57" fmla="*/ 29 h 174"/>
                  <a:gd name="T58" fmla="*/ 170 w 174"/>
                  <a:gd name="T59" fmla="*/ 25 h 174"/>
                  <a:gd name="T60" fmla="*/ 161 w 174"/>
                  <a:gd name="T61" fmla="*/ 2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74">
                    <a:moveTo>
                      <a:pt x="161" y="25"/>
                    </a:move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0" y="174"/>
                      <a:pt x="30" y="174"/>
                      <a:pt x="30" y="174"/>
                    </a:cubicBezTo>
                    <a:cubicBezTo>
                      <a:pt x="61" y="143"/>
                      <a:pt x="61" y="143"/>
                      <a:pt x="61" y="143"/>
                    </a:cubicBezTo>
                    <a:cubicBezTo>
                      <a:pt x="51" y="132"/>
                      <a:pt x="44" y="118"/>
                      <a:pt x="44" y="102"/>
                    </a:cubicBezTo>
                    <a:cubicBezTo>
                      <a:pt x="44" y="71"/>
                      <a:pt x="70" y="44"/>
                      <a:pt x="102" y="44"/>
                    </a:cubicBezTo>
                    <a:cubicBezTo>
                      <a:pt x="118" y="44"/>
                      <a:pt x="132" y="51"/>
                      <a:pt x="143" y="61"/>
                    </a:cubicBezTo>
                    <a:cubicBezTo>
                      <a:pt x="174" y="29"/>
                      <a:pt x="174" y="29"/>
                      <a:pt x="174" y="29"/>
                    </a:cubicBezTo>
                    <a:cubicBezTo>
                      <a:pt x="170" y="25"/>
                      <a:pt x="170" y="25"/>
                      <a:pt x="170" y="25"/>
                    </a:cubicBezTo>
                    <a:cubicBezTo>
                      <a:pt x="167" y="23"/>
                      <a:pt x="163" y="23"/>
                      <a:pt x="161"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9" name="Freeform 119">
                <a:extLst>
                  <a:ext uri="{FF2B5EF4-FFF2-40B4-BE49-F238E27FC236}">
                    <a16:creationId xmlns:a16="http://schemas.microsoft.com/office/drawing/2014/main" id="{7C56CD6C-B1CE-4F70-B6F7-6A8F2B379FA4}"/>
                  </a:ext>
                </a:extLst>
              </p:cNvPr>
              <p:cNvSpPr>
                <a:spLocks noEditPoints="1"/>
              </p:cNvSpPr>
              <p:nvPr/>
            </p:nvSpPr>
            <p:spPr bwMode="auto">
              <a:xfrm>
                <a:off x="8791575" y="2382838"/>
                <a:ext cx="439737" cy="439738"/>
              </a:xfrm>
              <a:custGeom>
                <a:avLst/>
                <a:gdLst>
                  <a:gd name="T0" fmla="*/ 58 w 116"/>
                  <a:gd name="T1" fmla="*/ 96 h 116"/>
                  <a:gd name="T2" fmla="*/ 20 w 116"/>
                  <a:gd name="T3" fmla="*/ 58 h 116"/>
                  <a:gd name="T4" fmla="*/ 58 w 116"/>
                  <a:gd name="T5" fmla="*/ 20 h 116"/>
                  <a:gd name="T6" fmla="*/ 96 w 116"/>
                  <a:gd name="T7" fmla="*/ 58 h 116"/>
                  <a:gd name="T8" fmla="*/ 58 w 116"/>
                  <a:gd name="T9" fmla="*/ 96 h 116"/>
                  <a:gd name="T10" fmla="*/ 58 w 116"/>
                  <a:gd name="T11" fmla="*/ 0 h 116"/>
                  <a:gd name="T12" fmla="*/ 0 w 116"/>
                  <a:gd name="T13" fmla="*/ 58 h 116"/>
                  <a:gd name="T14" fmla="*/ 58 w 116"/>
                  <a:gd name="T15" fmla="*/ 116 h 116"/>
                  <a:gd name="T16" fmla="*/ 116 w 116"/>
                  <a:gd name="T17" fmla="*/ 58 h 116"/>
                  <a:gd name="T18" fmla="*/ 58 w 116"/>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58" y="96"/>
                    </a:moveTo>
                    <a:cubicBezTo>
                      <a:pt x="37" y="96"/>
                      <a:pt x="20" y="79"/>
                      <a:pt x="20" y="58"/>
                    </a:cubicBezTo>
                    <a:cubicBezTo>
                      <a:pt x="20" y="37"/>
                      <a:pt x="37" y="20"/>
                      <a:pt x="58" y="20"/>
                    </a:cubicBezTo>
                    <a:cubicBezTo>
                      <a:pt x="79" y="20"/>
                      <a:pt x="96" y="37"/>
                      <a:pt x="96" y="58"/>
                    </a:cubicBezTo>
                    <a:cubicBezTo>
                      <a:pt x="96" y="79"/>
                      <a:pt x="79" y="96"/>
                      <a:pt x="58" y="96"/>
                    </a:cubicBezTo>
                    <a:close/>
                    <a:moveTo>
                      <a:pt x="58" y="0"/>
                    </a:moveTo>
                    <a:cubicBezTo>
                      <a:pt x="26" y="0"/>
                      <a:pt x="0" y="26"/>
                      <a:pt x="0" y="58"/>
                    </a:cubicBezTo>
                    <a:cubicBezTo>
                      <a:pt x="0" y="90"/>
                      <a:pt x="26" y="116"/>
                      <a:pt x="58" y="116"/>
                    </a:cubicBezTo>
                    <a:cubicBezTo>
                      <a:pt x="90" y="116"/>
                      <a:pt x="116" y="90"/>
                      <a:pt x="116" y="58"/>
                    </a:cubicBezTo>
                    <a:cubicBezTo>
                      <a:pt x="116" y="26"/>
                      <a:pt x="90" y="0"/>
                      <a:pt x="58" y="0"/>
                    </a:cubicBezTo>
                    <a:close/>
                  </a:path>
                </a:pathLst>
              </a:custGeom>
              <a:solidFill>
                <a:srgbClr val="CF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0" name="Freeform 120">
                <a:extLst>
                  <a:ext uri="{FF2B5EF4-FFF2-40B4-BE49-F238E27FC236}">
                    <a16:creationId xmlns:a16="http://schemas.microsoft.com/office/drawing/2014/main" id="{BB97A111-5797-4915-8B54-B8B37239416B}"/>
                  </a:ext>
                </a:extLst>
              </p:cNvPr>
              <p:cNvSpPr>
                <a:spLocks/>
              </p:cNvSpPr>
              <p:nvPr/>
            </p:nvSpPr>
            <p:spPr bwMode="auto">
              <a:xfrm>
                <a:off x="8791575" y="2382838"/>
                <a:ext cx="374650" cy="374650"/>
              </a:xfrm>
              <a:custGeom>
                <a:avLst/>
                <a:gdLst>
                  <a:gd name="T0" fmla="*/ 58 w 99"/>
                  <a:gd name="T1" fmla="*/ 0 h 99"/>
                  <a:gd name="T2" fmla="*/ 0 w 99"/>
                  <a:gd name="T3" fmla="*/ 58 h 99"/>
                  <a:gd name="T4" fmla="*/ 17 w 99"/>
                  <a:gd name="T5" fmla="*/ 99 h 99"/>
                  <a:gd name="T6" fmla="*/ 31 w 99"/>
                  <a:gd name="T7" fmla="*/ 85 h 99"/>
                  <a:gd name="T8" fmla="*/ 20 w 99"/>
                  <a:gd name="T9" fmla="*/ 58 h 99"/>
                  <a:gd name="T10" fmla="*/ 58 w 99"/>
                  <a:gd name="T11" fmla="*/ 20 h 99"/>
                  <a:gd name="T12" fmla="*/ 85 w 99"/>
                  <a:gd name="T13" fmla="*/ 31 h 99"/>
                  <a:gd name="T14" fmla="*/ 99 w 99"/>
                  <a:gd name="T15" fmla="*/ 17 h 99"/>
                  <a:gd name="T16" fmla="*/ 58 w 99"/>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9">
                    <a:moveTo>
                      <a:pt x="58" y="0"/>
                    </a:moveTo>
                    <a:cubicBezTo>
                      <a:pt x="26" y="0"/>
                      <a:pt x="0" y="26"/>
                      <a:pt x="0" y="58"/>
                    </a:cubicBezTo>
                    <a:cubicBezTo>
                      <a:pt x="0" y="74"/>
                      <a:pt x="7" y="88"/>
                      <a:pt x="17" y="99"/>
                    </a:cubicBezTo>
                    <a:cubicBezTo>
                      <a:pt x="31" y="85"/>
                      <a:pt x="31" y="85"/>
                      <a:pt x="31" y="85"/>
                    </a:cubicBezTo>
                    <a:cubicBezTo>
                      <a:pt x="24" y="78"/>
                      <a:pt x="20" y="69"/>
                      <a:pt x="20" y="58"/>
                    </a:cubicBezTo>
                    <a:cubicBezTo>
                      <a:pt x="20" y="37"/>
                      <a:pt x="37" y="20"/>
                      <a:pt x="58" y="20"/>
                    </a:cubicBezTo>
                    <a:cubicBezTo>
                      <a:pt x="69" y="20"/>
                      <a:pt x="78" y="24"/>
                      <a:pt x="85" y="31"/>
                    </a:cubicBezTo>
                    <a:cubicBezTo>
                      <a:pt x="99" y="17"/>
                      <a:pt x="99" y="17"/>
                      <a:pt x="99" y="17"/>
                    </a:cubicBezTo>
                    <a:cubicBezTo>
                      <a:pt x="88" y="7"/>
                      <a:pt x="74" y="0"/>
                      <a:pt x="5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1" name="Freeform 121">
                <a:extLst>
                  <a:ext uri="{FF2B5EF4-FFF2-40B4-BE49-F238E27FC236}">
                    <a16:creationId xmlns:a16="http://schemas.microsoft.com/office/drawing/2014/main" id="{56B2DA88-FE9C-45F6-87D9-6F56CBC76DC1}"/>
                  </a:ext>
                </a:extLst>
              </p:cNvPr>
              <p:cNvSpPr>
                <a:spLocks noEditPoints="1"/>
              </p:cNvSpPr>
              <p:nvPr/>
            </p:nvSpPr>
            <p:spPr bwMode="auto">
              <a:xfrm>
                <a:off x="8867775" y="2459038"/>
                <a:ext cx="287337" cy="287338"/>
              </a:xfrm>
              <a:custGeom>
                <a:avLst/>
                <a:gdLst>
                  <a:gd name="T0" fmla="*/ 38 w 76"/>
                  <a:gd name="T1" fmla="*/ 64 h 76"/>
                  <a:gd name="T2" fmla="*/ 12 w 76"/>
                  <a:gd name="T3" fmla="*/ 38 h 76"/>
                  <a:gd name="T4" fmla="*/ 38 w 76"/>
                  <a:gd name="T5" fmla="*/ 12 h 76"/>
                  <a:gd name="T6" fmla="*/ 64 w 76"/>
                  <a:gd name="T7" fmla="*/ 38 h 76"/>
                  <a:gd name="T8" fmla="*/ 38 w 76"/>
                  <a:gd name="T9" fmla="*/ 64 h 76"/>
                  <a:gd name="T10" fmla="*/ 38 w 76"/>
                  <a:gd name="T11" fmla="*/ 0 h 76"/>
                  <a:gd name="T12" fmla="*/ 0 w 76"/>
                  <a:gd name="T13" fmla="*/ 38 h 76"/>
                  <a:gd name="T14" fmla="*/ 38 w 76"/>
                  <a:gd name="T15" fmla="*/ 76 h 76"/>
                  <a:gd name="T16" fmla="*/ 76 w 76"/>
                  <a:gd name="T17" fmla="*/ 38 h 76"/>
                  <a:gd name="T18" fmla="*/ 38 w 76"/>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6">
                    <a:moveTo>
                      <a:pt x="38" y="64"/>
                    </a:moveTo>
                    <a:cubicBezTo>
                      <a:pt x="24" y="64"/>
                      <a:pt x="12" y="52"/>
                      <a:pt x="12" y="38"/>
                    </a:cubicBezTo>
                    <a:cubicBezTo>
                      <a:pt x="12" y="24"/>
                      <a:pt x="24" y="12"/>
                      <a:pt x="38" y="12"/>
                    </a:cubicBezTo>
                    <a:cubicBezTo>
                      <a:pt x="52" y="12"/>
                      <a:pt x="64" y="24"/>
                      <a:pt x="64" y="38"/>
                    </a:cubicBezTo>
                    <a:cubicBezTo>
                      <a:pt x="64" y="52"/>
                      <a:pt x="52" y="64"/>
                      <a:pt x="38" y="64"/>
                    </a:cubicBezTo>
                    <a:close/>
                    <a:moveTo>
                      <a:pt x="38" y="0"/>
                    </a:moveTo>
                    <a:cubicBezTo>
                      <a:pt x="17" y="0"/>
                      <a:pt x="0" y="17"/>
                      <a:pt x="0" y="38"/>
                    </a:cubicBezTo>
                    <a:cubicBezTo>
                      <a:pt x="0" y="59"/>
                      <a:pt x="17" y="76"/>
                      <a:pt x="38" y="76"/>
                    </a:cubicBezTo>
                    <a:cubicBezTo>
                      <a:pt x="59" y="76"/>
                      <a:pt x="76" y="59"/>
                      <a:pt x="76" y="38"/>
                    </a:cubicBezTo>
                    <a:cubicBezTo>
                      <a:pt x="76" y="17"/>
                      <a:pt x="59" y="0"/>
                      <a:pt x="3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172" name="Freeform 122">
                <a:extLst>
                  <a:ext uri="{FF2B5EF4-FFF2-40B4-BE49-F238E27FC236}">
                    <a16:creationId xmlns:a16="http://schemas.microsoft.com/office/drawing/2014/main" id="{82CA484F-15CB-46FE-9E07-FDDEA89F6401}"/>
                  </a:ext>
                </a:extLst>
              </p:cNvPr>
              <p:cNvSpPr>
                <a:spLocks/>
              </p:cNvSpPr>
              <p:nvPr/>
            </p:nvSpPr>
            <p:spPr bwMode="auto">
              <a:xfrm>
                <a:off x="8867775" y="2459038"/>
                <a:ext cx="246062" cy="246063"/>
              </a:xfrm>
              <a:custGeom>
                <a:avLst/>
                <a:gdLst>
                  <a:gd name="T0" fmla="*/ 38 w 65"/>
                  <a:gd name="T1" fmla="*/ 0 h 65"/>
                  <a:gd name="T2" fmla="*/ 0 w 65"/>
                  <a:gd name="T3" fmla="*/ 38 h 65"/>
                  <a:gd name="T4" fmla="*/ 11 w 65"/>
                  <a:gd name="T5" fmla="*/ 65 h 65"/>
                  <a:gd name="T6" fmla="*/ 20 w 65"/>
                  <a:gd name="T7" fmla="*/ 56 h 65"/>
                  <a:gd name="T8" fmla="*/ 12 w 65"/>
                  <a:gd name="T9" fmla="*/ 38 h 65"/>
                  <a:gd name="T10" fmla="*/ 38 w 65"/>
                  <a:gd name="T11" fmla="*/ 12 h 65"/>
                  <a:gd name="T12" fmla="*/ 56 w 65"/>
                  <a:gd name="T13" fmla="*/ 20 h 65"/>
                  <a:gd name="T14" fmla="*/ 65 w 65"/>
                  <a:gd name="T15" fmla="*/ 11 h 65"/>
                  <a:gd name="T16" fmla="*/ 38 w 65"/>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65">
                    <a:moveTo>
                      <a:pt x="38" y="0"/>
                    </a:moveTo>
                    <a:cubicBezTo>
                      <a:pt x="17" y="0"/>
                      <a:pt x="0" y="17"/>
                      <a:pt x="0" y="38"/>
                    </a:cubicBezTo>
                    <a:cubicBezTo>
                      <a:pt x="0" y="49"/>
                      <a:pt x="4" y="58"/>
                      <a:pt x="11" y="65"/>
                    </a:cubicBezTo>
                    <a:cubicBezTo>
                      <a:pt x="20" y="56"/>
                      <a:pt x="20" y="56"/>
                      <a:pt x="20" y="56"/>
                    </a:cubicBezTo>
                    <a:cubicBezTo>
                      <a:pt x="15" y="51"/>
                      <a:pt x="12" y="45"/>
                      <a:pt x="12" y="38"/>
                    </a:cubicBezTo>
                    <a:cubicBezTo>
                      <a:pt x="12" y="24"/>
                      <a:pt x="24" y="12"/>
                      <a:pt x="38" y="12"/>
                    </a:cubicBezTo>
                    <a:cubicBezTo>
                      <a:pt x="45" y="12"/>
                      <a:pt x="51" y="15"/>
                      <a:pt x="56" y="20"/>
                    </a:cubicBezTo>
                    <a:cubicBezTo>
                      <a:pt x="65" y="11"/>
                      <a:pt x="65" y="11"/>
                      <a:pt x="65" y="11"/>
                    </a:cubicBezTo>
                    <a:cubicBezTo>
                      <a:pt x="58" y="4"/>
                      <a:pt x="49" y="0"/>
                      <a:pt x="3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65" name="Rectangle 164">
              <a:extLst>
                <a:ext uri="{FF2B5EF4-FFF2-40B4-BE49-F238E27FC236}">
                  <a16:creationId xmlns:a16="http://schemas.microsoft.com/office/drawing/2014/main" id="{254E3D52-AF72-4A5A-B8CB-391DA5363D0C}"/>
                </a:ext>
              </a:extLst>
            </p:cNvPr>
            <p:cNvSpPr/>
            <p:nvPr/>
          </p:nvSpPr>
          <p:spPr>
            <a:xfrm>
              <a:off x="5158686" y="2097060"/>
              <a:ext cx="911978" cy="307777"/>
            </a:xfrm>
            <a:prstGeom prst="rect">
              <a:avLst/>
            </a:prstGeom>
          </p:spPr>
          <p:txBody>
            <a:bodyPr wrap="square" lIns="0" tIns="0" rIns="0" bIns="0" anchor="ctr">
              <a:spAutoFit/>
            </a:bodyPr>
            <a:lstStyle/>
            <a:p>
              <a:pPr algn="ctr"/>
              <a:r>
                <a:rPr lang="en-ID" sz="2000" b="1" dirty="0">
                  <a:solidFill>
                    <a:srgbClr val="F15F5B"/>
                  </a:solidFill>
                  <a:latin typeface="Century Gothic" panose="020B0502020202020204" pitchFamily="34" charset="0"/>
                </a:rPr>
                <a:t>ERROR</a:t>
              </a:r>
            </a:p>
          </p:txBody>
        </p:sp>
      </p:grpSp>
    </p:spTree>
    <p:extLst>
      <p:ext uri="{BB962C8B-B14F-4D97-AF65-F5344CB8AC3E}">
        <p14:creationId xmlns:p14="http://schemas.microsoft.com/office/powerpoint/2010/main" val="338476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571500" y="1606643"/>
            <a:ext cx="3507014" cy="498598"/>
          </a:xfrm>
        </p:spPr>
        <p:txBody>
          <a:bodyPr wrap="square" lIns="0" tIns="0" rIns="0" bIns="0">
            <a:spAutoFit/>
          </a:bodyPr>
          <a:lstStyle/>
          <a:p>
            <a:pPr algn="l"/>
            <a:r>
              <a:rPr lang="en-US" dirty="0"/>
              <a:t>Motivation</a:t>
            </a:r>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8</a:t>
            </a:fld>
            <a:endParaRPr lang="en-US"/>
          </a:p>
        </p:txBody>
      </p:sp>
      <p:sp>
        <p:nvSpPr>
          <p:cNvPr id="14" name="Freeform 5">
            <a:extLst>
              <a:ext uri="{FF2B5EF4-FFF2-40B4-BE49-F238E27FC236}">
                <a16:creationId xmlns:a16="http://schemas.microsoft.com/office/drawing/2014/main" id="{5BEF424E-04C1-486E-AFFB-DFE74BEFA029}"/>
              </a:ext>
            </a:extLst>
          </p:cNvPr>
          <p:cNvSpPr>
            <a:spLocks/>
          </p:cNvSpPr>
          <p:nvPr/>
        </p:nvSpPr>
        <p:spPr bwMode="auto">
          <a:xfrm>
            <a:off x="6963177" y="1344991"/>
            <a:ext cx="2787558" cy="4861483"/>
          </a:xfrm>
          <a:custGeom>
            <a:avLst/>
            <a:gdLst>
              <a:gd name="T0" fmla="*/ 727 w 727"/>
              <a:gd name="T1" fmla="*/ 71 h 1268"/>
              <a:gd name="T2" fmla="*/ 727 w 727"/>
              <a:gd name="T3" fmla="*/ 1197 h 1268"/>
              <a:gd name="T4" fmla="*/ 656 w 727"/>
              <a:gd name="T5" fmla="*/ 1268 h 1268"/>
              <a:gd name="T6" fmla="*/ 71 w 727"/>
              <a:gd name="T7" fmla="*/ 1268 h 1268"/>
              <a:gd name="T8" fmla="*/ 0 w 727"/>
              <a:gd name="T9" fmla="*/ 1197 h 1268"/>
              <a:gd name="T10" fmla="*/ 0 w 727"/>
              <a:gd name="T11" fmla="*/ 71 h 1268"/>
              <a:gd name="T12" fmla="*/ 71 w 727"/>
              <a:gd name="T13" fmla="*/ 0 h 1268"/>
              <a:gd name="T14" fmla="*/ 656 w 727"/>
              <a:gd name="T15" fmla="*/ 0 h 1268"/>
              <a:gd name="T16" fmla="*/ 727 w 727"/>
              <a:gd name="T17" fmla="*/ 71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7" h="1268">
                <a:moveTo>
                  <a:pt x="727" y="71"/>
                </a:moveTo>
                <a:cubicBezTo>
                  <a:pt x="727" y="1197"/>
                  <a:pt x="727" y="1197"/>
                  <a:pt x="727" y="1197"/>
                </a:cubicBezTo>
                <a:cubicBezTo>
                  <a:pt x="727" y="1237"/>
                  <a:pt x="696" y="1268"/>
                  <a:pt x="656" y="1268"/>
                </a:cubicBezTo>
                <a:cubicBezTo>
                  <a:pt x="71" y="1268"/>
                  <a:pt x="71" y="1268"/>
                  <a:pt x="71" y="1268"/>
                </a:cubicBezTo>
                <a:cubicBezTo>
                  <a:pt x="32" y="1268"/>
                  <a:pt x="0" y="1237"/>
                  <a:pt x="0" y="1197"/>
                </a:cubicBezTo>
                <a:cubicBezTo>
                  <a:pt x="0" y="71"/>
                  <a:pt x="0" y="71"/>
                  <a:pt x="0" y="71"/>
                </a:cubicBezTo>
                <a:cubicBezTo>
                  <a:pt x="0" y="32"/>
                  <a:pt x="32" y="0"/>
                  <a:pt x="71" y="0"/>
                </a:cubicBezTo>
                <a:cubicBezTo>
                  <a:pt x="656" y="0"/>
                  <a:pt x="656" y="0"/>
                  <a:pt x="656" y="0"/>
                </a:cubicBezTo>
                <a:cubicBezTo>
                  <a:pt x="696" y="0"/>
                  <a:pt x="727" y="32"/>
                  <a:pt x="727" y="71"/>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FBBD78E7-4FC8-4928-9131-48E769A51963}"/>
              </a:ext>
            </a:extLst>
          </p:cNvPr>
          <p:cNvSpPr>
            <a:spLocks/>
          </p:cNvSpPr>
          <p:nvPr/>
        </p:nvSpPr>
        <p:spPr bwMode="auto">
          <a:xfrm>
            <a:off x="7070317" y="1448305"/>
            <a:ext cx="2577104" cy="4128721"/>
          </a:xfrm>
          <a:custGeom>
            <a:avLst/>
            <a:gdLst>
              <a:gd name="T0" fmla="*/ 64 w 672"/>
              <a:gd name="T1" fmla="*/ 0 h 1077"/>
              <a:gd name="T2" fmla="*/ 608 w 672"/>
              <a:gd name="T3" fmla="*/ 0 h 1077"/>
              <a:gd name="T4" fmla="*/ 652 w 672"/>
              <a:gd name="T5" fmla="*/ 18 h 1077"/>
              <a:gd name="T6" fmla="*/ 672 w 672"/>
              <a:gd name="T7" fmla="*/ 65 h 1077"/>
              <a:gd name="T8" fmla="*/ 672 w 672"/>
              <a:gd name="T9" fmla="*/ 1013 h 1077"/>
              <a:gd name="T10" fmla="*/ 636 w 672"/>
              <a:gd name="T11" fmla="*/ 1071 h 1077"/>
              <a:gd name="T12" fmla="*/ 608 w 672"/>
              <a:gd name="T13" fmla="*/ 1077 h 1077"/>
              <a:gd name="T14" fmla="*/ 64 w 672"/>
              <a:gd name="T15" fmla="*/ 1077 h 1077"/>
              <a:gd name="T16" fmla="*/ 0 w 672"/>
              <a:gd name="T17" fmla="*/ 1013 h 1077"/>
              <a:gd name="T18" fmla="*/ 0 w 672"/>
              <a:gd name="T19" fmla="*/ 65 h 1077"/>
              <a:gd name="T20" fmla="*/ 64 w 672"/>
              <a:gd name="T21" fmla="*/ 0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2" h="1077">
                <a:moveTo>
                  <a:pt x="64" y="0"/>
                </a:moveTo>
                <a:cubicBezTo>
                  <a:pt x="608" y="0"/>
                  <a:pt x="608" y="0"/>
                  <a:pt x="608" y="0"/>
                </a:cubicBezTo>
                <a:cubicBezTo>
                  <a:pt x="625" y="0"/>
                  <a:pt x="640" y="7"/>
                  <a:pt x="652" y="18"/>
                </a:cubicBezTo>
                <a:cubicBezTo>
                  <a:pt x="664" y="29"/>
                  <a:pt x="672" y="46"/>
                  <a:pt x="672" y="65"/>
                </a:cubicBezTo>
                <a:cubicBezTo>
                  <a:pt x="672" y="1013"/>
                  <a:pt x="672" y="1013"/>
                  <a:pt x="672" y="1013"/>
                </a:cubicBezTo>
                <a:cubicBezTo>
                  <a:pt x="672" y="1039"/>
                  <a:pt x="657" y="1060"/>
                  <a:pt x="636" y="1071"/>
                </a:cubicBezTo>
                <a:cubicBezTo>
                  <a:pt x="628" y="1075"/>
                  <a:pt x="618" y="1077"/>
                  <a:pt x="608" y="1077"/>
                </a:cubicBezTo>
                <a:cubicBezTo>
                  <a:pt x="64" y="1077"/>
                  <a:pt x="64" y="1077"/>
                  <a:pt x="64" y="1077"/>
                </a:cubicBezTo>
                <a:cubicBezTo>
                  <a:pt x="28" y="1077"/>
                  <a:pt x="0" y="1049"/>
                  <a:pt x="0" y="1013"/>
                </a:cubicBezTo>
                <a:cubicBezTo>
                  <a:pt x="0" y="65"/>
                  <a:pt x="0" y="65"/>
                  <a:pt x="0" y="65"/>
                </a:cubicBezTo>
                <a:cubicBezTo>
                  <a:pt x="0" y="29"/>
                  <a:pt x="28" y="0"/>
                  <a:pt x="64" y="0"/>
                </a:cubicBezTo>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4003FAAC-2CFF-40E4-BA14-53B446573F86}"/>
              </a:ext>
            </a:extLst>
          </p:cNvPr>
          <p:cNvSpPr>
            <a:spLocks/>
          </p:cNvSpPr>
          <p:nvPr/>
        </p:nvSpPr>
        <p:spPr bwMode="auto">
          <a:xfrm>
            <a:off x="7718897" y="1344991"/>
            <a:ext cx="1279943" cy="334813"/>
          </a:xfrm>
          <a:custGeom>
            <a:avLst/>
            <a:gdLst>
              <a:gd name="T0" fmla="*/ 334 w 334"/>
              <a:gd name="T1" fmla="*/ 0 h 87"/>
              <a:gd name="T2" fmla="*/ 325 w 334"/>
              <a:gd name="T3" fmla="*/ 27 h 87"/>
              <a:gd name="T4" fmla="*/ 243 w 334"/>
              <a:gd name="T5" fmla="*/ 87 h 87"/>
              <a:gd name="T6" fmla="*/ 90 w 334"/>
              <a:gd name="T7" fmla="*/ 87 h 87"/>
              <a:gd name="T8" fmla="*/ 9 w 334"/>
              <a:gd name="T9" fmla="*/ 27 h 87"/>
              <a:gd name="T10" fmla="*/ 0 w 334"/>
              <a:gd name="T11" fmla="*/ 0 h 87"/>
              <a:gd name="T12" fmla="*/ 334 w 334"/>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334" h="87">
                <a:moveTo>
                  <a:pt x="334" y="0"/>
                </a:moveTo>
                <a:cubicBezTo>
                  <a:pt x="325" y="27"/>
                  <a:pt x="325" y="27"/>
                  <a:pt x="325" y="27"/>
                </a:cubicBezTo>
                <a:cubicBezTo>
                  <a:pt x="314" y="63"/>
                  <a:pt x="281" y="87"/>
                  <a:pt x="243" y="87"/>
                </a:cubicBezTo>
                <a:cubicBezTo>
                  <a:pt x="90" y="87"/>
                  <a:pt x="90" y="87"/>
                  <a:pt x="90" y="87"/>
                </a:cubicBezTo>
                <a:cubicBezTo>
                  <a:pt x="53" y="87"/>
                  <a:pt x="20" y="63"/>
                  <a:pt x="9" y="27"/>
                </a:cubicBezTo>
                <a:cubicBezTo>
                  <a:pt x="0" y="0"/>
                  <a:pt x="0" y="0"/>
                  <a:pt x="0" y="0"/>
                </a:cubicBezTo>
                <a:cubicBezTo>
                  <a:pt x="334" y="0"/>
                  <a:pt x="334" y="0"/>
                  <a:pt x="334" y="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8">
            <a:extLst>
              <a:ext uri="{FF2B5EF4-FFF2-40B4-BE49-F238E27FC236}">
                <a16:creationId xmlns:a16="http://schemas.microsoft.com/office/drawing/2014/main" id="{52A56FEA-E9A4-424D-BE04-98706976B17B}"/>
              </a:ext>
            </a:extLst>
          </p:cNvPr>
          <p:cNvSpPr>
            <a:spLocks noChangeArrowheads="1"/>
          </p:cNvSpPr>
          <p:nvPr/>
        </p:nvSpPr>
        <p:spPr bwMode="auto">
          <a:xfrm>
            <a:off x="8174243" y="5712864"/>
            <a:ext cx="365425" cy="363511"/>
          </a:xfrm>
          <a:prstGeom prst="ellipse">
            <a:avLst/>
          </a:pr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A47F69F7-F192-4F8D-8D79-1CC3B949CBDF}"/>
              </a:ext>
            </a:extLst>
          </p:cNvPr>
          <p:cNvSpPr>
            <a:spLocks/>
          </p:cNvSpPr>
          <p:nvPr/>
        </p:nvSpPr>
        <p:spPr bwMode="auto">
          <a:xfrm>
            <a:off x="8055624" y="1482743"/>
            <a:ext cx="606490" cy="124359"/>
          </a:xfrm>
          <a:custGeom>
            <a:avLst/>
            <a:gdLst>
              <a:gd name="T0" fmla="*/ 158 w 158"/>
              <a:gd name="T1" fmla="*/ 16 h 32"/>
              <a:gd name="T2" fmla="*/ 158 w 158"/>
              <a:gd name="T3" fmla="*/ 16 h 32"/>
              <a:gd name="T4" fmla="*/ 142 w 158"/>
              <a:gd name="T5" fmla="*/ 32 h 32"/>
              <a:gd name="T6" fmla="*/ 16 w 158"/>
              <a:gd name="T7" fmla="*/ 32 h 32"/>
              <a:gd name="T8" fmla="*/ 0 w 158"/>
              <a:gd name="T9" fmla="*/ 16 h 32"/>
              <a:gd name="T10" fmla="*/ 16 w 158"/>
              <a:gd name="T11" fmla="*/ 0 h 32"/>
              <a:gd name="T12" fmla="*/ 142 w 158"/>
              <a:gd name="T13" fmla="*/ 0 h 32"/>
              <a:gd name="T14" fmla="*/ 158 w 158"/>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32">
                <a:moveTo>
                  <a:pt x="158" y="16"/>
                </a:moveTo>
                <a:cubicBezTo>
                  <a:pt x="158" y="16"/>
                  <a:pt x="158" y="16"/>
                  <a:pt x="158" y="16"/>
                </a:cubicBezTo>
                <a:cubicBezTo>
                  <a:pt x="158" y="25"/>
                  <a:pt x="151" y="32"/>
                  <a:pt x="142" y="32"/>
                </a:cubicBezTo>
                <a:cubicBezTo>
                  <a:pt x="16" y="32"/>
                  <a:pt x="16" y="32"/>
                  <a:pt x="16" y="32"/>
                </a:cubicBezTo>
                <a:cubicBezTo>
                  <a:pt x="7" y="32"/>
                  <a:pt x="0" y="25"/>
                  <a:pt x="0" y="16"/>
                </a:cubicBezTo>
                <a:cubicBezTo>
                  <a:pt x="0" y="7"/>
                  <a:pt x="7" y="0"/>
                  <a:pt x="16" y="0"/>
                </a:cubicBezTo>
                <a:cubicBezTo>
                  <a:pt x="142" y="0"/>
                  <a:pt x="142" y="0"/>
                  <a:pt x="142" y="0"/>
                </a:cubicBezTo>
                <a:cubicBezTo>
                  <a:pt x="151" y="0"/>
                  <a:pt x="158" y="7"/>
                  <a:pt x="158" y="16"/>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6B6A0D1C-44A8-45F3-AAAE-6779E7F23EF2}"/>
              </a:ext>
            </a:extLst>
          </p:cNvPr>
          <p:cNvSpPr>
            <a:spLocks/>
          </p:cNvSpPr>
          <p:nvPr/>
        </p:nvSpPr>
        <p:spPr bwMode="auto">
          <a:xfrm>
            <a:off x="7131540" y="1572664"/>
            <a:ext cx="110967" cy="3912527"/>
          </a:xfrm>
          <a:custGeom>
            <a:avLst/>
            <a:gdLst>
              <a:gd name="T0" fmla="*/ 29 w 29"/>
              <a:gd name="T1" fmla="*/ 1021 h 1021"/>
              <a:gd name="T2" fmla="*/ 0 w 29"/>
              <a:gd name="T3" fmla="*/ 992 h 1021"/>
              <a:gd name="T4" fmla="*/ 0 w 29"/>
              <a:gd name="T5" fmla="*/ 490 h 1021"/>
              <a:gd name="T6" fmla="*/ 4 w 29"/>
              <a:gd name="T7" fmla="*/ 490 h 1021"/>
              <a:gd name="T8" fmla="*/ 0 w 29"/>
              <a:gd name="T9" fmla="*/ 476 h 1021"/>
              <a:gd name="T10" fmla="*/ 0 w 29"/>
              <a:gd name="T11" fmla="*/ 29 h 1021"/>
              <a:gd name="T12" fmla="*/ 29 w 29"/>
              <a:gd name="T13" fmla="*/ 0 h 1021"/>
              <a:gd name="T14" fmla="*/ 29 w 29"/>
              <a:gd name="T15" fmla="*/ 1021 h 10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021">
                <a:moveTo>
                  <a:pt x="29" y="1021"/>
                </a:moveTo>
                <a:cubicBezTo>
                  <a:pt x="13" y="1021"/>
                  <a:pt x="0" y="1008"/>
                  <a:pt x="0" y="992"/>
                </a:cubicBezTo>
                <a:cubicBezTo>
                  <a:pt x="0" y="490"/>
                  <a:pt x="0" y="490"/>
                  <a:pt x="0" y="490"/>
                </a:cubicBezTo>
                <a:cubicBezTo>
                  <a:pt x="4" y="490"/>
                  <a:pt x="4" y="490"/>
                  <a:pt x="4" y="490"/>
                </a:cubicBezTo>
                <a:cubicBezTo>
                  <a:pt x="4" y="485"/>
                  <a:pt x="3" y="480"/>
                  <a:pt x="0" y="476"/>
                </a:cubicBezTo>
                <a:cubicBezTo>
                  <a:pt x="0" y="29"/>
                  <a:pt x="0" y="29"/>
                  <a:pt x="0" y="29"/>
                </a:cubicBezTo>
                <a:cubicBezTo>
                  <a:pt x="0" y="13"/>
                  <a:pt x="13" y="0"/>
                  <a:pt x="29" y="0"/>
                </a:cubicBezTo>
                <a:cubicBezTo>
                  <a:pt x="29" y="1021"/>
                  <a:pt x="29" y="1021"/>
                  <a:pt x="29" y="1021"/>
                </a:cubicBezTo>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2E83E360-953B-4999-AA6E-82619933AE8C}"/>
              </a:ext>
            </a:extLst>
          </p:cNvPr>
          <p:cNvSpPr>
            <a:spLocks/>
          </p:cNvSpPr>
          <p:nvPr/>
        </p:nvSpPr>
        <p:spPr bwMode="auto">
          <a:xfrm>
            <a:off x="8784560" y="2634499"/>
            <a:ext cx="1249331" cy="730849"/>
          </a:xfrm>
          <a:custGeom>
            <a:avLst/>
            <a:gdLst>
              <a:gd name="T0" fmla="*/ 306 w 326"/>
              <a:gd name="T1" fmla="*/ 0 h 191"/>
              <a:gd name="T2" fmla="*/ 21 w 326"/>
              <a:gd name="T3" fmla="*/ 0 h 191"/>
              <a:gd name="T4" fmla="*/ 0 w 326"/>
              <a:gd name="T5" fmla="*/ 20 h 191"/>
              <a:gd name="T6" fmla="*/ 0 w 326"/>
              <a:gd name="T7" fmla="*/ 131 h 191"/>
              <a:gd name="T8" fmla="*/ 21 w 326"/>
              <a:gd name="T9" fmla="*/ 151 h 191"/>
              <a:gd name="T10" fmla="*/ 21 w 326"/>
              <a:gd name="T11" fmla="*/ 191 h 191"/>
              <a:gd name="T12" fmla="*/ 59 w 326"/>
              <a:gd name="T13" fmla="*/ 151 h 191"/>
              <a:gd name="T14" fmla="*/ 306 w 326"/>
              <a:gd name="T15" fmla="*/ 151 h 191"/>
              <a:gd name="T16" fmla="*/ 326 w 326"/>
              <a:gd name="T17" fmla="*/ 131 h 191"/>
              <a:gd name="T18" fmla="*/ 326 w 326"/>
              <a:gd name="T19" fmla="*/ 20 h 191"/>
              <a:gd name="T20" fmla="*/ 306 w 326"/>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 h="191">
                <a:moveTo>
                  <a:pt x="306" y="0"/>
                </a:moveTo>
                <a:cubicBezTo>
                  <a:pt x="21" y="0"/>
                  <a:pt x="21" y="0"/>
                  <a:pt x="21" y="0"/>
                </a:cubicBezTo>
                <a:cubicBezTo>
                  <a:pt x="10" y="0"/>
                  <a:pt x="0" y="9"/>
                  <a:pt x="0" y="20"/>
                </a:cubicBezTo>
                <a:cubicBezTo>
                  <a:pt x="0" y="131"/>
                  <a:pt x="0" y="131"/>
                  <a:pt x="0" y="131"/>
                </a:cubicBezTo>
                <a:cubicBezTo>
                  <a:pt x="0" y="142"/>
                  <a:pt x="10" y="151"/>
                  <a:pt x="21" y="151"/>
                </a:cubicBezTo>
                <a:cubicBezTo>
                  <a:pt x="21" y="191"/>
                  <a:pt x="21" y="191"/>
                  <a:pt x="21" y="191"/>
                </a:cubicBezTo>
                <a:cubicBezTo>
                  <a:pt x="59" y="151"/>
                  <a:pt x="59" y="151"/>
                  <a:pt x="59" y="151"/>
                </a:cubicBezTo>
                <a:cubicBezTo>
                  <a:pt x="306" y="151"/>
                  <a:pt x="306" y="151"/>
                  <a:pt x="306" y="151"/>
                </a:cubicBezTo>
                <a:cubicBezTo>
                  <a:pt x="317" y="151"/>
                  <a:pt x="326" y="142"/>
                  <a:pt x="326" y="131"/>
                </a:cubicBezTo>
                <a:cubicBezTo>
                  <a:pt x="326" y="20"/>
                  <a:pt x="326" y="20"/>
                  <a:pt x="326" y="20"/>
                </a:cubicBezTo>
                <a:cubicBezTo>
                  <a:pt x="326" y="9"/>
                  <a:pt x="317" y="0"/>
                  <a:pt x="306" y="0"/>
                </a:cubicBez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7" name="Group 66">
            <a:extLst>
              <a:ext uri="{FF2B5EF4-FFF2-40B4-BE49-F238E27FC236}">
                <a16:creationId xmlns:a16="http://schemas.microsoft.com/office/drawing/2014/main" id="{037479F3-9C9A-4133-88B5-B2729C6DB6D9}"/>
              </a:ext>
            </a:extLst>
          </p:cNvPr>
          <p:cNvGrpSpPr/>
          <p:nvPr/>
        </p:nvGrpSpPr>
        <p:grpSpPr>
          <a:xfrm>
            <a:off x="9106378" y="2747145"/>
            <a:ext cx="864774" cy="667712"/>
            <a:chOff x="9109807" y="2605801"/>
            <a:chExt cx="864774" cy="667712"/>
          </a:xfrm>
        </p:grpSpPr>
        <p:sp>
          <p:nvSpPr>
            <p:cNvPr id="21" name="Rectangle 12">
              <a:extLst>
                <a:ext uri="{FF2B5EF4-FFF2-40B4-BE49-F238E27FC236}">
                  <a16:creationId xmlns:a16="http://schemas.microsoft.com/office/drawing/2014/main" id="{0BBFFD38-C6B7-42E3-BA4D-FA757957EB9A}"/>
                </a:ext>
              </a:extLst>
            </p:cNvPr>
            <p:cNvSpPr>
              <a:spLocks noChangeArrowheads="1"/>
            </p:cNvSpPr>
            <p:nvPr/>
          </p:nvSpPr>
          <p:spPr bwMode="auto">
            <a:xfrm>
              <a:off x="9109807" y="2605801"/>
              <a:ext cx="640928" cy="66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a:ln>
                    <a:noFill/>
                  </a:ln>
                  <a:solidFill>
                    <a:srgbClr val="162133"/>
                  </a:solidFill>
                  <a:effectLst/>
                  <a:latin typeface="Montserrat ExtraBold" panose="00000900000000000000" pitchFamily="50" charset="0"/>
                </a:rPr>
                <a:t>&lt;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3">
              <a:extLst>
                <a:ext uri="{FF2B5EF4-FFF2-40B4-BE49-F238E27FC236}">
                  <a16:creationId xmlns:a16="http://schemas.microsoft.com/office/drawing/2014/main" id="{A156F33C-D73C-4F6F-9AB5-8DBF313AA199}"/>
                </a:ext>
              </a:extLst>
            </p:cNvPr>
            <p:cNvSpPr>
              <a:spLocks noChangeArrowheads="1"/>
            </p:cNvSpPr>
            <p:nvPr/>
          </p:nvSpPr>
          <p:spPr bwMode="auto">
            <a:xfrm>
              <a:off x="9567066" y="2605801"/>
              <a:ext cx="407515" cy="66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162133"/>
                  </a:solidFill>
                  <a:effectLst/>
                  <a:latin typeface="Montserrat ExtraBold" panose="00000900000000000000" pitchFamily="50"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23" name="Freeform 14">
            <a:extLst>
              <a:ext uri="{FF2B5EF4-FFF2-40B4-BE49-F238E27FC236}">
                <a16:creationId xmlns:a16="http://schemas.microsoft.com/office/drawing/2014/main" id="{E90E081F-9D1C-4DD6-B281-9CF25CC2CAA0}"/>
              </a:ext>
            </a:extLst>
          </p:cNvPr>
          <p:cNvSpPr>
            <a:spLocks/>
          </p:cNvSpPr>
          <p:nvPr/>
        </p:nvSpPr>
        <p:spPr bwMode="auto">
          <a:xfrm>
            <a:off x="8246946" y="3734598"/>
            <a:ext cx="1377517" cy="535701"/>
          </a:xfrm>
          <a:custGeom>
            <a:avLst/>
            <a:gdLst>
              <a:gd name="T0" fmla="*/ 29 w 359"/>
              <a:gd name="T1" fmla="*/ 140 h 140"/>
              <a:gd name="T2" fmla="*/ 330 w 359"/>
              <a:gd name="T3" fmla="*/ 140 h 140"/>
              <a:gd name="T4" fmla="*/ 359 w 359"/>
              <a:gd name="T5" fmla="*/ 112 h 140"/>
              <a:gd name="T6" fmla="*/ 359 w 359"/>
              <a:gd name="T7" fmla="*/ 29 h 140"/>
              <a:gd name="T8" fmla="*/ 330 w 359"/>
              <a:gd name="T9" fmla="*/ 0 h 140"/>
              <a:gd name="T10" fmla="*/ 29 w 359"/>
              <a:gd name="T11" fmla="*/ 0 h 140"/>
              <a:gd name="T12" fmla="*/ 0 w 359"/>
              <a:gd name="T13" fmla="*/ 29 h 140"/>
              <a:gd name="T14" fmla="*/ 0 w 359"/>
              <a:gd name="T15" fmla="*/ 112 h 140"/>
              <a:gd name="T16" fmla="*/ 29 w 359"/>
              <a:gd name="T17"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40">
                <a:moveTo>
                  <a:pt x="29" y="140"/>
                </a:moveTo>
                <a:cubicBezTo>
                  <a:pt x="330" y="140"/>
                  <a:pt x="330" y="140"/>
                  <a:pt x="330" y="140"/>
                </a:cubicBezTo>
                <a:cubicBezTo>
                  <a:pt x="346" y="140"/>
                  <a:pt x="359" y="127"/>
                  <a:pt x="359" y="112"/>
                </a:cubicBezTo>
                <a:cubicBezTo>
                  <a:pt x="359" y="29"/>
                  <a:pt x="359" y="29"/>
                  <a:pt x="359" y="29"/>
                </a:cubicBezTo>
                <a:cubicBezTo>
                  <a:pt x="359" y="13"/>
                  <a:pt x="346" y="0"/>
                  <a:pt x="330" y="0"/>
                </a:cubicBezTo>
                <a:cubicBezTo>
                  <a:pt x="29" y="0"/>
                  <a:pt x="29" y="0"/>
                  <a:pt x="29" y="0"/>
                </a:cubicBezTo>
                <a:cubicBezTo>
                  <a:pt x="13" y="0"/>
                  <a:pt x="0" y="13"/>
                  <a:pt x="0" y="29"/>
                </a:cubicBezTo>
                <a:cubicBezTo>
                  <a:pt x="0" y="112"/>
                  <a:pt x="0" y="112"/>
                  <a:pt x="0" y="112"/>
                </a:cubicBezTo>
                <a:cubicBezTo>
                  <a:pt x="0" y="127"/>
                  <a:pt x="13" y="140"/>
                  <a:pt x="29" y="140"/>
                </a:cubicBez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D3CF3F5A-0847-40A9-A663-F9B8627F2DBA}"/>
              </a:ext>
            </a:extLst>
          </p:cNvPr>
          <p:cNvSpPr>
            <a:spLocks/>
          </p:cNvSpPr>
          <p:nvPr/>
        </p:nvSpPr>
        <p:spPr bwMode="auto">
          <a:xfrm>
            <a:off x="8396176" y="3834085"/>
            <a:ext cx="174103" cy="65049"/>
          </a:xfrm>
          <a:custGeom>
            <a:avLst/>
            <a:gdLst>
              <a:gd name="T0" fmla="*/ 91 w 91"/>
              <a:gd name="T1" fmla="*/ 34 h 34"/>
              <a:gd name="T2" fmla="*/ 0 w 91"/>
              <a:gd name="T3" fmla="*/ 34 h 34"/>
              <a:gd name="T4" fmla="*/ 0 w 91"/>
              <a:gd name="T5" fmla="*/ 0 h 34"/>
              <a:gd name="T6" fmla="*/ 91 w 91"/>
              <a:gd name="T7" fmla="*/ 0 h 34"/>
              <a:gd name="T8" fmla="*/ 91 w 91"/>
              <a:gd name="T9" fmla="*/ 34 h 34"/>
              <a:gd name="T10" fmla="*/ 91 w 91"/>
              <a:gd name="T11" fmla="*/ 34 h 34"/>
            </a:gdLst>
            <a:ahLst/>
            <a:cxnLst>
              <a:cxn ang="0">
                <a:pos x="T0" y="T1"/>
              </a:cxn>
              <a:cxn ang="0">
                <a:pos x="T2" y="T3"/>
              </a:cxn>
              <a:cxn ang="0">
                <a:pos x="T4" y="T5"/>
              </a:cxn>
              <a:cxn ang="0">
                <a:pos x="T6" y="T7"/>
              </a:cxn>
              <a:cxn ang="0">
                <a:pos x="T8" y="T9"/>
              </a:cxn>
              <a:cxn ang="0">
                <a:pos x="T10" y="T11"/>
              </a:cxn>
            </a:cxnLst>
            <a:rect l="0" t="0" r="r" b="b"/>
            <a:pathLst>
              <a:path w="91" h="34">
                <a:moveTo>
                  <a:pt x="91" y="34"/>
                </a:moveTo>
                <a:lnTo>
                  <a:pt x="0" y="34"/>
                </a:lnTo>
                <a:lnTo>
                  <a:pt x="0" y="0"/>
                </a:lnTo>
                <a:lnTo>
                  <a:pt x="91" y="0"/>
                </a:lnTo>
                <a:lnTo>
                  <a:pt x="91" y="34"/>
                </a:lnTo>
                <a:lnTo>
                  <a:pt x="91" y="34"/>
                </a:lnTo>
                <a:close/>
              </a:path>
            </a:pathLst>
          </a:custGeom>
          <a:solidFill>
            <a:srgbClr val="948FBA"/>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F5F1AD78-3D7C-407C-883C-7E49EEBECDDC}"/>
              </a:ext>
            </a:extLst>
          </p:cNvPr>
          <p:cNvSpPr>
            <a:spLocks/>
          </p:cNvSpPr>
          <p:nvPr/>
        </p:nvSpPr>
        <p:spPr bwMode="auto">
          <a:xfrm>
            <a:off x="8665940" y="3834085"/>
            <a:ext cx="309941" cy="65049"/>
          </a:xfrm>
          <a:custGeom>
            <a:avLst/>
            <a:gdLst>
              <a:gd name="T0" fmla="*/ 162 w 162"/>
              <a:gd name="T1" fmla="*/ 34 h 34"/>
              <a:gd name="T2" fmla="*/ 0 w 162"/>
              <a:gd name="T3" fmla="*/ 34 h 34"/>
              <a:gd name="T4" fmla="*/ 0 w 162"/>
              <a:gd name="T5" fmla="*/ 0 h 34"/>
              <a:gd name="T6" fmla="*/ 162 w 162"/>
              <a:gd name="T7" fmla="*/ 0 h 34"/>
              <a:gd name="T8" fmla="*/ 162 w 162"/>
              <a:gd name="T9" fmla="*/ 34 h 34"/>
              <a:gd name="T10" fmla="*/ 162 w 162"/>
              <a:gd name="T11" fmla="*/ 34 h 34"/>
            </a:gdLst>
            <a:ahLst/>
            <a:cxnLst>
              <a:cxn ang="0">
                <a:pos x="T0" y="T1"/>
              </a:cxn>
              <a:cxn ang="0">
                <a:pos x="T2" y="T3"/>
              </a:cxn>
              <a:cxn ang="0">
                <a:pos x="T4" y="T5"/>
              </a:cxn>
              <a:cxn ang="0">
                <a:pos x="T6" y="T7"/>
              </a:cxn>
              <a:cxn ang="0">
                <a:pos x="T8" y="T9"/>
              </a:cxn>
              <a:cxn ang="0">
                <a:pos x="T10" y="T11"/>
              </a:cxn>
            </a:cxnLst>
            <a:rect l="0" t="0" r="r" b="b"/>
            <a:pathLst>
              <a:path w="162" h="34">
                <a:moveTo>
                  <a:pt x="162" y="34"/>
                </a:moveTo>
                <a:lnTo>
                  <a:pt x="0" y="34"/>
                </a:lnTo>
                <a:lnTo>
                  <a:pt x="0" y="0"/>
                </a:lnTo>
                <a:lnTo>
                  <a:pt x="162" y="0"/>
                </a:lnTo>
                <a:lnTo>
                  <a:pt x="162" y="34"/>
                </a:lnTo>
                <a:lnTo>
                  <a:pt x="162" y="34"/>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06D9E7DB-4D68-4AEA-B971-C7022125E5E3}"/>
              </a:ext>
            </a:extLst>
          </p:cNvPr>
          <p:cNvSpPr>
            <a:spLocks/>
          </p:cNvSpPr>
          <p:nvPr/>
        </p:nvSpPr>
        <p:spPr bwMode="auto">
          <a:xfrm>
            <a:off x="8516709" y="3968011"/>
            <a:ext cx="149231" cy="65049"/>
          </a:xfrm>
          <a:custGeom>
            <a:avLst/>
            <a:gdLst>
              <a:gd name="T0" fmla="*/ 78 w 78"/>
              <a:gd name="T1" fmla="*/ 34 h 34"/>
              <a:gd name="T2" fmla="*/ 0 w 78"/>
              <a:gd name="T3" fmla="*/ 34 h 34"/>
              <a:gd name="T4" fmla="*/ 0 w 78"/>
              <a:gd name="T5" fmla="*/ 0 h 34"/>
              <a:gd name="T6" fmla="*/ 78 w 78"/>
              <a:gd name="T7" fmla="*/ 0 h 34"/>
              <a:gd name="T8" fmla="*/ 78 w 78"/>
              <a:gd name="T9" fmla="*/ 34 h 34"/>
              <a:gd name="T10" fmla="*/ 78 w 78"/>
              <a:gd name="T11" fmla="*/ 34 h 34"/>
            </a:gdLst>
            <a:ahLst/>
            <a:cxnLst>
              <a:cxn ang="0">
                <a:pos x="T0" y="T1"/>
              </a:cxn>
              <a:cxn ang="0">
                <a:pos x="T2" y="T3"/>
              </a:cxn>
              <a:cxn ang="0">
                <a:pos x="T4" y="T5"/>
              </a:cxn>
              <a:cxn ang="0">
                <a:pos x="T6" y="T7"/>
              </a:cxn>
              <a:cxn ang="0">
                <a:pos x="T8" y="T9"/>
              </a:cxn>
              <a:cxn ang="0">
                <a:pos x="T10" y="T11"/>
              </a:cxn>
            </a:cxnLst>
            <a:rect l="0" t="0" r="r" b="b"/>
            <a:pathLst>
              <a:path w="78" h="34">
                <a:moveTo>
                  <a:pt x="78" y="34"/>
                </a:moveTo>
                <a:lnTo>
                  <a:pt x="0" y="34"/>
                </a:lnTo>
                <a:lnTo>
                  <a:pt x="0" y="0"/>
                </a:lnTo>
                <a:lnTo>
                  <a:pt x="78" y="0"/>
                </a:lnTo>
                <a:lnTo>
                  <a:pt x="78" y="34"/>
                </a:lnTo>
                <a:lnTo>
                  <a:pt x="78" y="34"/>
                </a:lnTo>
                <a:close/>
              </a:path>
            </a:pathLst>
          </a:custGeom>
          <a:solidFill>
            <a:srgbClr val="948FBA"/>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853356AE-C86D-443A-9FB5-21D4751AAA1E}"/>
              </a:ext>
            </a:extLst>
          </p:cNvPr>
          <p:cNvSpPr>
            <a:spLocks/>
          </p:cNvSpPr>
          <p:nvPr/>
        </p:nvSpPr>
        <p:spPr bwMode="auto">
          <a:xfrm>
            <a:off x="8761601" y="3968011"/>
            <a:ext cx="669626" cy="65049"/>
          </a:xfrm>
          <a:custGeom>
            <a:avLst/>
            <a:gdLst>
              <a:gd name="T0" fmla="*/ 350 w 350"/>
              <a:gd name="T1" fmla="*/ 34 h 34"/>
              <a:gd name="T2" fmla="*/ 0 w 350"/>
              <a:gd name="T3" fmla="*/ 34 h 34"/>
              <a:gd name="T4" fmla="*/ 0 w 350"/>
              <a:gd name="T5" fmla="*/ 0 h 34"/>
              <a:gd name="T6" fmla="*/ 350 w 350"/>
              <a:gd name="T7" fmla="*/ 0 h 34"/>
              <a:gd name="T8" fmla="*/ 350 w 350"/>
              <a:gd name="T9" fmla="*/ 34 h 34"/>
              <a:gd name="T10" fmla="*/ 350 w 350"/>
              <a:gd name="T11" fmla="*/ 34 h 34"/>
            </a:gdLst>
            <a:ahLst/>
            <a:cxnLst>
              <a:cxn ang="0">
                <a:pos x="T0" y="T1"/>
              </a:cxn>
              <a:cxn ang="0">
                <a:pos x="T2" y="T3"/>
              </a:cxn>
              <a:cxn ang="0">
                <a:pos x="T4" y="T5"/>
              </a:cxn>
              <a:cxn ang="0">
                <a:pos x="T6" y="T7"/>
              </a:cxn>
              <a:cxn ang="0">
                <a:pos x="T8" y="T9"/>
              </a:cxn>
              <a:cxn ang="0">
                <a:pos x="T10" y="T11"/>
              </a:cxn>
            </a:cxnLst>
            <a:rect l="0" t="0" r="r" b="b"/>
            <a:pathLst>
              <a:path w="350" h="34">
                <a:moveTo>
                  <a:pt x="350" y="34"/>
                </a:moveTo>
                <a:lnTo>
                  <a:pt x="0" y="34"/>
                </a:lnTo>
                <a:lnTo>
                  <a:pt x="0" y="0"/>
                </a:lnTo>
                <a:lnTo>
                  <a:pt x="350" y="0"/>
                </a:lnTo>
                <a:lnTo>
                  <a:pt x="350" y="34"/>
                </a:lnTo>
                <a:lnTo>
                  <a:pt x="350" y="34"/>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7CCB3347-D1A6-48FA-B043-8D37487C8BCC}"/>
              </a:ext>
            </a:extLst>
          </p:cNvPr>
          <p:cNvSpPr>
            <a:spLocks/>
          </p:cNvSpPr>
          <p:nvPr/>
        </p:nvSpPr>
        <p:spPr bwMode="auto">
          <a:xfrm>
            <a:off x="8516709" y="4101936"/>
            <a:ext cx="149231" cy="65049"/>
          </a:xfrm>
          <a:custGeom>
            <a:avLst/>
            <a:gdLst>
              <a:gd name="T0" fmla="*/ 78 w 78"/>
              <a:gd name="T1" fmla="*/ 34 h 34"/>
              <a:gd name="T2" fmla="*/ 0 w 78"/>
              <a:gd name="T3" fmla="*/ 34 h 34"/>
              <a:gd name="T4" fmla="*/ 0 w 78"/>
              <a:gd name="T5" fmla="*/ 0 h 34"/>
              <a:gd name="T6" fmla="*/ 78 w 78"/>
              <a:gd name="T7" fmla="*/ 0 h 34"/>
              <a:gd name="T8" fmla="*/ 78 w 78"/>
              <a:gd name="T9" fmla="*/ 34 h 34"/>
              <a:gd name="T10" fmla="*/ 78 w 78"/>
              <a:gd name="T11" fmla="*/ 34 h 34"/>
            </a:gdLst>
            <a:ahLst/>
            <a:cxnLst>
              <a:cxn ang="0">
                <a:pos x="T0" y="T1"/>
              </a:cxn>
              <a:cxn ang="0">
                <a:pos x="T2" y="T3"/>
              </a:cxn>
              <a:cxn ang="0">
                <a:pos x="T4" y="T5"/>
              </a:cxn>
              <a:cxn ang="0">
                <a:pos x="T6" y="T7"/>
              </a:cxn>
              <a:cxn ang="0">
                <a:pos x="T8" y="T9"/>
              </a:cxn>
              <a:cxn ang="0">
                <a:pos x="T10" y="T11"/>
              </a:cxn>
            </a:cxnLst>
            <a:rect l="0" t="0" r="r" b="b"/>
            <a:pathLst>
              <a:path w="78" h="34">
                <a:moveTo>
                  <a:pt x="78" y="34"/>
                </a:moveTo>
                <a:lnTo>
                  <a:pt x="0" y="34"/>
                </a:lnTo>
                <a:lnTo>
                  <a:pt x="0" y="0"/>
                </a:lnTo>
                <a:lnTo>
                  <a:pt x="78" y="0"/>
                </a:lnTo>
                <a:lnTo>
                  <a:pt x="78" y="34"/>
                </a:lnTo>
                <a:lnTo>
                  <a:pt x="78" y="34"/>
                </a:lnTo>
                <a:close/>
              </a:path>
            </a:pathLst>
          </a:custGeom>
          <a:solidFill>
            <a:srgbClr val="948FBA"/>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9A054EE2-2FF3-4E30-BBCF-7890DE7D14EA}"/>
              </a:ext>
            </a:extLst>
          </p:cNvPr>
          <p:cNvSpPr>
            <a:spLocks/>
          </p:cNvSpPr>
          <p:nvPr/>
        </p:nvSpPr>
        <p:spPr bwMode="auto">
          <a:xfrm>
            <a:off x="8761601" y="4101936"/>
            <a:ext cx="669626" cy="65049"/>
          </a:xfrm>
          <a:custGeom>
            <a:avLst/>
            <a:gdLst>
              <a:gd name="T0" fmla="*/ 350 w 350"/>
              <a:gd name="T1" fmla="*/ 34 h 34"/>
              <a:gd name="T2" fmla="*/ 0 w 350"/>
              <a:gd name="T3" fmla="*/ 34 h 34"/>
              <a:gd name="T4" fmla="*/ 0 w 350"/>
              <a:gd name="T5" fmla="*/ 0 h 34"/>
              <a:gd name="T6" fmla="*/ 350 w 350"/>
              <a:gd name="T7" fmla="*/ 0 h 34"/>
              <a:gd name="T8" fmla="*/ 350 w 350"/>
              <a:gd name="T9" fmla="*/ 34 h 34"/>
              <a:gd name="T10" fmla="*/ 350 w 350"/>
              <a:gd name="T11" fmla="*/ 34 h 34"/>
            </a:gdLst>
            <a:ahLst/>
            <a:cxnLst>
              <a:cxn ang="0">
                <a:pos x="T0" y="T1"/>
              </a:cxn>
              <a:cxn ang="0">
                <a:pos x="T2" y="T3"/>
              </a:cxn>
              <a:cxn ang="0">
                <a:pos x="T4" y="T5"/>
              </a:cxn>
              <a:cxn ang="0">
                <a:pos x="T6" y="T7"/>
              </a:cxn>
              <a:cxn ang="0">
                <a:pos x="T8" y="T9"/>
              </a:cxn>
              <a:cxn ang="0">
                <a:pos x="T10" y="T11"/>
              </a:cxn>
            </a:cxnLst>
            <a:rect l="0" t="0" r="r" b="b"/>
            <a:pathLst>
              <a:path w="350" h="34">
                <a:moveTo>
                  <a:pt x="350" y="34"/>
                </a:moveTo>
                <a:lnTo>
                  <a:pt x="0" y="34"/>
                </a:lnTo>
                <a:lnTo>
                  <a:pt x="0" y="0"/>
                </a:lnTo>
                <a:lnTo>
                  <a:pt x="350" y="0"/>
                </a:lnTo>
                <a:lnTo>
                  <a:pt x="350" y="34"/>
                </a:lnTo>
                <a:lnTo>
                  <a:pt x="350" y="34"/>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8E787E7F-C970-47AB-8B8B-7F3F5E6657F1}"/>
              </a:ext>
            </a:extLst>
          </p:cNvPr>
          <p:cNvSpPr>
            <a:spLocks/>
          </p:cNvSpPr>
          <p:nvPr/>
        </p:nvSpPr>
        <p:spPr bwMode="auto">
          <a:xfrm>
            <a:off x="7653848" y="0"/>
            <a:ext cx="137752" cy="1813729"/>
          </a:xfrm>
          <a:custGeom>
            <a:avLst/>
            <a:gdLst>
              <a:gd name="T0" fmla="*/ 72 w 72"/>
              <a:gd name="T1" fmla="*/ 948 h 948"/>
              <a:gd name="T2" fmla="*/ 0 w 72"/>
              <a:gd name="T3" fmla="*/ 948 h 948"/>
              <a:gd name="T4" fmla="*/ 0 w 72"/>
              <a:gd name="T5" fmla="*/ 0 h 948"/>
              <a:gd name="T6" fmla="*/ 72 w 72"/>
              <a:gd name="T7" fmla="*/ 0 h 948"/>
              <a:gd name="T8" fmla="*/ 72 w 72"/>
              <a:gd name="T9" fmla="*/ 948 h 948"/>
              <a:gd name="T10" fmla="*/ 72 w 72"/>
              <a:gd name="T11" fmla="*/ 948 h 948"/>
            </a:gdLst>
            <a:ahLst/>
            <a:cxnLst>
              <a:cxn ang="0">
                <a:pos x="T0" y="T1"/>
              </a:cxn>
              <a:cxn ang="0">
                <a:pos x="T2" y="T3"/>
              </a:cxn>
              <a:cxn ang="0">
                <a:pos x="T4" y="T5"/>
              </a:cxn>
              <a:cxn ang="0">
                <a:pos x="T6" y="T7"/>
              </a:cxn>
              <a:cxn ang="0">
                <a:pos x="T8" y="T9"/>
              </a:cxn>
              <a:cxn ang="0">
                <a:pos x="T10" y="T11"/>
              </a:cxn>
            </a:cxnLst>
            <a:rect l="0" t="0" r="r" b="b"/>
            <a:pathLst>
              <a:path w="72" h="948">
                <a:moveTo>
                  <a:pt x="72" y="948"/>
                </a:moveTo>
                <a:lnTo>
                  <a:pt x="0" y="948"/>
                </a:lnTo>
                <a:lnTo>
                  <a:pt x="0" y="0"/>
                </a:lnTo>
                <a:lnTo>
                  <a:pt x="72" y="0"/>
                </a:lnTo>
                <a:lnTo>
                  <a:pt x="72" y="948"/>
                </a:lnTo>
                <a:lnTo>
                  <a:pt x="72" y="948"/>
                </a:lnTo>
                <a:close/>
              </a:path>
            </a:pathLst>
          </a:custGeom>
          <a:solidFill>
            <a:srgbClr val="1621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E3A01D72-E785-44BC-9CCB-BC484C69620C}"/>
              </a:ext>
            </a:extLst>
          </p:cNvPr>
          <p:cNvSpPr>
            <a:spLocks/>
          </p:cNvSpPr>
          <p:nvPr/>
        </p:nvSpPr>
        <p:spPr bwMode="auto">
          <a:xfrm>
            <a:off x="7458700" y="1614755"/>
            <a:ext cx="516569" cy="566312"/>
          </a:xfrm>
          <a:custGeom>
            <a:avLst/>
            <a:gdLst>
              <a:gd name="T0" fmla="*/ 270 w 270"/>
              <a:gd name="T1" fmla="*/ 296 h 296"/>
              <a:gd name="T2" fmla="*/ 0 w 270"/>
              <a:gd name="T3" fmla="*/ 296 h 296"/>
              <a:gd name="T4" fmla="*/ 26 w 270"/>
              <a:gd name="T5" fmla="*/ 0 h 296"/>
              <a:gd name="T6" fmla="*/ 244 w 270"/>
              <a:gd name="T7" fmla="*/ 0 h 296"/>
              <a:gd name="T8" fmla="*/ 270 w 270"/>
              <a:gd name="T9" fmla="*/ 296 h 296"/>
              <a:gd name="T10" fmla="*/ 270 w 270"/>
              <a:gd name="T11" fmla="*/ 296 h 296"/>
            </a:gdLst>
            <a:ahLst/>
            <a:cxnLst>
              <a:cxn ang="0">
                <a:pos x="T0" y="T1"/>
              </a:cxn>
              <a:cxn ang="0">
                <a:pos x="T2" y="T3"/>
              </a:cxn>
              <a:cxn ang="0">
                <a:pos x="T4" y="T5"/>
              </a:cxn>
              <a:cxn ang="0">
                <a:pos x="T6" y="T7"/>
              </a:cxn>
              <a:cxn ang="0">
                <a:pos x="T8" y="T9"/>
              </a:cxn>
              <a:cxn ang="0">
                <a:pos x="T10" y="T11"/>
              </a:cxn>
            </a:cxnLst>
            <a:rect l="0" t="0" r="r" b="b"/>
            <a:pathLst>
              <a:path w="270" h="296">
                <a:moveTo>
                  <a:pt x="270" y="296"/>
                </a:moveTo>
                <a:lnTo>
                  <a:pt x="0" y="296"/>
                </a:lnTo>
                <a:lnTo>
                  <a:pt x="26" y="0"/>
                </a:lnTo>
                <a:lnTo>
                  <a:pt x="244" y="0"/>
                </a:lnTo>
                <a:lnTo>
                  <a:pt x="270" y="296"/>
                </a:lnTo>
                <a:lnTo>
                  <a:pt x="270" y="296"/>
                </a:ln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182C12AE-52D5-4BEA-987B-CAAE9B52F1D9}"/>
              </a:ext>
            </a:extLst>
          </p:cNvPr>
          <p:cNvSpPr>
            <a:spLocks/>
          </p:cNvSpPr>
          <p:nvPr/>
        </p:nvSpPr>
        <p:spPr bwMode="auto">
          <a:xfrm>
            <a:off x="7397477" y="2108364"/>
            <a:ext cx="650494" cy="72702"/>
          </a:xfrm>
          <a:custGeom>
            <a:avLst/>
            <a:gdLst>
              <a:gd name="T0" fmla="*/ 10 w 170"/>
              <a:gd name="T1" fmla="*/ 0 h 19"/>
              <a:gd name="T2" fmla="*/ 160 w 170"/>
              <a:gd name="T3" fmla="*/ 0 h 19"/>
              <a:gd name="T4" fmla="*/ 170 w 170"/>
              <a:gd name="T5" fmla="*/ 9 h 19"/>
              <a:gd name="T6" fmla="*/ 160 w 170"/>
              <a:gd name="T7" fmla="*/ 19 h 19"/>
              <a:gd name="T8" fmla="*/ 10 w 170"/>
              <a:gd name="T9" fmla="*/ 19 h 19"/>
              <a:gd name="T10" fmla="*/ 0 w 170"/>
              <a:gd name="T11" fmla="*/ 9 h 19"/>
              <a:gd name="T12" fmla="*/ 10 w 170"/>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70" h="19">
                <a:moveTo>
                  <a:pt x="10" y="0"/>
                </a:moveTo>
                <a:cubicBezTo>
                  <a:pt x="160" y="0"/>
                  <a:pt x="160" y="0"/>
                  <a:pt x="160" y="0"/>
                </a:cubicBezTo>
                <a:cubicBezTo>
                  <a:pt x="166" y="0"/>
                  <a:pt x="170" y="4"/>
                  <a:pt x="170" y="9"/>
                </a:cubicBezTo>
                <a:cubicBezTo>
                  <a:pt x="170" y="14"/>
                  <a:pt x="166" y="19"/>
                  <a:pt x="160" y="19"/>
                </a:cubicBezTo>
                <a:cubicBezTo>
                  <a:pt x="10" y="19"/>
                  <a:pt x="10" y="19"/>
                  <a:pt x="10" y="19"/>
                </a:cubicBezTo>
                <a:cubicBezTo>
                  <a:pt x="5" y="19"/>
                  <a:pt x="0" y="14"/>
                  <a:pt x="0" y="9"/>
                </a:cubicBezTo>
                <a:cubicBezTo>
                  <a:pt x="0" y="4"/>
                  <a:pt x="5" y="0"/>
                  <a:pt x="10" y="0"/>
                </a:cubicBezTo>
                <a:close/>
              </a:path>
            </a:pathLst>
          </a:custGeom>
          <a:solidFill>
            <a:srgbClr val="1621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652A04EC-C6A5-4206-B16A-E09F3CC19BD7}"/>
              </a:ext>
            </a:extLst>
          </p:cNvPr>
          <p:cNvSpPr>
            <a:spLocks/>
          </p:cNvSpPr>
          <p:nvPr/>
        </p:nvSpPr>
        <p:spPr bwMode="auto">
          <a:xfrm>
            <a:off x="7204242" y="2181067"/>
            <a:ext cx="373077" cy="671539"/>
          </a:xfrm>
          <a:custGeom>
            <a:avLst/>
            <a:gdLst>
              <a:gd name="T0" fmla="*/ 66 w 97"/>
              <a:gd name="T1" fmla="*/ 0 h 175"/>
              <a:gd name="T2" fmla="*/ 0 w 97"/>
              <a:gd name="T3" fmla="*/ 82 h 175"/>
              <a:gd name="T4" fmla="*/ 41 w 97"/>
              <a:gd name="T5" fmla="*/ 175 h 175"/>
              <a:gd name="T6" fmla="*/ 31 w 97"/>
              <a:gd name="T7" fmla="*/ 79 h 175"/>
              <a:gd name="T8" fmla="*/ 97 w 97"/>
              <a:gd name="T9" fmla="*/ 0 h 175"/>
              <a:gd name="T10" fmla="*/ 66 w 97"/>
              <a:gd name="T11" fmla="*/ 0 h 175"/>
            </a:gdLst>
            <a:ahLst/>
            <a:cxnLst>
              <a:cxn ang="0">
                <a:pos x="T0" y="T1"/>
              </a:cxn>
              <a:cxn ang="0">
                <a:pos x="T2" y="T3"/>
              </a:cxn>
              <a:cxn ang="0">
                <a:pos x="T4" y="T5"/>
              </a:cxn>
              <a:cxn ang="0">
                <a:pos x="T6" y="T7"/>
              </a:cxn>
              <a:cxn ang="0">
                <a:pos x="T8" y="T9"/>
              </a:cxn>
              <a:cxn ang="0">
                <a:pos x="T10" y="T11"/>
              </a:cxn>
            </a:cxnLst>
            <a:rect l="0" t="0" r="r" b="b"/>
            <a:pathLst>
              <a:path w="97" h="175">
                <a:moveTo>
                  <a:pt x="66" y="0"/>
                </a:moveTo>
                <a:cubicBezTo>
                  <a:pt x="0" y="82"/>
                  <a:pt x="0" y="82"/>
                  <a:pt x="0" y="82"/>
                </a:cubicBezTo>
                <a:cubicBezTo>
                  <a:pt x="41" y="175"/>
                  <a:pt x="41" y="175"/>
                  <a:pt x="41" y="175"/>
                </a:cubicBezTo>
                <a:cubicBezTo>
                  <a:pt x="41" y="175"/>
                  <a:pt x="82" y="175"/>
                  <a:pt x="31" y="79"/>
                </a:cubicBezTo>
                <a:cubicBezTo>
                  <a:pt x="97" y="0"/>
                  <a:pt x="97" y="0"/>
                  <a:pt x="97" y="0"/>
                </a:cubicBezTo>
                <a:cubicBezTo>
                  <a:pt x="66" y="0"/>
                  <a:pt x="66" y="0"/>
                  <a:pt x="66" y="0"/>
                </a:cubicBez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6BDBD7E9-95C0-4AFD-9364-01DB0011F4B1}"/>
              </a:ext>
            </a:extLst>
          </p:cNvPr>
          <p:cNvSpPr>
            <a:spLocks/>
          </p:cNvSpPr>
          <p:nvPr/>
        </p:nvSpPr>
        <p:spPr bwMode="auto">
          <a:xfrm>
            <a:off x="7864302" y="2181067"/>
            <a:ext cx="367338" cy="671539"/>
          </a:xfrm>
          <a:custGeom>
            <a:avLst/>
            <a:gdLst>
              <a:gd name="T0" fmla="*/ 30 w 96"/>
              <a:gd name="T1" fmla="*/ 0 h 175"/>
              <a:gd name="T2" fmla="*/ 96 w 96"/>
              <a:gd name="T3" fmla="*/ 82 h 175"/>
              <a:gd name="T4" fmla="*/ 55 w 96"/>
              <a:gd name="T5" fmla="*/ 175 h 175"/>
              <a:gd name="T6" fmla="*/ 65 w 96"/>
              <a:gd name="T7" fmla="*/ 79 h 175"/>
              <a:gd name="T8" fmla="*/ 0 w 96"/>
              <a:gd name="T9" fmla="*/ 0 h 175"/>
              <a:gd name="T10" fmla="*/ 30 w 96"/>
              <a:gd name="T11" fmla="*/ 0 h 175"/>
            </a:gdLst>
            <a:ahLst/>
            <a:cxnLst>
              <a:cxn ang="0">
                <a:pos x="T0" y="T1"/>
              </a:cxn>
              <a:cxn ang="0">
                <a:pos x="T2" y="T3"/>
              </a:cxn>
              <a:cxn ang="0">
                <a:pos x="T4" y="T5"/>
              </a:cxn>
              <a:cxn ang="0">
                <a:pos x="T6" y="T7"/>
              </a:cxn>
              <a:cxn ang="0">
                <a:pos x="T8" y="T9"/>
              </a:cxn>
              <a:cxn ang="0">
                <a:pos x="T10" y="T11"/>
              </a:cxn>
            </a:cxnLst>
            <a:rect l="0" t="0" r="r" b="b"/>
            <a:pathLst>
              <a:path w="96" h="175">
                <a:moveTo>
                  <a:pt x="30" y="0"/>
                </a:moveTo>
                <a:cubicBezTo>
                  <a:pt x="96" y="82"/>
                  <a:pt x="96" y="82"/>
                  <a:pt x="96" y="82"/>
                </a:cubicBezTo>
                <a:cubicBezTo>
                  <a:pt x="55" y="175"/>
                  <a:pt x="55" y="175"/>
                  <a:pt x="55" y="175"/>
                </a:cubicBezTo>
                <a:cubicBezTo>
                  <a:pt x="55" y="175"/>
                  <a:pt x="14" y="175"/>
                  <a:pt x="65" y="79"/>
                </a:cubicBezTo>
                <a:cubicBezTo>
                  <a:pt x="0" y="0"/>
                  <a:pt x="0" y="0"/>
                  <a:pt x="0" y="0"/>
                </a:cubicBezTo>
                <a:cubicBezTo>
                  <a:pt x="30" y="0"/>
                  <a:pt x="30" y="0"/>
                  <a:pt x="30" y="0"/>
                </a:cubicBez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6">
            <a:extLst>
              <a:ext uri="{FF2B5EF4-FFF2-40B4-BE49-F238E27FC236}">
                <a16:creationId xmlns:a16="http://schemas.microsoft.com/office/drawing/2014/main" id="{376F2120-818E-46F0-8317-C23BC430D211}"/>
              </a:ext>
            </a:extLst>
          </p:cNvPr>
          <p:cNvSpPr>
            <a:spLocks/>
          </p:cNvSpPr>
          <p:nvPr/>
        </p:nvSpPr>
        <p:spPr bwMode="auto">
          <a:xfrm>
            <a:off x="7420436" y="2557970"/>
            <a:ext cx="596924" cy="593097"/>
          </a:xfrm>
          <a:custGeom>
            <a:avLst/>
            <a:gdLst>
              <a:gd name="T0" fmla="*/ 125 w 156"/>
              <a:gd name="T1" fmla="*/ 155 h 155"/>
              <a:gd name="T2" fmla="*/ 30 w 156"/>
              <a:gd name="T3" fmla="*/ 155 h 155"/>
              <a:gd name="T4" fmla="*/ 0 w 156"/>
              <a:gd name="T5" fmla="*/ 125 h 155"/>
              <a:gd name="T6" fmla="*/ 0 w 156"/>
              <a:gd name="T7" fmla="*/ 30 h 155"/>
              <a:gd name="T8" fmla="*/ 30 w 156"/>
              <a:gd name="T9" fmla="*/ 0 h 155"/>
              <a:gd name="T10" fmla="*/ 125 w 156"/>
              <a:gd name="T11" fmla="*/ 0 h 155"/>
              <a:gd name="T12" fmla="*/ 156 w 156"/>
              <a:gd name="T13" fmla="*/ 30 h 155"/>
              <a:gd name="T14" fmla="*/ 156 w 156"/>
              <a:gd name="T15" fmla="*/ 125 h 155"/>
              <a:gd name="T16" fmla="*/ 125 w 156"/>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55">
                <a:moveTo>
                  <a:pt x="125" y="155"/>
                </a:moveTo>
                <a:cubicBezTo>
                  <a:pt x="30" y="155"/>
                  <a:pt x="30" y="155"/>
                  <a:pt x="30" y="155"/>
                </a:cubicBezTo>
                <a:cubicBezTo>
                  <a:pt x="14" y="155"/>
                  <a:pt x="0" y="141"/>
                  <a:pt x="0" y="125"/>
                </a:cubicBezTo>
                <a:cubicBezTo>
                  <a:pt x="0" y="30"/>
                  <a:pt x="0" y="30"/>
                  <a:pt x="0" y="30"/>
                </a:cubicBezTo>
                <a:cubicBezTo>
                  <a:pt x="0" y="13"/>
                  <a:pt x="14" y="0"/>
                  <a:pt x="30" y="0"/>
                </a:cubicBezTo>
                <a:cubicBezTo>
                  <a:pt x="125" y="0"/>
                  <a:pt x="125" y="0"/>
                  <a:pt x="125" y="0"/>
                </a:cubicBezTo>
                <a:cubicBezTo>
                  <a:pt x="142" y="0"/>
                  <a:pt x="156" y="13"/>
                  <a:pt x="156" y="30"/>
                </a:cubicBezTo>
                <a:cubicBezTo>
                  <a:pt x="156" y="125"/>
                  <a:pt x="156" y="125"/>
                  <a:pt x="156" y="125"/>
                </a:cubicBezTo>
                <a:cubicBezTo>
                  <a:pt x="156" y="141"/>
                  <a:pt x="142" y="155"/>
                  <a:pt x="125" y="155"/>
                </a:cubicBezTo>
                <a:close/>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7">
            <a:extLst>
              <a:ext uri="{FF2B5EF4-FFF2-40B4-BE49-F238E27FC236}">
                <a16:creationId xmlns:a16="http://schemas.microsoft.com/office/drawing/2014/main" id="{2D73732B-A31B-4FF4-8408-671F51689B20}"/>
              </a:ext>
            </a:extLst>
          </p:cNvPr>
          <p:cNvSpPr>
            <a:spLocks noEditPoints="1"/>
          </p:cNvSpPr>
          <p:nvPr/>
        </p:nvSpPr>
        <p:spPr bwMode="auto">
          <a:xfrm>
            <a:off x="7500791" y="2634499"/>
            <a:ext cx="436214" cy="440040"/>
          </a:xfrm>
          <a:custGeom>
            <a:avLst/>
            <a:gdLst>
              <a:gd name="T0" fmla="*/ 57 w 114"/>
              <a:gd name="T1" fmla="*/ 92 h 115"/>
              <a:gd name="T2" fmla="*/ 22 w 114"/>
              <a:gd name="T3" fmla="*/ 57 h 115"/>
              <a:gd name="T4" fmla="*/ 57 w 114"/>
              <a:gd name="T5" fmla="*/ 23 h 115"/>
              <a:gd name="T6" fmla="*/ 91 w 114"/>
              <a:gd name="T7" fmla="*/ 57 h 115"/>
              <a:gd name="T8" fmla="*/ 57 w 114"/>
              <a:gd name="T9" fmla="*/ 92 h 115"/>
              <a:gd name="T10" fmla="*/ 114 w 114"/>
              <a:gd name="T11" fmla="*/ 69 h 115"/>
              <a:gd name="T12" fmla="*/ 114 w 114"/>
              <a:gd name="T13" fmla="*/ 46 h 115"/>
              <a:gd name="T14" fmla="*/ 100 w 114"/>
              <a:gd name="T15" fmla="*/ 43 h 115"/>
              <a:gd name="T16" fmla="*/ 97 w 114"/>
              <a:gd name="T17" fmla="*/ 37 h 115"/>
              <a:gd name="T18" fmla="*/ 105 w 114"/>
              <a:gd name="T19" fmla="*/ 25 h 115"/>
              <a:gd name="T20" fmla="*/ 89 w 114"/>
              <a:gd name="T21" fmla="*/ 9 h 115"/>
              <a:gd name="T22" fmla="*/ 77 w 114"/>
              <a:gd name="T23" fmla="*/ 17 h 115"/>
              <a:gd name="T24" fmla="*/ 71 w 114"/>
              <a:gd name="T25" fmla="*/ 14 h 115"/>
              <a:gd name="T26" fmla="*/ 68 w 114"/>
              <a:gd name="T27" fmla="*/ 0 h 115"/>
              <a:gd name="T28" fmla="*/ 57 w 114"/>
              <a:gd name="T29" fmla="*/ 0 h 115"/>
              <a:gd name="T30" fmla="*/ 45 w 114"/>
              <a:gd name="T31" fmla="*/ 0 h 115"/>
              <a:gd name="T32" fmla="*/ 43 w 114"/>
              <a:gd name="T33" fmla="*/ 14 h 115"/>
              <a:gd name="T34" fmla="*/ 36 w 114"/>
              <a:gd name="T35" fmla="*/ 17 h 115"/>
              <a:gd name="T36" fmla="*/ 25 w 114"/>
              <a:gd name="T37" fmla="*/ 9 h 115"/>
              <a:gd name="T38" fmla="*/ 8 w 114"/>
              <a:gd name="T39" fmla="*/ 25 h 115"/>
              <a:gd name="T40" fmla="*/ 16 w 114"/>
              <a:gd name="T41" fmla="*/ 37 h 115"/>
              <a:gd name="T42" fmla="*/ 14 w 114"/>
              <a:gd name="T43" fmla="*/ 43 h 115"/>
              <a:gd name="T44" fmla="*/ 0 w 114"/>
              <a:gd name="T45" fmla="*/ 46 h 115"/>
              <a:gd name="T46" fmla="*/ 0 w 114"/>
              <a:gd name="T47" fmla="*/ 69 h 115"/>
              <a:gd name="T48" fmla="*/ 14 w 114"/>
              <a:gd name="T49" fmla="*/ 71 h 115"/>
              <a:gd name="T50" fmla="*/ 16 w 114"/>
              <a:gd name="T51" fmla="*/ 78 h 115"/>
              <a:gd name="T52" fmla="*/ 8 w 114"/>
              <a:gd name="T53" fmla="*/ 90 h 115"/>
              <a:gd name="T54" fmla="*/ 25 w 114"/>
              <a:gd name="T55" fmla="*/ 106 h 115"/>
              <a:gd name="T56" fmla="*/ 36 w 114"/>
              <a:gd name="T57" fmla="*/ 98 h 115"/>
              <a:gd name="T58" fmla="*/ 43 w 114"/>
              <a:gd name="T59" fmla="*/ 100 h 115"/>
              <a:gd name="T60" fmla="*/ 45 w 114"/>
              <a:gd name="T61" fmla="*/ 115 h 115"/>
              <a:gd name="T62" fmla="*/ 57 w 114"/>
              <a:gd name="T63" fmla="*/ 115 h 115"/>
              <a:gd name="T64" fmla="*/ 68 w 114"/>
              <a:gd name="T65" fmla="*/ 115 h 115"/>
              <a:gd name="T66" fmla="*/ 71 w 114"/>
              <a:gd name="T67" fmla="*/ 100 h 115"/>
              <a:gd name="T68" fmla="*/ 77 w 114"/>
              <a:gd name="T69" fmla="*/ 98 h 115"/>
              <a:gd name="T70" fmla="*/ 89 w 114"/>
              <a:gd name="T71" fmla="*/ 106 h 115"/>
              <a:gd name="T72" fmla="*/ 105 w 114"/>
              <a:gd name="T73" fmla="*/ 90 h 115"/>
              <a:gd name="T74" fmla="*/ 97 w 114"/>
              <a:gd name="T75" fmla="*/ 78 h 115"/>
              <a:gd name="T76" fmla="*/ 100 w 114"/>
              <a:gd name="T77" fmla="*/ 71 h 115"/>
              <a:gd name="T78" fmla="*/ 114 w 114"/>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15">
                <a:moveTo>
                  <a:pt x="57" y="92"/>
                </a:moveTo>
                <a:cubicBezTo>
                  <a:pt x="38" y="92"/>
                  <a:pt x="22" y="76"/>
                  <a:pt x="22" y="57"/>
                </a:cubicBezTo>
                <a:cubicBezTo>
                  <a:pt x="22" y="38"/>
                  <a:pt x="38" y="23"/>
                  <a:pt x="57" y="23"/>
                </a:cubicBezTo>
                <a:cubicBezTo>
                  <a:pt x="76" y="23"/>
                  <a:pt x="91" y="38"/>
                  <a:pt x="91" y="57"/>
                </a:cubicBezTo>
                <a:cubicBezTo>
                  <a:pt x="91" y="76"/>
                  <a:pt x="76" y="92"/>
                  <a:pt x="57" y="92"/>
                </a:cubicBezTo>
                <a:close/>
                <a:moveTo>
                  <a:pt x="114" y="69"/>
                </a:moveTo>
                <a:cubicBezTo>
                  <a:pt x="114" y="46"/>
                  <a:pt x="114" y="46"/>
                  <a:pt x="114" y="46"/>
                </a:cubicBezTo>
                <a:cubicBezTo>
                  <a:pt x="100" y="43"/>
                  <a:pt x="100" y="43"/>
                  <a:pt x="100" y="43"/>
                </a:cubicBezTo>
                <a:cubicBezTo>
                  <a:pt x="99" y="41"/>
                  <a:pt x="98" y="39"/>
                  <a:pt x="97" y="37"/>
                </a:cubicBezTo>
                <a:cubicBezTo>
                  <a:pt x="105" y="25"/>
                  <a:pt x="105" y="25"/>
                  <a:pt x="105" y="25"/>
                </a:cubicBezTo>
                <a:cubicBezTo>
                  <a:pt x="89" y="9"/>
                  <a:pt x="89" y="9"/>
                  <a:pt x="89" y="9"/>
                </a:cubicBezTo>
                <a:cubicBezTo>
                  <a:pt x="77" y="17"/>
                  <a:pt x="77" y="17"/>
                  <a:pt x="77" y="17"/>
                </a:cubicBezTo>
                <a:cubicBezTo>
                  <a:pt x="75" y="16"/>
                  <a:pt x="73" y="15"/>
                  <a:pt x="71" y="14"/>
                </a:cubicBezTo>
                <a:cubicBezTo>
                  <a:pt x="68" y="0"/>
                  <a:pt x="68" y="0"/>
                  <a:pt x="68" y="0"/>
                </a:cubicBezTo>
                <a:cubicBezTo>
                  <a:pt x="57" y="0"/>
                  <a:pt x="57" y="0"/>
                  <a:pt x="57" y="0"/>
                </a:cubicBezTo>
                <a:cubicBezTo>
                  <a:pt x="45" y="0"/>
                  <a:pt x="45" y="0"/>
                  <a:pt x="45" y="0"/>
                </a:cubicBezTo>
                <a:cubicBezTo>
                  <a:pt x="43" y="14"/>
                  <a:pt x="43" y="14"/>
                  <a:pt x="43" y="14"/>
                </a:cubicBezTo>
                <a:cubicBezTo>
                  <a:pt x="40" y="15"/>
                  <a:pt x="38" y="16"/>
                  <a:pt x="36" y="17"/>
                </a:cubicBezTo>
                <a:cubicBezTo>
                  <a:pt x="25" y="9"/>
                  <a:pt x="25" y="9"/>
                  <a:pt x="25" y="9"/>
                </a:cubicBezTo>
                <a:cubicBezTo>
                  <a:pt x="8" y="25"/>
                  <a:pt x="8" y="25"/>
                  <a:pt x="8" y="25"/>
                </a:cubicBezTo>
                <a:cubicBezTo>
                  <a:pt x="16" y="37"/>
                  <a:pt x="16" y="37"/>
                  <a:pt x="16" y="37"/>
                </a:cubicBezTo>
                <a:cubicBezTo>
                  <a:pt x="15" y="39"/>
                  <a:pt x="14" y="41"/>
                  <a:pt x="14" y="43"/>
                </a:cubicBezTo>
                <a:cubicBezTo>
                  <a:pt x="0" y="46"/>
                  <a:pt x="0" y="46"/>
                  <a:pt x="0" y="46"/>
                </a:cubicBezTo>
                <a:cubicBezTo>
                  <a:pt x="0" y="69"/>
                  <a:pt x="0" y="69"/>
                  <a:pt x="0" y="69"/>
                </a:cubicBezTo>
                <a:cubicBezTo>
                  <a:pt x="14" y="71"/>
                  <a:pt x="14" y="71"/>
                  <a:pt x="14" y="71"/>
                </a:cubicBezTo>
                <a:cubicBezTo>
                  <a:pt x="14" y="74"/>
                  <a:pt x="15" y="76"/>
                  <a:pt x="16" y="78"/>
                </a:cubicBezTo>
                <a:cubicBezTo>
                  <a:pt x="8" y="90"/>
                  <a:pt x="8" y="90"/>
                  <a:pt x="8" y="90"/>
                </a:cubicBezTo>
                <a:cubicBezTo>
                  <a:pt x="25" y="106"/>
                  <a:pt x="25" y="106"/>
                  <a:pt x="25" y="106"/>
                </a:cubicBezTo>
                <a:cubicBezTo>
                  <a:pt x="36" y="98"/>
                  <a:pt x="36" y="98"/>
                  <a:pt x="36" y="98"/>
                </a:cubicBezTo>
                <a:cubicBezTo>
                  <a:pt x="38" y="99"/>
                  <a:pt x="40" y="100"/>
                  <a:pt x="43" y="100"/>
                </a:cubicBezTo>
                <a:cubicBezTo>
                  <a:pt x="45" y="115"/>
                  <a:pt x="45" y="115"/>
                  <a:pt x="45" y="115"/>
                </a:cubicBezTo>
                <a:cubicBezTo>
                  <a:pt x="57" y="115"/>
                  <a:pt x="57" y="115"/>
                  <a:pt x="57" y="115"/>
                </a:cubicBezTo>
                <a:cubicBezTo>
                  <a:pt x="68" y="115"/>
                  <a:pt x="68" y="115"/>
                  <a:pt x="68" y="115"/>
                </a:cubicBezTo>
                <a:cubicBezTo>
                  <a:pt x="71" y="100"/>
                  <a:pt x="71" y="100"/>
                  <a:pt x="71" y="100"/>
                </a:cubicBezTo>
                <a:cubicBezTo>
                  <a:pt x="73" y="100"/>
                  <a:pt x="75" y="99"/>
                  <a:pt x="77" y="98"/>
                </a:cubicBezTo>
                <a:cubicBezTo>
                  <a:pt x="89" y="106"/>
                  <a:pt x="89" y="106"/>
                  <a:pt x="89" y="106"/>
                </a:cubicBezTo>
                <a:cubicBezTo>
                  <a:pt x="105" y="90"/>
                  <a:pt x="105" y="90"/>
                  <a:pt x="105" y="90"/>
                </a:cubicBezTo>
                <a:cubicBezTo>
                  <a:pt x="97" y="78"/>
                  <a:pt x="97" y="78"/>
                  <a:pt x="97" y="78"/>
                </a:cubicBezTo>
                <a:cubicBezTo>
                  <a:pt x="98" y="76"/>
                  <a:pt x="99" y="74"/>
                  <a:pt x="100" y="71"/>
                </a:cubicBezTo>
                <a:cubicBezTo>
                  <a:pt x="114" y="69"/>
                  <a:pt x="114" y="69"/>
                  <a:pt x="114"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8" name="Group 67">
            <a:extLst>
              <a:ext uri="{FF2B5EF4-FFF2-40B4-BE49-F238E27FC236}">
                <a16:creationId xmlns:a16="http://schemas.microsoft.com/office/drawing/2014/main" id="{3001788B-1411-4E8F-818F-265CB0729FCE}"/>
              </a:ext>
            </a:extLst>
          </p:cNvPr>
          <p:cNvGrpSpPr/>
          <p:nvPr/>
        </p:nvGrpSpPr>
        <p:grpSpPr>
          <a:xfrm>
            <a:off x="5660275" y="3608326"/>
            <a:ext cx="2047143" cy="2598148"/>
            <a:chOff x="5660275" y="3608326"/>
            <a:chExt cx="2047143" cy="2598148"/>
          </a:xfrm>
        </p:grpSpPr>
        <p:sp>
          <p:nvSpPr>
            <p:cNvPr id="37" name="Freeform 28">
              <a:extLst>
                <a:ext uri="{FF2B5EF4-FFF2-40B4-BE49-F238E27FC236}">
                  <a16:creationId xmlns:a16="http://schemas.microsoft.com/office/drawing/2014/main" id="{57394D67-62F2-4DFE-B1BA-ED7F63DD83DD}"/>
                </a:ext>
              </a:extLst>
            </p:cNvPr>
            <p:cNvSpPr>
              <a:spLocks/>
            </p:cNvSpPr>
            <p:nvPr/>
          </p:nvSpPr>
          <p:spPr bwMode="auto">
            <a:xfrm>
              <a:off x="6370079" y="3608326"/>
              <a:ext cx="1337339" cy="1777378"/>
            </a:xfrm>
            <a:custGeom>
              <a:avLst/>
              <a:gdLst>
                <a:gd name="T0" fmla="*/ 11 w 349"/>
                <a:gd name="T1" fmla="*/ 460 h 464"/>
                <a:gd name="T2" fmla="*/ 348 w 349"/>
                <a:gd name="T3" fmla="*/ 10 h 464"/>
                <a:gd name="T4" fmla="*/ 347 w 349"/>
                <a:gd name="T5" fmla="*/ 2 h 464"/>
                <a:gd name="T6" fmla="*/ 339 w 349"/>
                <a:gd name="T7" fmla="*/ 2 h 464"/>
                <a:gd name="T8" fmla="*/ 3 w 349"/>
                <a:gd name="T9" fmla="*/ 257 h 464"/>
                <a:gd name="T10" fmla="*/ 0 w 349"/>
                <a:gd name="T11" fmla="*/ 262 h 464"/>
                <a:gd name="T12" fmla="*/ 0 w 349"/>
                <a:gd name="T13" fmla="*/ 457 h 464"/>
                <a:gd name="T14" fmla="*/ 6 w 349"/>
                <a:gd name="T15" fmla="*/ 463 h 464"/>
                <a:gd name="T16" fmla="*/ 12 w 349"/>
                <a:gd name="T17" fmla="*/ 457 h 464"/>
                <a:gd name="T18" fmla="*/ 12 w 349"/>
                <a:gd name="T19" fmla="*/ 265 h 464"/>
                <a:gd name="T20" fmla="*/ 312 w 349"/>
                <a:gd name="T21" fmla="*/ 37 h 464"/>
                <a:gd name="T22" fmla="*/ 2 w 349"/>
                <a:gd name="T23" fmla="*/ 453 h 464"/>
                <a:gd name="T24" fmla="*/ 3 w 349"/>
                <a:gd name="T25" fmla="*/ 462 h 464"/>
                <a:gd name="T26" fmla="*/ 11 w 349"/>
                <a:gd name="T27" fmla="*/ 46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9" h="464">
                  <a:moveTo>
                    <a:pt x="11" y="460"/>
                  </a:moveTo>
                  <a:cubicBezTo>
                    <a:pt x="348" y="10"/>
                    <a:pt x="348" y="10"/>
                    <a:pt x="348" y="10"/>
                  </a:cubicBezTo>
                  <a:cubicBezTo>
                    <a:pt x="349" y="8"/>
                    <a:pt x="349" y="4"/>
                    <a:pt x="347" y="2"/>
                  </a:cubicBezTo>
                  <a:cubicBezTo>
                    <a:pt x="345" y="0"/>
                    <a:pt x="341" y="0"/>
                    <a:pt x="339" y="2"/>
                  </a:cubicBezTo>
                  <a:cubicBezTo>
                    <a:pt x="3" y="257"/>
                    <a:pt x="3" y="257"/>
                    <a:pt x="3" y="257"/>
                  </a:cubicBezTo>
                  <a:cubicBezTo>
                    <a:pt x="1" y="258"/>
                    <a:pt x="0" y="260"/>
                    <a:pt x="0" y="262"/>
                  </a:cubicBezTo>
                  <a:cubicBezTo>
                    <a:pt x="0" y="457"/>
                    <a:pt x="0" y="457"/>
                    <a:pt x="0" y="457"/>
                  </a:cubicBezTo>
                  <a:cubicBezTo>
                    <a:pt x="0" y="460"/>
                    <a:pt x="3" y="463"/>
                    <a:pt x="6" y="463"/>
                  </a:cubicBezTo>
                  <a:cubicBezTo>
                    <a:pt x="10" y="463"/>
                    <a:pt x="12" y="460"/>
                    <a:pt x="12" y="457"/>
                  </a:cubicBezTo>
                  <a:cubicBezTo>
                    <a:pt x="12" y="265"/>
                    <a:pt x="12" y="265"/>
                    <a:pt x="12" y="265"/>
                  </a:cubicBezTo>
                  <a:cubicBezTo>
                    <a:pt x="312" y="37"/>
                    <a:pt x="312" y="37"/>
                    <a:pt x="312" y="37"/>
                  </a:cubicBezTo>
                  <a:cubicBezTo>
                    <a:pt x="2" y="453"/>
                    <a:pt x="2" y="453"/>
                    <a:pt x="2" y="453"/>
                  </a:cubicBezTo>
                  <a:cubicBezTo>
                    <a:pt x="0" y="456"/>
                    <a:pt x="0" y="460"/>
                    <a:pt x="3" y="462"/>
                  </a:cubicBezTo>
                  <a:cubicBezTo>
                    <a:pt x="5" y="464"/>
                    <a:pt x="9" y="463"/>
                    <a:pt x="11" y="460"/>
                  </a:cubicBez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29">
              <a:extLst>
                <a:ext uri="{FF2B5EF4-FFF2-40B4-BE49-F238E27FC236}">
                  <a16:creationId xmlns:a16="http://schemas.microsoft.com/office/drawing/2014/main" id="{836BA6E3-2263-413B-9344-EF5F6BA10E37}"/>
                </a:ext>
              </a:extLst>
            </p:cNvPr>
            <p:cNvSpPr>
              <a:spLocks/>
            </p:cNvSpPr>
            <p:nvPr/>
          </p:nvSpPr>
          <p:spPr bwMode="auto">
            <a:xfrm>
              <a:off x="6370079" y="3971837"/>
              <a:ext cx="1065662" cy="809290"/>
            </a:xfrm>
            <a:custGeom>
              <a:avLst/>
              <a:gdLst>
                <a:gd name="T0" fmla="*/ 4 w 278"/>
                <a:gd name="T1" fmla="*/ 172 h 211"/>
                <a:gd name="T2" fmla="*/ 122 w 278"/>
                <a:gd name="T3" fmla="*/ 210 h 211"/>
                <a:gd name="T4" fmla="*/ 127 w 278"/>
                <a:gd name="T5" fmla="*/ 210 h 211"/>
                <a:gd name="T6" fmla="*/ 130 w 278"/>
                <a:gd name="T7" fmla="*/ 205 h 211"/>
                <a:gd name="T8" fmla="*/ 130 w 278"/>
                <a:gd name="T9" fmla="*/ 84 h 211"/>
                <a:gd name="T10" fmla="*/ 219 w 278"/>
                <a:gd name="T11" fmla="*/ 84 h 211"/>
                <a:gd name="T12" fmla="*/ 223 w 278"/>
                <a:gd name="T13" fmla="*/ 82 h 211"/>
                <a:gd name="T14" fmla="*/ 225 w 278"/>
                <a:gd name="T15" fmla="*/ 78 h 211"/>
                <a:gd name="T16" fmla="*/ 225 w 278"/>
                <a:gd name="T17" fmla="*/ 12 h 211"/>
                <a:gd name="T18" fmla="*/ 272 w 278"/>
                <a:gd name="T19" fmla="*/ 12 h 211"/>
                <a:gd name="T20" fmla="*/ 278 w 278"/>
                <a:gd name="T21" fmla="*/ 6 h 211"/>
                <a:gd name="T22" fmla="*/ 272 w 278"/>
                <a:gd name="T23" fmla="*/ 0 h 211"/>
                <a:gd name="T24" fmla="*/ 219 w 278"/>
                <a:gd name="T25" fmla="*/ 0 h 211"/>
                <a:gd name="T26" fmla="*/ 214 w 278"/>
                <a:gd name="T27" fmla="*/ 1 h 211"/>
                <a:gd name="T28" fmla="*/ 213 w 278"/>
                <a:gd name="T29" fmla="*/ 6 h 211"/>
                <a:gd name="T30" fmla="*/ 213 w 278"/>
                <a:gd name="T31" fmla="*/ 72 h 211"/>
                <a:gd name="T32" fmla="*/ 124 w 278"/>
                <a:gd name="T33" fmla="*/ 72 h 211"/>
                <a:gd name="T34" fmla="*/ 119 w 278"/>
                <a:gd name="T35" fmla="*/ 73 h 211"/>
                <a:gd name="T36" fmla="*/ 118 w 278"/>
                <a:gd name="T37" fmla="*/ 78 h 211"/>
                <a:gd name="T38" fmla="*/ 118 w 278"/>
                <a:gd name="T39" fmla="*/ 196 h 211"/>
                <a:gd name="T40" fmla="*/ 8 w 278"/>
                <a:gd name="T41" fmla="*/ 161 h 211"/>
                <a:gd name="T42" fmla="*/ 1 w 278"/>
                <a:gd name="T43" fmla="*/ 165 h 211"/>
                <a:gd name="T44" fmla="*/ 4 w 278"/>
                <a:gd name="T45" fmla="*/ 17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8" h="211">
                  <a:moveTo>
                    <a:pt x="4" y="172"/>
                  </a:moveTo>
                  <a:cubicBezTo>
                    <a:pt x="122" y="210"/>
                    <a:pt x="122" y="210"/>
                    <a:pt x="122" y="210"/>
                  </a:cubicBezTo>
                  <a:cubicBezTo>
                    <a:pt x="124" y="211"/>
                    <a:pt x="126" y="211"/>
                    <a:pt x="127" y="210"/>
                  </a:cubicBezTo>
                  <a:cubicBezTo>
                    <a:pt x="129" y="208"/>
                    <a:pt x="130" y="207"/>
                    <a:pt x="130" y="205"/>
                  </a:cubicBezTo>
                  <a:cubicBezTo>
                    <a:pt x="130" y="84"/>
                    <a:pt x="130" y="84"/>
                    <a:pt x="130" y="84"/>
                  </a:cubicBezTo>
                  <a:cubicBezTo>
                    <a:pt x="219" y="84"/>
                    <a:pt x="219" y="84"/>
                    <a:pt x="219" y="84"/>
                  </a:cubicBezTo>
                  <a:cubicBezTo>
                    <a:pt x="220" y="84"/>
                    <a:pt x="222" y="83"/>
                    <a:pt x="223" y="82"/>
                  </a:cubicBezTo>
                  <a:cubicBezTo>
                    <a:pt x="224" y="81"/>
                    <a:pt x="225" y="79"/>
                    <a:pt x="225" y="78"/>
                  </a:cubicBezTo>
                  <a:cubicBezTo>
                    <a:pt x="225" y="12"/>
                    <a:pt x="225" y="12"/>
                    <a:pt x="225" y="12"/>
                  </a:cubicBezTo>
                  <a:cubicBezTo>
                    <a:pt x="272" y="12"/>
                    <a:pt x="272" y="12"/>
                    <a:pt x="272" y="12"/>
                  </a:cubicBezTo>
                  <a:cubicBezTo>
                    <a:pt x="276" y="12"/>
                    <a:pt x="278" y="9"/>
                    <a:pt x="278" y="6"/>
                  </a:cubicBezTo>
                  <a:cubicBezTo>
                    <a:pt x="278" y="2"/>
                    <a:pt x="276" y="0"/>
                    <a:pt x="272" y="0"/>
                  </a:cubicBezTo>
                  <a:cubicBezTo>
                    <a:pt x="219" y="0"/>
                    <a:pt x="219" y="0"/>
                    <a:pt x="219" y="0"/>
                  </a:cubicBezTo>
                  <a:cubicBezTo>
                    <a:pt x="217" y="0"/>
                    <a:pt x="215" y="0"/>
                    <a:pt x="214" y="1"/>
                  </a:cubicBezTo>
                  <a:cubicBezTo>
                    <a:pt x="213" y="2"/>
                    <a:pt x="213" y="4"/>
                    <a:pt x="213" y="6"/>
                  </a:cubicBezTo>
                  <a:cubicBezTo>
                    <a:pt x="213" y="72"/>
                    <a:pt x="213" y="72"/>
                    <a:pt x="213" y="72"/>
                  </a:cubicBezTo>
                  <a:cubicBezTo>
                    <a:pt x="124" y="72"/>
                    <a:pt x="124" y="72"/>
                    <a:pt x="124" y="72"/>
                  </a:cubicBezTo>
                  <a:cubicBezTo>
                    <a:pt x="122" y="72"/>
                    <a:pt x="121" y="72"/>
                    <a:pt x="119" y="73"/>
                  </a:cubicBezTo>
                  <a:cubicBezTo>
                    <a:pt x="118" y="74"/>
                    <a:pt x="118" y="76"/>
                    <a:pt x="118" y="78"/>
                  </a:cubicBezTo>
                  <a:cubicBezTo>
                    <a:pt x="118" y="196"/>
                    <a:pt x="118" y="196"/>
                    <a:pt x="118" y="196"/>
                  </a:cubicBezTo>
                  <a:cubicBezTo>
                    <a:pt x="8" y="161"/>
                    <a:pt x="8" y="161"/>
                    <a:pt x="8" y="161"/>
                  </a:cubicBezTo>
                  <a:cubicBezTo>
                    <a:pt x="5" y="160"/>
                    <a:pt x="2" y="162"/>
                    <a:pt x="1" y="165"/>
                  </a:cubicBezTo>
                  <a:cubicBezTo>
                    <a:pt x="0" y="168"/>
                    <a:pt x="1" y="171"/>
                    <a:pt x="4" y="172"/>
                  </a:cubicBez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0">
              <a:extLst>
                <a:ext uri="{FF2B5EF4-FFF2-40B4-BE49-F238E27FC236}">
                  <a16:creationId xmlns:a16="http://schemas.microsoft.com/office/drawing/2014/main" id="{EDE8846C-58DD-47AE-92A0-124BB1A5785B}"/>
                </a:ext>
              </a:extLst>
            </p:cNvPr>
            <p:cNvSpPr>
              <a:spLocks/>
            </p:cNvSpPr>
            <p:nvPr/>
          </p:nvSpPr>
          <p:spPr bwMode="auto">
            <a:xfrm>
              <a:off x="5690887" y="4331522"/>
              <a:ext cx="61223" cy="1874952"/>
            </a:xfrm>
            <a:custGeom>
              <a:avLst/>
              <a:gdLst>
                <a:gd name="T0" fmla="*/ 32 w 32"/>
                <a:gd name="T1" fmla="*/ 980 h 980"/>
                <a:gd name="T2" fmla="*/ 0 w 32"/>
                <a:gd name="T3" fmla="*/ 980 h 980"/>
                <a:gd name="T4" fmla="*/ 0 w 32"/>
                <a:gd name="T5" fmla="*/ 0 h 980"/>
                <a:gd name="T6" fmla="*/ 32 w 32"/>
                <a:gd name="T7" fmla="*/ 0 h 980"/>
                <a:gd name="T8" fmla="*/ 32 w 32"/>
                <a:gd name="T9" fmla="*/ 980 h 980"/>
                <a:gd name="T10" fmla="*/ 32 w 32"/>
                <a:gd name="T11" fmla="*/ 980 h 980"/>
              </a:gdLst>
              <a:ahLst/>
              <a:cxnLst>
                <a:cxn ang="0">
                  <a:pos x="T0" y="T1"/>
                </a:cxn>
                <a:cxn ang="0">
                  <a:pos x="T2" y="T3"/>
                </a:cxn>
                <a:cxn ang="0">
                  <a:pos x="T4" y="T5"/>
                </a:cxn>
                <a:cxn ang="0">
                  <a:pos x="T6" y="T7"/>
                </a:cxn>
                <a:cxn ang="0">
                  <a:pos x="T8" y="T9"/>
                </a:cxn>
                <a:cxn ang="0">
                  <a:pos x="T10" y="T11"/>
                </a:cxn>
              </a:cxnLst>
              <a:rect l="0" t="0" r="r" b="b"/>
              <a:pathLst>
                <a:path w="32" h="980">
                  <a:moveTo>
                    <a:pt x="32" y="980"/>
                  </a:moveTo>
                  <a:lnTo>
                    <a:pt x="0" y="980"/>
                  </a:lnTo>
                  <a:lnTo>
                    <a:pt x="0" y="0"/>
                  </a:lnTo>
                  <a:lnTo>
                    <a:pt x="32" y="0"/>
                  </a:lnTo>
                  <a:lnTo>
                    <a:pt x="32" y="980"/>
                  </a:lnTo>
                  <a:lnTo>
                    <a:pt x="32" y="98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1">
              <a:extLst>
                <a:ext uri="{FF2B5EF4-FFF2-40B4-BE49-F238E27FC236}">
                  <a16:creationId xmlns:a16="http://schemas.microsoft.com/office/drawing/2014/main" id="{7CA3675A-888A-4E4D-B882-DBC839183D0C}"/>
                </a:ext>
              </a:extLst>
            </p:cNvPr>
            <p:cNvSpPr>
              <a:spLocks/>
            </p:cNvSpPr>
            <p:nvPr/>
          </p:nvSpPr>
          <p:spPr bwMode="auto">
            <a:xfrm>
              <a:off x="5702366" y="4346827"/>
              <a:ext cx="709804" cy="713630"/>
            </a:xfrm>
            <a:custGeom>
              <a:avLst/>
              <a:gdLst>
                <a:gd name="T0" fmla="*/ 371 w 371"/>
                <a:gd name="T1" fmla="*/ 351 h 373"/>
                <a:gd name="T2" fmla="*/ 347 w 371"/>
                <a:gd name="T3" fmla="*/ 373 h 373"/>
                <a:gd name="T4" fmla="*/ 0 w 371"/>
                <a:gd name="T5" fmla="*/ 22 h 373"/>
                <a:gd name="T6" fmla="*/ 22 w 371"/>
                <a:gd name="T7" fmla="*/ 0 h 373"/>
                <a:gd name="T8" fmla="*/ 371 w 371"/>
                <a:gd name="T9" fmla="*/ 351 h 373"/>
                <a:gd name="T10" fmla="*/ 371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371" y="351"/>
                  </a:moveTo>
                  <a:lnTo>
                    <a:pt x="347" y="373"/>
                  </a:lnTo>
                  <a:lnTo>
                    <a:pt x="0" y="22"/>
                  </a:lnTo>
                  <a:lnTo>
                    <a:pt x="22" y="0"/>
                  </a:lnTo>
                  <a:lnTo>
                    <a:pt x="371" y="351"/>
                  </a:lnTo>
                  <a:lnTo>
                    <a:pt x="371"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2">
              <a:extLst>
                <a:ext uri="{FF2B5EF4-FFF2-40B4-BE49-F238E27FC236}">
                  <a16:creationId xmlns:a16="http://schemas.microsoft.com/office/drawing/2014/main" id="{1CAFE5D1-8286-40DC-AE80-2966199BE3FA}"/>
                </a:ext>
              </a:extLst>
            </p:cNvPr>
            <p:cNvSpPr>
              <a:spLocks/>
            </p:cNvSpPr>
            <p:nvPr/>
          </p:nvSpPr>
          <p:spPr bwMode="auto">
            <a:xfrm>
              <a:off x="6362426" y="4331522"/>
              <a:ext cx="61223" cy="1874952"/>
            </a:xfrm>
            <a:custGeom>
              <a:avLst/>
              <a:gdLst>
                <a:gd name="T0" fmla="*/ 32 w 32"/>
                <a:gd name="T1" fmla="*/ 980 h 980"/>
                <a:gd name="T2" fmla="*/ 0 w 32"/>
                <a:gd name="T3" fmla="*/ 980 h 980"/>
                <a:gd name="T4" fmla="*/ 0 w 32"/>
                <a:gd name="T5" fmla="*/ 0 h 980"/>
                <a:gd name="T6" fmla="*/ 32 w 32"/>
                <a:gd name="T7" fmla="*/ 0 h 980"/>
                <a:gd name="T8" fmla="*/ 32 w 32"/>
                <a:gd name="T9" fmla="*/ 980 h 980"/>
                <a:gd name="T10" fmla="*/ 32 w 32"/>
                <a:gd name="T11" fmla="*/ 980 h 980"/>
              </a:gdLst>
              <a:ahLst/>
              <a:cxnLst>
                <a:cxn ang="0">
                  <a:pos x="T0" y="T1"/>
                </a:cxn>
                <a:cxn ang="0">
                  <a:pos x="T2" y="T3"/>
                </a:cxn>
                <a:cxn ang="0">
                  <a:pos x="T4" y="T5"/>
                </a:cxn>
                <a:cxn ang="0">
                  <a:pos x="T6" y="T7"/>
                </a:cxn>
                <a:cxn ang="0">
                  <a:pos x="T8" y="T9"/>
                </a:cxn>
                <a:cxn ang="0">
                  <a:pos x="T10" y="T11"/>
                </a:cxn>
              </a:cxnLst>
              <a:rect l="0" t="0" r="r" b="b"/>
              <a:pathLst>
                <a:path w="32" h="980">
                  <a:moveTo>
                    <a:pt x="32" y="980"/>
                  </a:moveTo>
                  <a:lnTo>
                    <a:pt x="0" y="980"/>
                  </a:lnTo>
                  <a:lnTo>
                    <a:pt x="0" y="0"/>
                  </a:lnTo>
                  <a:lnTo>
                    <a:pt x="32" y="0"/>
                  </a:lnTo>
                  <a:lnTo>
                    <a:pt x="32" y="980"/>
                  </a:lnTo>
                  <a:lnTo>
                    <a:pt x="32" y="98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3">
              <a:extLst>
                <a:ext uri="{FF2B5EF4-FFF2-40B4-BE49-F238E27FC236}">
                  <a16:creationId xmlns:a16="http://schemas.microsoft.com/office/drawing/2014/main" id="{7080CFF4-5211-427C-B56B-C4ED94291931}"/>
                </a:ext>
              </a:extLst>
            </p:cNvPr>
            <p:cNvSpPr>
              <a:spLocks/>
            </p:cNvSpPr>
            <p:nvPr/>
          </p:nvSpPr>
          <p:spPr bwMode="auto">
            <a:xfrm>
              <a:off x="5702366" y="4346827"/>
              <a:ext cx="709804" cy="713630"/>
            </a:xfrm>
            <a:custGeom>
              <a:avLst/>
              <a:gdLst>
                <a:gd name="T0" fmla="*/ 0 w 371"/>
                <a:gd name="T1" fmla="*/ 351 h 373"/>
                <a:gd name="T2" fmla="*/ 22 w 371"/>
                <a:gd name="T3" fmla="*/ 373 h 373"/>
                <a:gd name="T4" fmla="*/ 371 w 371"/>
                <a:gd name="T5" fmla="*/ 22 h 373"/>
                <a:gd name="T6" fmla="*/ 347 w 371"/>
                <a:gd name="T7" fmla="*/ 0 h 373"/>
                <a:gd name="T8" fmla="*/ 0 w 371"/>
                <a:gd name="T9" fmla="*/ 351 h 373"/>
                <a:gd name="T10" fmla="*/ 0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0" y="351"/>
                  </a:moveTo>
                  <a:lnTo>
                    <a:pt x="22" y="373"/>
                  </a:lnTo>
                  <a:lnTo>
                    <a:pt x="371" y="22"/>
                  </a:lnTo>
                  <a:lnTo>
                    <a:pt x="347" y="0"/>
                  </a:lnTo>
                  <a:lnTo>
                    <a:pt x="0" y="351"/>
                  </a:lnTo>
                  <a:lnTo>
                    <a:pt x="0"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4">
              <a:extLst>
                <a:ext uri="{FF2B5EF4-FFF2-40B4-BE49-F238E27FC236}">
                  <a16:creationId xmlns:a16="http://schemas.microsoft.com/office/drawing/2014/main" id="{B320C221-F0F9-4CDA-B05D-0999D35F620C}"/>
                </a:ext>
              </a:extLst>
            </p:cNvPr>
            <p:cNvSpPr>
              <a:spLocks/>
            </p:cNvSpPr>
            <p:nvPr/>
          </p:nvSpPr>
          <p:spPr bwMode="auto">
            <a:xfrm>
              <a:off x="5721498" y="5048978"/>
              <a:ext cx="671539" cy="61223"/>
            </a:xfrm>
            <a:custGeom>
              <a:avLst/>
              <a:gdLst>
                <a:gd name="T0" fmla="*/ 351 w 351"/>
                <a:gd name="T1" fmla="*/ 0 h 32"/>
                <a:gd name="T2" fmla="*/ 351 w 351"/>
                <a:gd name="T3" fmla="*/ 32 h 32"/>
                <a:gd name="T4" fmla="*/ 0 w 351"/>
                <a:gd name="T5" fmla="*/ 32 h 32"/>
                <a:gd name="T6" fmla="*/ 0 w 351"/>
                <a:gd name="T7" fmla="*/ 0 h 32"/>
                <a:gd name="T8" fmla="*/ 351 w 351"/>
                <a:gd name="T9" fmla="*/ 0 h 32"/>
                <a:gd name="T10" fmla="*/ 351 w 351"/>
                <a:gd name="T11" fmla="*/ 0 h 32"/>
              </a:gdLst>
              <a:ahLst/>
              <a:cxnLst>
                <a:cxn ang="0">
                  <a:pos x="T0" y="T1"/>
                </a:cxn>
                <a:cxn ang="0">
                  <a:pos x="T2" y="T3"/>
                </a:cxn>
                <a:cxn ang="0">
                  <a:pos x="T4" y="T5"/>
                </a:cxn>
                <a:cxn ang="0">
                  <a:pos x="T6" y="T7"/>
                </a:cxn>
                <a:cxn ang="0">
                  <a:pos x="T8" y="T9"/>
                </a:cxn>
                <a:cxn ang="0">
                  <a:pos x="T10" y="T11"/>
                </a:cxn>
              </a:cxnLst>
              <a:rect l="0" t="0" r="r" b="b"/>
              <a:pathLst>
                <a:path w="351" h="32">
                  <a:moveTo>
                    <a:pt x="351" y="0"/>
                  </a:moveTo>
                  <a:lnTo>
                    <a:pt x="351" y="32"/>
                  </a:lnTo>
                  <a:lnTo>
                    <a:pt x="0" y="32"/>
                  </a:lnTo>
                  <a:lnTo>
                    <a:pt x="0" y="0"/>
                  </a:lnTo>
                  <a:lnTo>
                    <a:pt x="351" y="0"/>
                  </a:lnTo>
                  <a:lnTo>
                    <a:pt x="351" y="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5">
              <a:extLst>
                <a:ext uri="{FF2B5EF4-FFF2-40B4-BE49-F238E27FC236}">
                  <a16:creationId xmlns:a16="http://schemas.microsoft.com/office/drawing/2014/main" id="{AABE8EC4-E028-4750-ABFD-8C5D7AB12D9B}"/>
                </a:ext>
              </a:extLst>
            </p:cNvPr>
            <p:cNvSpPr>
              <a:spLocks/>
            </p:cNvSpPr>
            <p:nvPr/>
          </p:nvSpPr>
          <p:spPr bwMode="auto">
            <a:xfrm>
              <a:off x="5702366" y="5098721"/>
              <a:ext cx="709804" cy="713630"/>
            </a:xfrm>
            <a:custGeom>
              <a:avLst/>
              <a:gdLst>
                <a:gd name="T0" fmla="*/ 371 w 371"/>
                <a:gd name="T1" fmla="*/ 351 h 373"/>
                <a:gd name="T2" fmla="*/ 347 w 371"/>
                <a:gd name="T3" fmla="*/ 373 h 373"/>
                <a:gd name="T4" fmla="*/ 0 w 371"/>
                <a:gd name="T5" fmla="*/ 22 h 373"/>
                <a:gd name="T6" fmla="*/ 22 w 371"/>
                <a:gd name="T7" fmla="*/ 0 h 373"/>
                <a:gd name="T8" fmla="*/ 371 w 371"/>
                <a:gd name="T9" fmla="*/ 351 h 373"/>
                <a:gd name="T10" fmla="*/ 371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371" y="351"/>
                  </a:moveTo>
                  <a:lnTo>
                    <a:pt x="347" y="373"/>
                  </a:lnTo>
                  <a:lnTo>
                    <a:pt x="0" y="22"/>
                  </a:lnTo>
                  <a:lnTo>
                    <a:pt x="22" y="0"/>
                  </a:lnTo>
                  <a:lnTo>
                    <a:pt x="371" y="351"/>
                  </a:lnTo>
                  <a:lnTo>
                    <a:pt x="371"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36">
              <a:extLst>
                <a:ext uri="{FF2B5EF4-FFF2-40B4-BE49-F238E27FC236}">
                  <a16:creationId xmlns:a16="http://schemas.microsoft.com/office/drawing/2014/main" id="{446AC49F-F5B2-439E-BF65-9EF8E029E49C}"/>
                </a:ext>
              </a:extLst>
            </p:cNvPr>
            <p:cNvSpPr>
              <a:spLocks/>
            </p:cNvSpPr>
            <p:nvPr/>
          </p:nvSpPr>
          <p:spPr bwMode="auto">
            <a:xfrm>
              <a:off x="5702366" y="5098721"/>
              <a:ext cx="709804" cy="713630"/>
            </a:xfrm>
            <a:custGeom>
              <a:avLst/>
              <a:gdLst>
                <a:gd name="T0" fmla="*/ 0 w 371"/>
                <a:gd name="T1" fmla="*/ 351 h 373"/>
                <a:gd name="T2" fmla="*/ 22 w 371"/>
                <a:gd name="T3" fmla="*/ 373 h 373"/>
                <a:gd name="T4" fmla="*/ 371 w 371"/>
                <a:gd name="T5" fmla="*/ 22 h 373"/>
                <a:gd name="T6" fmla="*/ 347 w 371"/>
                <a:gd name="T7" fmla="*/ 0 h 373"/>
                <a:gd name="T8" fmla="*/ 0 w 371"/>
                <a:gd name="T9" fmla="*/ 351 h 373"/>
                <a:gd name="T10" fmla="*/ 0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0" y="351"/>
                  </a:moveTo>
                  <a:lnTo>
                    <a:pt x="22" y="373"/>
                  </a:lnTo>
                  <a:lnTo>
                    <a:pt x="371" y="22"/>
                  </a:lnTo>
                  <a:lnTo>
                    <a:pt x="347" y="0"/>
                  </a:lnTo>
                  <a:lnTo>
                    <a:pt x="0" y="351"/>
                  </a:lnTo>
                  <a:lnTo>
                    <a:pt x="0"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37">
              <a:extLst>
                <a:ext uri="{FF2B5EF4-FFF2-40B4-BE49-F238E27FC236}">
                  <a16:creationId xmlns:a16="http://schemas.microsoft.com/office/drawing/2014/main" id="{65366FD4-2AB2-4E26-B727-CF5019AF0150}"/>
                </a:ext>
              </a:extLst>
            </p:cNvPr>
            <p:cNvSpPr>
              <a:spLocks/>
            </p:cNvSpPr>
            <p:nvPr/>
          </p:nvSpPr>
          <p:spPr bwMode="auto">
            <a:xfrm>
              <a:off x="5721498" y="5793219"/>
              <a:ext cx="671539" cy="61223"/>
            </a:xfrm>
            <a:custGeom>
              <a:avLst/>
              <a:gdLst>
                <a:gd name="T0" fmla="*/ 351 w 351"/>
                <a:gd name="T1" fmla="*/ 0 h 32"/>
                <a:gd name="T2" fmla="*/ 351 w 351"/>
                <a:gd name="T3" fmla="*/ 32 h 32"/>
                <a:gd name="T4" fmla="*/ 0 w 351"/>
                <a:gd name="T5" fmla="*/ 32 h 32"/>
                <a:gd name="T6" fmla="*/ 0 w 351"/>
                <a:gd name="T7" fmla="*/ 0 h 32"/>
                <a:gd name="T8" fmla="*/ 351 w 351"/>
                <a:gd name="T9" fmla="*/ 0 h 32"/>
                <a:gd name="T10" fmla="*/ 351 w 351"/>
                <a:gd name="T11" fmla="*/ 0 h 32"/>
              </a:gdLst>
              <a:ahLst/>
              <a:cxnLst>
                <a:cxn ang="0">
                  <a:pos x="T0" y="T1"/>
                </a:cxn>
                <a:cxn ang="0">
                  <a:pos x="T2" y="T3"/>
                </a:cxn>
                <a:cxn ang="0">
                  <a:pos x="T4" y="T5"/>
                </a:cxn>
                <a:cxn ang="0">
                  <a:pos x="T6" y="T7"/>
                </a:cxn>
                <a:cxn ang="0">
                  <a:pos x="T8" y="T9"/>
                </a:cxn>
                <a:cxn ang="0">
                  <a:pos x="T10" y="T11"/>
                </a:cxn>
              </a:cxnLst>
              <a:rect l="0" t="0" r="r" b="b"/>
              <a:pathLst>
                <a:path w="351" h="32">
                  <a:moveTo>
                    <a:pt x="351" y="0"/>
                  </a:moveTo>
                  <a:lnTo>
                    <a:pt x="351" y="32"/>
                  </a:lnTo>
                  <a:lnTo>
                    <a:pt x="0" y="32"/>
                  </a:lnTo>
                  <a:lnTo>
                    <a:pt x="0" y="0"/>
                  </a:lnTo>
                  <a:lnTo>
                    <a:pt x="351" y="0"/>
                  </a:lnTo>
                  <a:lnTo>
                    <a:pt x="351" y="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38">
              <a:extLst>
                <a:ext uri="{FF2B5EF4-FFF2-40B4-BE49-F238E27FC236}">
                  <a16:creationId xmlns:a16="http://schemas.microsoft.com/office/drawing/2014/main" id="{A252A19D-7494-4852-8F4A-836EA65C6A29}"/>
                </a:ext>
              </a:extLst>
            </p:cNvPr>
            <p:cNvSpPr>
              <a:spLocks/>
            </p:cNvSpPr>
            <p:nvPr/>
          </p:nvSpPr>
          <p:spPr bwMode="auto">
            <a:xfrm>
              <a:off x="5660275" y="4327695"/>
              <a:ext cx="790159" cy="61223"/>
            </a:xfrm>
            <a:custGeom>
              <a:avLst/>
              <a:gdLst>
                <a:gd name="T0" fmla="*/ 0 w 413"/>
                <a:gd name="T1" fmla="*/ 32 h 32"/>
                <a:gd name="T2" fmla="*/ 0 w 413"/>
                <a:gd name="T3" fmla="*/ 0 h 32"/>
                <a:gd name="T4" fmla="*/ 413 w 413"/>
                <a:gd name="T5" fmla="*/ 0 h 32"/>
                <a:gd name="T6" fmla="*/ 413 w 413"/>
                <a:gd name="T7" fmla="*/ 32 h 32"/>
                <a:gd name="T8" fmla="*/ 0 w 413"/>
                <a:gd name="T9" fmla="*/ 32 h 32"/>
                <a:gd name="T10" fmla="*/ 0 w 413"/>
                <a:gd name="T11" fmla="*/ 32 h 32"/>
              </a:gdLst>
              <a:ahLst/>
              <a:cxnLst>
                <a:cxn ang="0">
                  <a:pos x="T0" y="T1"/>
                </a:cxn>
                <a:cxn ang="0">
                  <a:pos x="T2" y="T3"/>
                </a:cxn>
                <a:cxn ang="0">
                  <a:pos x="T4" y="T5"/>
                </a:cxn>
                <a:cxn ang="0">
                  <a:pos x="T6" y="T7"/>
                </a:cxn>
                <a:cxn ang="0">
                  <a:pos x="T8" y="T9"/>
                </a:cxn>
                <a:cxn ang="0">
                  <a:pos x="T10" y="T11"/>
                </a:cxn>
              </a:cxnLst>
              <a:rect l="0" t="0" r="r" b="b"/>
              <a:pathLst>
                <a:path w="413" h="32">
                  <a:moveTo>
                    <a:pt x="0" y="32"/>
                  </a:moveTo>
                  <a:lnTo>
                    <a:pt x="0" y="0"/>
                  </a:lnTo>
                  <a:lnTo>
                    <a:pt x="413" y="0"/>
                  </a:lnTo>
                  <a:lnTo>
                    <a:pt x="413" y="32"/>
                  </a:lnTo>
                  <a:lnTo>
                    <a:pt x="0" y="32"/>
                  </a:lnTo>
                  <a:lnTo>
                    <a:pt x="0" y="32"/>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9">
              <a:extLst>
                <a:ext uri="{FF2B5EF4-FFF2-40B4-BE49-F238E27FC236}">
                  <a16:creationId xmlns:a16="http://schemas.microsoft.com/office/drawing/2014/main" id="{1CC17A04-5941-4DD4-94FF-B8939F225C30}"/>
                </a:ext>
              </a:extLst>
            </p:cNvPr>
            <p:cNvSpPr>
              <a:spLocks/>
            </p:cNvSpPr>
            <p:nvPr/>
          </p:nvSpPr>
          <p:spPr bwMode="auto">
            <a:xfrm>
              <a:off x="5664102" y="4239687"/>
              <a:ext cx="786332" cy="22959"/>
            </a:xfrm>
            <a:custGeom>
              <a:avLst/>
              <a:gdLst>
                <a:gd name="T0" fmla="*/ 411 w 411"/>
                <a:gd name="T1" fmla="*/ 0 h 12"/>
                <a:gd name="T2" fmla="*/ 0 w 411"/>
                <a:gd name="T3" fmla="*/ 0 h 12"/>
                <a:gd name="T4" fmla="*/ 0 w 411"/>
                <a:gd name="T5" fmla="*/ 12 h 12"/>
                <a:gd name="T6" fmla="*/ 411 w 411"/>
                <a:gd name="T7" fmla="*/ 12 h 12"/>
                <a:gd name="T8" fmla="*/ 411 w 411"/>
                <a:gd name="T9" fmla="*/ 0 h 12"/>
                <a:gd name="T10" fmla="*/ 411 w 411"/>
                <a:gd name="T11" fmla="*/ 0 h 12"/>
              </a:gdLst>
              <a:ahLst/>
              <a:cxnLst>
                <a:cxn ang="0">
                  <a:pos x="T0" y="T1"/>
                </a:cxn>
                <a:cxn ang="0">
                  <a:pos x="T2" y="T3"/>
                </a:cxn>
                <a:cxn ang="0">
                  <a:pos x="T4" y="T5"/>
                </a:cxn>
                <a:cxn ang="0">
                  <a:pos x="T6" y="T7"/>
                </a:cxn>
                <a:cxn ang="0">
                  <a:pos x="T8" y="T9"/>
                </a:cxn>
                <a:cxn ang="0">
                  <a:pos x="T10" y="T11"/>
                </a:cxn>
              </a:cxnLst>
              <a:rect l="0" t="0" r="r" b="b"/>
              <a:pathLst>
                <a:path w="411" h="12">
                  <a:moveTo>
                    <a:pt x="411" y="0"/>
                  </a:moveTo>
                  <a:lnTo>
                    <a:pt x="0" y="0"/>
                  </a:lnTo>
                  <a:lnTo>
                    <a:pt x="0" y="12"/>
                  </a:lnTo>
                  <a:lnTo>
                    <a:pt x="411" y="12"/>
                  </a:lnTo>
                  <a:lnTo>
                    <a:pt x="411" y="0"/>
                  </a:lnTo>
                  <a:lnTo>
                    <a:pt x="411" y="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0">
              <a:extLst>
                <a:ext uri="{FF2B5EF4-FFF2-40B4-BE49-F238E27FC236}">
                  <a16:creationId xmlns:a16="http://schemas.microsoft.com/office/drawing/2014/main" id="{A4131D63-BEDB-4C2E-B987-3C55B8E84F5C}"/>
                </a:ext>
              </a:extLst>
            </p:cNvPr>
            <p:cNvSpPr>
              <a:spLocks/>
            </p:cNvSpPr>
            <p:nvPr/>
          </p:nvSpPr>
          <p:spPr bwMode="auto">
            <a:xfrm>
              <a:off x="6385385" y="4239687"/>
              <a:ext cx="19132" cy="88008"/>
            </a:xfrm>
            <a:custGeom>
              <a:avLst/>
              <a:gdLst>
                <a:gd name="T0" fmla="*/ 0 w 10"/>
                <a:gd name="T1" fmla="*/ 46 h 46"/>
                <a:gd name="T2" fmla="*/ 10 w 10"/>
                <a:gd name="T3" fmla="*/ 46 h 46"/>
                <a:gd name="T4" fmla="*/ 10 w 10"/>
                <a:gd name="T5" fmla="*/ 0 h 46"/>
                <a:gd name="T6" fmla="*/ 0 w 10"/>
                <a:gd name="T7" fmla="*/ 0 h 46"/>
                <a:gd name="T8" fmla="*/ 0 w 10"/>
                <a:gd name="T9" fmla="*/ 46 h 46"/>
                <a:gd name="T10" fmla="*/ 0 w 10"/>
                <a:gd name="T11" fmla="*/ 46 h 46"/>
              </a:gdLst>
              <a:ahLst/>
              <a:cxnLst>
                <a:cxn ang="0">
                  <a:pos x="T0" y="T1"/>
                </a:cxn>
                <a:cxn ang="0">
                  <a:pos x="T2" y="T3"/>
                </a:cxn>
                <a:cxn ang="0">
                  <a:pos x="T4" y="T5"/>
                </a:cxn>
                <a:cxn ang="0">
                  <a:pos x="T6" y="T7"/>
                </a:cxn>
                <a:cxn ang="0">
                  <a:pos x="T8" y="T9"/>
                </a:cxn>
                <a:cxn ang="0">
                  <a:pos x="T10" y="T11"/>
                </a:cxn>
              </a:cxnLst>
              <a:rect l="0" t="0" r="r" b="b"/>
              <a:pathLst>
                <a:path w="10" h="46">
                  <a:moveTo>
                    <a:pt x="0" y="46"/>
                  </a:moveTo>
                  <a:lnTo>
                    <a:pt x="10" y="46"/>
                  </a:lnTo>
                  <a:lnTo>
                    <a:pt x="10"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1">
              <a:extLst>
                <a:ext uri="{FF2B5EF4-FFF2-40B4-BE49-F238E27FC236}">
                  <a16:creationId xmlns:a16="http://schemas.microsoft.com/office/drawing/2014/main" id="{9CFE2A16-AE54-4794-AF98-69DFFA7DEC4D}"/>
                </a:ext>
              </a:extLst>
            </p:cNvPr>
            <p:cNvSpPr>
              <a:spLocks/>
            </p:cNvSpPr>
            <p:nvPr/>
          </p:nvSpPr>
          <p:spPr bwMode="auto">
            <a:xfrm>
              <a:off x="5710019" y="4239687"/>
              <a:ext cx="22959" cy="88008"/>
            </a:xfrm>
            <a:custGeom>
              <a:avLst/>
              <a:gdLst>
                <a:gd name="T0" fmla="*/ 0 w 12"/>
                <a:gd name="T1" fmla="*/ 46 h 46"/>
                <a:gd name="T2" fmla="*/ 12 w 12"/>
                <a:gd name="T3" fmla="*/ 46 h 46"/>
                <a:gd name="T4" fmla="*/ 12 w 12"/>
                <a:gd name="T5" fmla="*/ 0 h 46"/>
                <a:gd name="T6" fmla="*/ 0 w 12"/>
                <a:gd name="T7" fmla="*/ 0 h 46"/>
                <a:gd name="T8" fmla="*/ 0 w 12"/>
                <a:gd name="T9" fmla="*/ 46 h 46"/>
                <a:gd name="T10" fmla="*/ 0 w 12"/>
                <a:gd name="T11" fmla="*/ 46 h 46"/>
              </a:gdLst>
              <a:ahLst/>
              <a:cxnLst>
                <a:cxn ang="0">
                  <a:pos x="T0" y="T1"/>
                </a:cxn>
                <a:cxn ang="0">
                  <a:pos x="T2" y="T3"/>
                </a:cxn>
                <a:cxn ang="0">
                  <a:pos x="T4" y="T5"/>
                </a:cxn>
                <a:cxn ang="0">
                  <a:pos x="T6" y="T7"/>
                </a:cxn>
                <a:cxn ang="0">
                  <a:pos x="T8" y="T9"/>
                </a:cxn>
                <a:cxn ang="0">
                  <a:pos x="T10" y="T11"/>
                </a:cxn>
              </a:cxnLst>
              <a:rect l="0" t="0" r="r" b="b"/>
              <a:pathLst>
                <a:path w="12" h="46">
                  <a:moveTo>
                    <a:pt x="0" y="46"/>
                  </a:moveTo>
                  <a:lnTo>
                    <a:pt x="12" y="46"/>
                  </a:lnTo>
                  <a:lnTo>
                    <a:pt x="12"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2">
              <a:extLst>
                <a:ext uri="{FF2B5EF4-FFF2-40B4-BE49-F238E27FC236}">
                  <a16:creationId xmlns:a16="http://schemas.microsoft.com/office/drawing/2014/main" id="{1632A582-C72F-4678-BE60-5814751CD116}"/>
                </a:ext>
              </a:extLst>
            </p:cNvPr>
            <p:cNvSpPr>
              <a:spLocks/>
            </p:cNvSpPr>
            <p:nvPr/>
          </p:nvSpPr>
          <p:spPr bwMode="auto">
            <a:xfrm>
              <a:off x="5935779" y="4239687"/>
              <a:ext cx="19132" cy="88008"/>
            </a:xfrm>
            <a:custGeom>
              <a:avLst/>
              <a:gdLst>
                <a:gd name="T0" fmla="*/ 0 w 10"/>
                <a:gd name="T1" fmla="*/ 46 h 46"/>
                <a:gd name="T2" fmla="*/ 10 w 10"/>
                <a:gd name="T3" fmla="*/ 46 h 46"/>
                <a:gd name="T4" fmla="*/ 10 w 10"/>
                <a:gd name="T5" fmla="*/ 0 h 46"/>
                <a:gd name="T6" fmla="*/ 0 w 10"/>
                <a:gd name="T7" fmla="*/ 0 h 46"/>
                <a:gd name="T8" fmla="*/ 0 w 10"/>
                <a:gd name="T9" fmla="*/ 46 h 46"/>
                <a:gd name="T10" fmla="*/ 0 w 10"/>
                <a:gd name="T11" fmla="*/ 46 h 46"/>
              </a:gdLst>
              <a:ahLst/>
              <a:cxnLst>
                <a:cxn ang="0">
                  <a:pos x="T0" y="T1"/>
                </a:cxn>
                <a:cxn ang="0">
                  <a:pos x="T2" y="T3"/>
                </a:cxn>
                <a:cxn ang="0">
                  <a:pos x="T4" y="T5"/>
                </a:cxn>
                <a:cxn ang="0">
                  <a:pos x="T6" y="T7"/>
                </a:cxn>
                <a:cxn ang="0">
                  <a:pos x="T8" y="T9"/>
                </a:cxn>
                <a:cxn ang="0">
                  <a:pos x="T10" y="T11"/>
                </a:cxn>
              </a:cxnLst>
              <a:rect l="0" t="0" r="r" b="b"/>
              <a:pathLst>
                <a:path w="10" h="46">
                  <a:moveTo>
                    <a:pt x="0" y="46"/>
                  </a:moveTo>
                  <a:lnTo>
                    <a:pt x="10" y="46"/>
                  </a:lnTo>
                  <a:lnTo>
                    <a:pt x="10"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3">
              <a:extLst>
                <a:ext uri="{FF2B5EF4-FFF2-40B4-BE49-F238E27FC236}">
                  <a16:creationId xmlns:a16="http://schemas.microsoft.com/office/drawing/2014/main" id="{10AABA07-B998-4F0B-8A72-F51CC69A072F}"/>
                </a:ext>
              </a:extLst>
            </p:cNvPr>
            <p:cNvSpPr>
              <a:spLocks/>
            </p:cNvSpPr>
            <p:nvPr/>
          </p:nvSpPr>
          <p:spPr bwMode="auto">
            <a:xfrm>
              <a:off x="6157712" y="4239687"/>
              <a:ext cx="22959" cy="88008"/>
            </a:xfrm>
            <a:custGeom>
              <a:avLst/>
              <a:gdLst>
                <a:gd name="T0" fmla="*/ 0 w 12"/>
                <a:gd name="T1" fmla="*/ 46 h 46"/>
                <a:gd name="T2" fmla="*/ 12 w 12"/>
                <a:gd name="T3" fmla="*/ 46 h 46"/>
                <a:gd name="T4" fmla="*/ 12 w 12"/>
                <a:gd name="T5" fmla="*/ 0 h 46"/>
                <a:gd name="T6" fmla="*/ 0 w 12"/>
                <a:gd name="T7" fmla="*/ 0 h 46"/>
                <a:gd name="T8" fmla="*/ 0 w 12"/>
                <a:gd name="T9" fmla="*/ 46 h 46"/>
                <a:gd name="T10" fmla="*/ 0 w 12"/>
                <a:gd name="T11" fmla="*/ 46 h 46"/>
              </a:gdLst>
              <a:ahLst/>
              <a:cxnLst>
                <a:cxn ang="0">
                  <a:pos x="T0" y="T1"/>
                </a:cxn>
                <a:cxn ang="0">
                  <a:pos x="T2" y="T3"/>
                </a:cxn>
                <a:cxn ang="0">
                  <a:pos x="T4" y="T5"/>
                </a:cxn>
                <a:cxn ang="0">
                  <a:pos x="T6" y="T7"/>
                </a:cxn>
                <a:cxn ang="0">
                  <a:pos x="T8" y="T9"/>
                </a:cxn>
                <a:cxn ang="0">
                  <a:pos x="T10" y="T11"/>
                </a:cxn>
              </a:cxnLst>
              <a:rect l="0" t="0" r="r" b="b"/>
              <a:pathLst>
                <a:path w="12" h="46">
                  <a:moveTo>
                    <a:pt x="0" y="46"/>
                  </a:moveTo>
                  <a:lnTo>
                    <a:pt x="12" y="46"/>
                  </a:lnTo>
                  <a:lnTo>
                    <a:pt x="12"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4">
              <a:extLst>
                <a:ext uri="{FF2B5EF4-FFF2-40B4-BE49-F238E27FC236}">
                  <a16:creationId xmlns:a16="http://schemas.microsoft.com/office/drawing/2014/main" id="{CD9A7072-EE5E-447C-A30A-68B8D4B87DA6}"/>
                </a:ext>
              </a:extLst>
            </p:cNvPr>
            <p:cNvSpPr>
              <a:spLocks/>
            </p:cNvSpPr>
            <p:nvPr/>
          </p:nvSpPr>
          <p:spPr bwMode="auto">
            <a:xfrm>
              <a:off x="7661501" y="3608326"/>
              <a:ext cx="45917" cy="1027397"/>
            </a:xfrm>
            <a:custGeom>
              <a:avLst/>
              <a:gdLst>
                <a:gd name="T0" fmla="*/ 0 w 12"/>
                <a:gd name="T1" fmla="*/ 6 h 268"/>
                <a:gd name="T2" fmla="*/ 0 w 12"/>
                <a:gd name="T3" fmla="*/ 262 h 268"/>
                <a:gd name="T4" fmla="*/ 6 w 12"/>
                <a:gd name="T5" fmla="*/ 268 h 268"/>
                <a:gd name="T6" fmla="*/ 12 w 12"/>
                <a:gd name="T7" fmla="*/ 262 h 268"/>
                <a:gd name="T8" fmla="*/ 12 w 12"/>
                <a:gd name="T9" fmla="*/ 6 h 268"/>
                <a:gd name="T10" fmla="*/ 6 w 12"/>
                <a:gd name="T11" fmla="*/ 0 h 268"/>
                <a:gd name="T12" fmla="*/ 0 w 12"/>
                <a:gd name="T13" fmla="*/ 6 h 268"/>
              </a:gdLst>
              <a:ahLst/>
              <a:cxnLst>
                <a:cxn ang="0">
                  <a:pos x="T0" y="T1"/>
                </a:cxn>
                <a:cxn ang="0">
                  <a:pos x="T2" y="T3"/>
                </a:cxn>
                <a:cxn ang="0">
                  <a:pos x="T4" y="T5"/>
                </a:cxn>
                <a:cxn ang="0">
                  <a:pos x="T6" y="T7"/>
                </a:cxn>
                <a:cxn ang="0">
                  <a:pos x="T8" y="T9"/>
                </a:cxn>
                <a:cxn ang="0">
                  <a:pos x="T10" y="T11"/>
                </a:cxn>
                <a:cxn ang="0">
                  <a:pos x="T12" y="T13"/>
                </a:cxn>
              </a:cxnLst>
              <a:rect l="0" t="0" r="r" b="b"/>
              <a:pathLst>
                <a:path w="12" h="268">
                  <a:moveTo>
                    <a:pt x="0" y="6"/>
                  </a:moveTo>
                  <a:cubicBezTo>
                    <a:pt x="0" y="262"/>
                    <a:pt x="0" y="262"/>
                    <a:pt x="0" y="262"/>
                  </a:cubicBezTo>
                  <a:cubicBezTo>
                    <a:pt x="0" y="265"/>
                    <a:pt x="2" y="268"/>
                    <a:pt x="6" y="268"/>
                  </a:cubicBezTo>
                  <a:cubicBezTo>
                    <a:pt x="9" y="268"/>
                    <a:pt x="12" y="265"/>
                    <a:pt x="12" y="262"/>
                  </a:cubicBezTo>
                  <a:cubicBezTo>
                    <a:pt x="12" y="6"/>
                    <a:pt x="12" y="6"/>
                    <a:pt x="12" y="6"/>
                  </a:cubicBezTo>
                  <a:cubicBezTo>
                    <a:pt x="12" y="3"/>
                    <a:pt x="9" y="0"/>
                    <a:pt x="6" y="0"/>
                  </a:cubicBezTo>
                  <a:cubicBezTo>
                    <a:pt x="2" y="0"/>
                    <a:pt x="0" y="3"/>
                    <a:pt x="0" y="6"/>
                  </a:cubicBezTo>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4" name="Freeform 45">
            <a:extLst>
              <a:ext uri="{FF2B5EF4-FFF2-40B4-BE49-F238E27FC236}">
                <a16:creationId xmlns:a16="http://schemas.microsoft.com/office/drawing/2014/main" id="{C86CB00C-A78F-43E4-BBFE-2F5049D29877}"/>
              </a:ext>
            </a:extLst>
          </p:cNvPr>
          <p:cNvSpPr>
            <a:spLocks/>
          </p:cNvSpPr>
          <p:nvPr/>
        </p:nvSpPr>
        <p:spPr bwMode="auto">
          <a:xfrm>
            <a:off x="7188936" y="4612764"/>
            <a:ext cx="1679805" cy="290809"/>
          </a:xfrm>
          <a:custGeom>
            <a:avLst/>
            <a:gdLst>
              <a:gd name="T0" fmla="*/ 28 w 438"/>
              <a:gd name="T1" fmla="*/ 76 h 76"/>
              <a:gd name="T2" fmla="*/ 410 w 438"/>
              <a:gd name="T3" fmla="*/ 76 h 76"/>
              <a:gd name="T4" fmla="*/ 438 w 438"/>
              <a:gd name="T5" fmla="*/ 47 h 76"/>
              <a:gd name="T6" fmla="*/ 438 w 438"/>
              <a:gd name="T7" fmla="*/ 28 h 76"/>
              <a:gd name="T8" fmla="*/ 410 w 438"/>
              <a:gd name="T9" fmla="*/ 0 h 76"/>
              <a:gd name="T10" fmla="*/ 28 w 438"/>
              <a:gd name="T11" fmla="*/ 0 h 76"/>
              <a:gd name="T12" fmla="*/ 0 w 438"/>
              <a:gd name="T13" fmla="*/ 28 h 76"/>
              <a:gd name="T14" fmla="*/ 0 w 438"/>
              <a:gd name="T15" fmla="*/ 47 h 76"/>
              <a:gd name="T16" fmla="*/ 28 w 438"/>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76">
                <a:moveTo>
                  <a:pt x="28" y="76"/>
                </a:moveTo>
                <a:cubicBezTo>
                  <a:pt x="410" y="76"/>
                  <a:pt x="410" y="76"/>
                  <a:pt x="410" y="76"/>
                </a:cubicBezTo>
                <a:cubicBezTo>
                  <a:pt x="425" y="76"/>
                  <a:pt x="438" y="63"/>
                  <a:pt x="438" y="47"/>
                </a:cubicBezTo>
                <a:cubicBezTo>
                  <a:pt x="438" y="28"/>
                  <a:pt x="438" y="28"/>
                  <a:pt x="438" y="28"/>
                </a:cubicBezTo>
                <a:cubicBezTo>
                  <a:pt x="438" y="12"/>
                  <a:pt x="425" y="0"/>
                  <a:pt x="410" y="0"/>
                </a:cubicBezTo>
                <a:cubicBezTo>
                  <a:pt x="28" y="0"/>
                  <a:pt x="28" y="0"/>
                  <a:pt x="28" y="0"/>
                </a:cubicBezTo>
                <a:cubicBezTo>
                  <a:pt x="12" y="0"/>
                  <a:pt x="0" y="12"/>
                  <a:pt x="0" y="28"/>
                </a:cubicBezTo>
                <a:cubicBezTo>
                  <a:pt x="0" y="47"/>
                  <a:pt x="0" y="47"/>
                  <a:pt x="0" y="47"/>
                </a:cubicBezTo>
                <a:cubicBezTo>
                  <a:pt x="0" y="63"/>
                  <a:pt x="12" y="76"/>
                  <a:pt x="28" y="76"/>
                </a:cubicBezTo>
                <a:close/>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6">
            <a:extLst>
              <a:ext uri="{FF2B5EF4-FFF2-40B4-BE49-F238E27FC236}">
                <a16:creationId xmlns:a16="http://schemas.microsoft.com/office/drawing/2014/main" id="{F1356227-38CD-40C1-B36D-AA0E483B56ED}"/>
              </a:ext>
            </a:extLst>
          </p:cNvPr>
          <p:cNvSpPr>
            <a:spLocks/>
          </p:cNvSpPr>
          <p:nvPr/>
        </p:nvSpPr>
        <p:spPr bwMode="auto">
          <a:xfrm>
            <a:off x="8028839" y="4725644"/>
            <a:ext cx="683019" cy="65049"/>
          </a:xfrm>
          <a:custGeom>
            <a:avLst/>
            <a:gdLst>
              <a:gd name="T0" fmla="*/ 357 w 357"/>
              <a:gd name="T1" fmla="*/ 34 h 34"/>
              <a:gd name="T2" fmla="*/ 0 w 357"/>
              <a:gd name="T3" fmla="*/ 34 h 34"/>
              <a:gd name="T4" fmla="*/ 0 w 357"/>
              <a:gd name="T5" fmla="*/ 0 h 34"/>
              <a:gd name="T6" fmla="*/ 357 w 357"/>
              <a:gd name="T7" fmla="*/ 0 h 34"/>
              <a:gd name="T8" fmla="*/ 357 w 357"/>
              <a:gd name="T9" fmla="*/ 34 h 34"/>
              <a:gd name="T10" fmla="*/ 357 w 357"/>
              <a:gd name="T11" fmla="*/ 34 h 34"/>
            </a:gdLst>
            <a:ahLst/>
            <a:cxnLst>
              <a:cxn ang="0">
                <a:pos x="T0" y="T1"/>
              </a:cxn>
              <a:cxn ang="0">
                <a:pos x="T2" y="T3"/>
              </a:cxn>
              <a:cxn ang="0">
                <a:pos x="T4" y="T5"/>
              </a:cxn>
              <a:cxn ang="0">
                <a:pos x="T6" y="T7"/>
              </a:cxn>
              <a:cxn ang="0">
                <a:pos x="T8" y="T9"/>
              </a:cxn>
              <a:cxn ang="0">
                <a:pos x="T10" y="T11"/>
              </a:cxn>
            </a:cxnLst>
            <a:rect l="0" t="0" r="r" b="b"/>
            <a:pathLst>
              <a:path w="357" h="34">
                <a:moveTo>
                  <a:pt x="357" y="34"/>
                </a:moveTo>
                <a:lnTo>
                  <a:pt x="0" y="34"/>
                </a:lnTo>
                <a:lnTo>
                  <a:pt x="0" y="0"/>
                </a:lnTo>
                <a:lnTo>
                  <a:pt x="357" y="0"/>
                </a:lnTo>
                <a:lnTo>
                  <a:pt x="357" y="34"/>
                </a:lnTo>
                <a:lnTo>
                  <a:pt x="357"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47">
            <a:extLst>
              <a:ext uri="{FF2B5EF4-FFF2-40B4-BE49-F238E27FC236}">
                <a16:creationId xmlns:a16="http://schemas.microsoft.com/office/drawing/2014/main" id="{1E57FF2D-C318-4E64-9CCF-08DEB2B5DEFB}"/>
              </a:ext>
            </a:extLst>
          </p:cNvPr>
          <p:cNvSpPr>
            <a:spLocks noChangeArrowheads="1"/>
          </p:cNvSpPr>
          <p:nvPr/>
        </p:nvSpPr>
        <p:spPr bwMode="auto">
          <a:xfrm>
            <a:off x="7341994" y="4665835"/>
            <a:ext cx="49212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Montserrat" panose="00000500000000000000" pitchFamily="50" charset="0"/>
              </a:rPr>
              <a:t>http://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Oval 48">
            <a:extLst>
              <a:ext uri="{FF2B5EF4-FFF2-40B4-BE49-F238E27FC236}">
                <a16:creationId xmlns:a16="http://schemas.microsoft.com/office/drawing/2014/main" id="{19E77260-177D-428E-940B-55707B4CE537}"/>
              </a:ext>
            </a:extLst>
          </p:cNvPr>
          <p:cNvSpPr>
            <a:spLocks noChangeArrowheads="1"/>
          </p:cNvSpPr>
          <p:nvPr/>
        </p:nvSpPr>
        <p:spPr bwMode="auto">
          <a:xfrm>
            <a:off x="7627063" y="3593020"/>
            <a:ext cx="110967" cy="107140"/>
          </a:xfrm>
          <a:prstGeom prst="ellipse">
            <a:avLst/>
          </a:pr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49">
            <a:extLst>
              <a:ext uri="{FF2B5EF4-FFF2-40B4-BE49-F238E27FC236}">
                <a16:creationId xmlns:a16="http://schemas.microsoft.com/office/drawing/2014/main" id="{38A704A8-4238-40AC-8604-C5836C0CA976}"/>
              </a:ext>
            </a:extLst>
          </p:cNvPr>
          <p:cNvSpPr>
            <a:spLocks/>
          </p:cNvSpPr>
          <p:nvPr/>
        </p:nvSpPr>
        <p:spPr bwMode="auto">
          <a:xfrm>
            <a:off x="9808131" y="3899135"/>
            <a:ext cx="543354" cy="581618"/>
          </a:xfrm>
          <a:custGeom>
            <a:avLst/>
            <a:gdLst>
              <a:gd name="T0" fmla="*/ 70 w 142"/>
              <a:gd name="T1" fmla="*/ 0 h 152"/>
              <a:gd name="T2" fmla="*/ 23 w 142"/>
              <a:gd name="T3" fmla="*/ 24 h 152"/>
              <a:gd name="T4" fmla="*/ 13 w 142"/>
              <a:gd name="T5" fmla="*/ 71 h 152"/>
              <a:gd name="T6" fmla="*/ 84 w 142"/>
              <a:gd name="T7" fmla="*/ 152 h 152"/>
              <a:gd name="T8" fmla="*/ 78 w 142"/>
              <a:gd name="T9" fmla="*/ 66 h 152"/>
              <a:gd name="T10" fmla="*/ 112 w 142"/>
              <a:gd name="T11" fmla="*/ 47 h 152"/>
              <a:gd name="T12" fmla="*/ 70 w 142"/>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142" h="152">
                <a:moveTo>
                  <a:pt x="70" y="0"/>
                </a:moveTo>
                <a:cubicBezTo>
                  <a:pt x="23" y="24"/>
                  <a:pt x="23" y="24"/>
                  <a:pt x="23" y="24"/>
                </a:cubicBezTo>
                <a:cubicBezTo>
                  <a:pt x="5" y="33"/>
                  <a:pt x="0" y="56"/>
                  <a:pt x="13" y="71"/>
                </a:cubicBezTo>
                <a:cubicBezTo>
                  <a:pt x="84" y="152"/>
                  <a:pt x="84" y="152"/>
                  <a:pt x="84" y="152"/>
                </a:cubicBezTo>
                <a:cubicBezTo>
                  <a:pt x="84" y="152"/>
                  <a:pt x="142" y="95"/>
                  <a:pt x="78" y="66"/>
                </a:cubicBezTo>
                <a:cubicBezTo>
                  <a:pt x="112" y="47"/>
                  <a:pt x="112" y="47"/>
                  <a:pt x="112" y="47"/>
                </a:cubicBezTo>
                <a:cubicBezTo>
                  <a:pt x="70" y="0"/>
                  <a:pt x="70" y="0"/>
                  <a:pt x="70" y="0"/>
                </a:cubicBezTo>
                <a:close/>
              </a:path>
            </a:pathLst>
          </a:custGeom>
          <a:solidFill>
            <a:srgbClr val="F480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0">
            <a:extLst>
              <a:ext uri="{FF2B5EF4-FFF2-40B4-BE49-F238E27FC236}">
                <a16:creationId xmlns:a16="http://schemas.microsoft.com/office/drawing/2014/main" id="{8E0AAF76-CF6A-4C17-850B-8D6DFF8B924B}"/>
              </a:ext>
            </a:extLst>
          </p:cNvPr>
          <p:cNvSpPr>
            <a:spLocks/>
          </p:cNvSpPr>
          <p:nvPr/>
        </p:nvSpPr>
        <p:spPr bwMode="auto">
          <a:xfrm>
            <a:off x="9800478" y="3753730"/>
            <a:ext cx="520395" cy="585444"/>
          </a:xfrm>
          <a:custGeom>
            <a:avLst/>
            <a:gdLst>
              <a:gd name="T0" fmla="*/ 76 w 136"/>
              <a:gd name="T1" fmla="*/ 0 h 153"/>
              <a:gd name="T2" fmla="*/ 26 w 136"/>
              <a:gd name="T3" fmla="*/ 18 h 153"/>
              <a:gd name="T4" fmla="*/ 11 w 136"/>
              <a:gd name="T5" fmla="*/ 64 h 153"/>
              <a:gd name="T6" fmla="*/ 71 w 136"/>
              <a:gd name="T7" fmla="*/ 153 h 153"/>
              <a:gd name="T8" fmla="*/ 76 w 136"/>
              <a:gd name="T9" fmla="*/ 66 h 153"/>
              <a:gd name="T10" fmla="*/ 112 w 136"/>
              <a:gd name="T11" fmla="*/ 52 h 153"/>
              <a:gd name="T12" fmla="*/ 76 w 136"/>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136" h="153">
                <a:moveTo>
                  <a:pt x="76" y="0"/>
                </a:moveTo>
                <a:cubicBezTo>
                  <a:pt x="26" y="18"/>
                  <a:pt x="26" y="18"/>
                  <a:pt x="26" y="18"/>
                </a:cubicBezTo>
                <a:cubicBezTo>
                  <a:pt x="7" y="25"/>
                  <a:pt x="0" y="48"/>
                  <a:pt x="11" y="64"/>
                </a:cubicBezTo>
                <a:cubicBezTo>
                  <a:pt x="71" y="153"/>
                  <a:pt x="71" y="153"/>
                  <a:pt x="71" y="153"/>
                </a:cubicBezTo>
                <a:cubicBezTo>
                  <a:pt x="71" y="153"/>
                  <a:pt x="136" y="103"/>
                  <a:pt x="76" y="66"/>
                </a:cubicBezTo>
                <a:cubicBezTo>
                  <a:pt x="112" y="52"/>
                  <a:pt x="112" y="52"/>
                  <a:pt x="112" y="52"/>
                </a:cubicBezTo>
                <a:cubicBezTo>
                  <a:pt x="76" y="0"/>
                  <a:pt x="76" y="0"/>
                  <a:pt x="76" y="0"/>
                </a:cubicBezTo>
                <a:close/>
              </a:path>
            </a:pathLst>
          </a:custGeom>
          <a:solidFill>
            <a:srgbClr val="F69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1">
            <a:extLst>
              <a:ext uri="{FF2B5EF4-FFF2-40B4-BE49-F238E27FC236}">
                <a16:creationId xmlns:a16="http://schemas.microsoft.com/office/drawing/2014/main" id="{D725801B-CABD-4DE1-9E71-83DC031907E3}"/>
              </a:ext>
            </a:extLst>
          </p:cNvPr>
          <p:cNvSpPr>
            <a:spLocks/>
          </p:cNvSpPr>
          <p:nvPr/>
        </p:nvSpPr>
        <p:spPr bwMode="auto">
          <a:xfrm>
            <a:off x="9251385" y="3449529"/>
            <a:ext cx="1840515" cy="1216806"/>
          </a:xfrm>
          <a:custGeom>
            <a:avLst/>
            <a:gdLst>
              <a:gd name="T0" fmla="*/ 480 w 480"/>
              <a:gd name="T1" fmla="*/ 208 h 317"/>
              <a:gd name="T2" fmla="*/ 457 w 480"/>
              <a:gd name="T3" fmla="*/ 208 h 317"/>
              <a:gd name="T4" fmla="*/ 379 w 480"/>
              <a:gd name="T5" fmla="*/ 178 h 317"/>
              <a:gd name="T6" fmla="*/ 200 w 480"/>
              <a:gd name="T7" fmla="*/ 13 h 317"/>
              <a:gd name="T8" fmla="*/ 167 w 480"/>
              <a:gd name="T9" fmla="*/ 0 h 317"/>
              <a:gd name="T10" fmla="*/ 96 w 480"/>
              <a:gd name="T11" fmla="*/ 0 h 317"/>
              <a:gd name="T12" fmla="*/ 73 w 480"/>
              <a:gd name="T13" fmla="*/ 6 h 317"/>
              <a:gd name="T14" fmla="*/ 13 w 480"/>
              <a:gd name="T15" fmla="*/ 37 h 317"/>
              <a:gd name="T16" fmla="*/ 11 w 480"/>
              <a:gd name="T17" fmla="*/ 66 h 317"/>
              <a:gd name="T18" fmla="*/ 94 w 480"/>
              <a:gd name="T19" fmla="*/ 47 h 317"/>
              <a:gd name="T20" fmla="*/ 162 w 480"/>
              <a:gd name="T21" fmla="*/ 59 h 317"/>
              <a:gd name="T22" fmla="*/ 234 w 480"/>
              <a:gd name="T23" fmla="*/ 144 h 317"/>
              <a:gd name="T24" fmla="*/ 169 w 480"/>
              <a:gd name="T25" fmla="*/ 233 h 317"/>
              <a:gd name="T26" fmla="*/ 64 w 480"/>
              <a:gd name="T27" fmla="*/ 221 h 317"/>
              <a:gd name="T28" fmla="*/ 65 w 480"/>
              <a:gd name="T29" fmla="*/ 258 h 317"/>
              <a:gd name="T30" fmla="*/ 176 w 480"/>
              <a:gd name="T31" fmla="*/ 289 h 317"/>
              <a:gd name="T32" fmla="*/ 480 w 480"/>
              <a:gd name="T33" fmla="*/ 317 h 317"/>
              <a:gd name="T34" fmla="*/ 480 w 480"/>
              <a:gd name="T35" fmla="*/ 20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0" h="317">
                <a:moveTo>
                  <a:pt x="480" y="208"/>
                </a:moveTo>
                <a:cubicBezTo>
                  <a:pt x="457" y="208"/>
                  <a:pt x="457" y="208"/>
                  <a:pt x="457" y="208"/>
                </a:cubicBezTo>
                <a:cubicBezTo>
                  <a:pt x="428" y="208"/>
                  <a:pt x="401" y="198"/>
                  <a:pt x="379" y="178"/>
                </a:cubicBezTo>
                <a:cubicBezTo>
                  <a:pt x="200" y="13"/>
                  <a:pt x="200" y="13"/>
                  <a:pt x="200" y="13"/>
                </a:cubicBezTo>
                <a:cubicBezTo>
                  <a:pt x="191" y="4"/>
                  <a:pt x="179" y="0"/>
                  <a:pt x="167" y="0"/>
                </a:cubicBezTo>
                <a:cubicBezTo>
                  <a:pt x="96" y="0"/>
                  <a:pt x="96" y="0"/>
                  <a:pt x="96" y="0"/>
                </a:cubicBezTo>
                <a:cubicBezTo>
                  <a:pt x="88" y="0"/>
                  <a:pt x="80" y="2"/>
                  <a:pt x="73" y="6"/>
                </a:cubicBezTo>
                <a:cubicBezTo>
                  <a:pt x="13" y="37"/>
                  <a:pt x="13" y="37"/>
                  <a:pt x="13" y="37"/>
                </a:cubicBezTo>
                <a:cubicBezTo>
                  <a:pt x="1" y="42"/>
                  <a:pt x="0" y="59"/>
                  <a:pt x="11" y="66"/>
                </a:cubicBezTo>
                <a:cubicBezTo>
                  <a:pt x="27" y="76"/>
                  <a:pt x="54" y="81"/>
                  <a:pt x="94" y="47"/>
                </a:cubicBezTo>
                <a:cubicBezTo>
                  <a:pt x="162" y="59"/>
                  <a:pt x="162" y="59"/>
                  <a:pt x="162" y="59"/>
                </a:cubicBezTo>
                <a:cubicBezTo>
                  <a:pt x="162" y="59"/>
                  <a:pt x="234" y="114"/>
                  <a:pt x="234" y="144"/>
                </a:cubicBezTo>
                <a:cubicBezTo>
                  <a:pt x="233" y="175"/>
                  <a:pt x="215" y="244"/>
                  <a:pt x="169" y="233"/>
                </a:cubicBezTo>
                <a:cubicBezTo>
                  <a:pt x="130" y="224"/>
                  <a:pt x="88" y="206"/>
                  <a:pt x="64" y="221"/>
                </a:cubicBezTo>
                <a:cubicBezTo>
                  <a:pt x="51" y="230"/>
                  <a:pt x="51" y="250"/>
                  <a:pt x="65" y="258"/>
                </a:cubicBezTo>
                <a:cubicBezTo>
                  <a:pt x="86" y="269"/>
                  <a:pt x="123" y="286"/>
                  <a:pt x="176" y="289"/>
                </a:cubicBezTo>
                <a:cubicBezTo>
                  <a:pt x="213" y="292"/>
                  <a:pt x="355" y="317"/>
                  <a:pt x="480" y="317"/>
                </a:cubicBezTo>
                <a:cubicBezTo>
                  <a:pt x="480" y="208"/>
                  <a:pt x="480" y="208"/>
                  <a:pt x="480" y="208"/>
                </a:cubicBezTo>
                <a:close/>
              </a:path>
            </a:pathLst>
          </a:custGeom>
          <a:solidFill>
            <a:srgbClr val="F8A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2">
            <a:extLst>
              <a:ext uri="{FF2B5EF4-FFF2-40B4-BE49-F238E27FC236}">
                <a16:creationId xmlns:a16="http://schemas.microsoft.com/office/drawing/2014/main" id="{64733706-0434-4AA0-B7FD-8DCFDFEF76C7}"/>
              </a:ext>
            </a:extLst>
          </p:cNvPr>
          <p:cNvSpPr>
            <a:spLocks/>
          </p:cNvSpPr>
          <p:nvPr/>
        </p:nvSpPr>
        <p:spPr bwMode="auto">
          <a:xfrm>
            <a:off x="9301128" y="3491620"/>
            <a:ext cx="214280" cy="239152"/>
          </a:xfrm>
          <a:custGeom>
            <a:avLst/>
            <a:gdLst>
              <a:gd name="T0" fmla="*/ 0 w 56"/>
              <a:gd name="T1" fmla="*/ 24 h 62"/>
              <a:gd name="T2" fmla="*/ 56 w 56"/>
              <a:gd name="T3" fmla="*/ 24 h 62"/>
              <a:gd name="T4" fmla="*/ 46 w 56"/>
              <a:gd name="T5" fmla="*/ 0 h 62"/>
              <a:gd name="T6" fmla="*/ 0 w 56"/>
              <a:gd name="T7" fmla="*/ 24 h 62"/>
            </a:gdLst>
            <a:ahLst/>
            <a:cxnLst>
              <a:cxn ang="0">
                <a:pos x="T0" y="T1"/>
              </a:cxn>
              <a:cxn ang="0">
                <a:pos x="T2" y="T3"/>
              </a:cxn>
              <a:cxn ang="0">
                <a:pos x="T4" y="T5"/>
              </a:cxn>
              <a:cxn ang="0">
                <a:pos x="T6" y="T7"/>
              </a:cxn>
            </a:cxnLst>
            <a:rect l="0" t="0" r="r" b="b"/>
            <a:pathLst>
              <a:path w="56" h="62">
                <a:moveTo>
                  <a:pt x="0" y="24"/>
                </a:moveTo>
                <a:cubicBezTo>
                  <a:pt x="0" y="24"/>
                  <a:pt x="0" y="62"/>
                  <a:pt x="56" y="24"/>
                </a:cubicBezTo>
                <a:cubicBezTo>
                  <a:pt x="46" y="0"/>
                  <a:pt x="46" y="0"/>
                  <a:pt x="46" y="0"/>
                </a:cubicBezTo>
                <a:cubicBezTo>
                  <a:pt x="0" y="24"/>
                  <a:pt x="0" y="24"/>
                  <a:pt x="0" y="24"/>
                </a:cubicBezTo>
                <a:close/>
              </a:path>
            </a:pathLst>
          </a:custGeom>
          <a:solidFill>
            <a:srgbClr val="F9A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3">
            <a:extLst>
              <a:ext uri="{FF2B5EF4-FFF2-40B4-BE49-F238E27FC236}">
                <a16:creationId xmlns:a16="http://schemas.microsoft.com/office/drawing/2014/main" id="{6CB691C5-9539-46BF-ABB7-EF2783D6B4A9}"/>
              </a:ext>
            </a:extLst>
          </p:cNvPr>
          <p:cNvSpPr>
            <a:spLocks/>
          </p:cNvSpPr>
          <p:nvPr/>
        </p:nvSpPr>
        <p:spPr bwMode="auto">
          <a:xfrm>
            <a:off x="9496277" y="4308563"/>
            <a:ext cx="235326" cy="214280"/>
          </a:xfrm>
          <a:custGeom>
            <a:avLst/>
            <a:gdLst>
              <a:gd name="T0" fmla="*/ 5 w 61"/>
              <a:gd name="T1" fmla="*/ 38 h 56"/>
              <a:gd name="T2" fmla="*/ 61 w 61"/>
              <a:gd name="T3" fmla="*/ 31 h 56"/>
              <a:gd name="T4" fmla="*/ 54 w 61"/>
              <a:gd name="T5" fmla="*/ 56 h 56"/>
              <a:gd name="T6" fmla="*/ 5 w 61"/>
              <a:gd name="T7" fmla="*/ 38 h 56"/>
            </a:gdLst>
            <a:ahLst/>
            <a:cxnLst>
              <a:cxn ang="0">
                <a:pos x="T0" y="T1"/>
              </a:cxn>
              <a:cxn ang="0">
                <a:pos x="T2" y="T3"/>
              </a:cxn>
              <a:cxn ang="0">
                <a:pos x="T4" y="T5"/>
              </a:cxn>
              <a:cxn ang="0">
                <a:pos x="T6" y="T7"/>
              </a:cxn>
            </a:cxnLst>
            <a:rect l="0" t="0" r="r" b="b"/>
            <a:pathLst>
              <a:path w="61" h="56">
                <a:moveTo>
                  <a:pt x="5" y="38"/>
                </a:moveTo>
                <a:cubicBezTo>
                  <a:pt x="5" y="38"/>
                  <a:pt x="0" y="0"/>
                  <a:pt x="61" y="31"/>
                </a:cubicBezTo>
                <a:cubicBezTo>
                  <a:pt x="54" y="56"/>
                  <a:pt x="54" y="56"/>
                  <a:pt x="54" y="56"/>
                </a:cubicBezTo>
                <a:cubicBezTo>
                  <a:pt x="5" y="38"/>
                  <a:pt x="5" y="38"/>
                  <a:pt x="5" y="38"/>
                </a:cubicBezTo>
                <a:close/>
              </a:path>
            </a:pathLst>
          </a:custGeom>
          <a:solidFill>
            <a:srgbClr val="F9A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4">
            <a:extLst>
              <a:ext uri="{FF2B5EF4-FFF2-40B4-BE49-F238E27FC236}">
                <a16:creationId xmlns:a16="http://schemas.microsoft.com/office/drawing/2014/main" id="{8BD11394-123F-4590-8995-8F6D234C9E2E}"/>
              </a:ext>
            </a:extLst>
          </p:cNvPr>
          <p:cNvSpPr>
            <a:spLocks/>
          </p:cNvSpPr>
          <p:nvPr/>
        </p:nvSpPr>
        <p:spPr bwMode="auto">
          <a:xfrm>
            <a:off x="10942669" y="4056018"/>
            <a:ext cx="382644" cy="744241"/>
          </a:xfrm>
          <a:custGeom>
            <a:avLst/>
            <a:gdLst>
              <a:gd name="T0" fmla="*/ 0 w 200"/>
              <a:gd name="T1" fmla="*/ 389 h 389"/>
              <a:gd name="T2" fmla="*/ 200 w 200"/>
              <a:gd name="T3" fmla="*/ 389 h 389"/>
              <a:gd name="T4" fmla="*/ 200 w 200"/>
              <a:gd name="T5" fmla="*/ 0 h 389"/>
              <a:gd name="T6" fmla="*/ 0 w 200"/>
              <a:gd name="T7" fmla="*/ 0 h 389"/>
              <a:gd name="T8" fmla="*/ 0 w 200"/>
              <a:gd name="T9" fmla="*/ 389 h 389"/>
              <a:gd name="T10" fmla="*/ 0 w 200"/>
              <a:gd name="T11" fmla="*/ 389 h 389"/>
            </a:gdLst>
            <a:ahLst/>
            <a:cxnLst>
              <a:cxn ang="0">
                <a:pos x="T0" y="T1"/>
              </a:cxn>
              <a:cxn ang="0">
                <a:pos x="T2" y="T3"/>
              </a:cxn>
              <a:cxn ang="0">
                <a:pos x="T4" y="T5"/>
              </a:cxn>
              <a:cxn ang="0">
                <a:pos x="T6" y="T7"/>
              </a:cxn>
              <a:cxn ang="0">
                <a:pos x="T8" y="T9"/>
              </a:cxn>
              <a:cxn ang="0">
                <a:pos x="T10" y="T11"/>
              </a:cxn>
            </a:cxnLst>
            <a:rect l="0" t="0" r="r" b="b"/>
            <a:pathLst>
              <a:path w="200" h="389">
                <a:moveTo>
                  <a:pt x="0" y="389"/>
                </a:moveTo>
                <a:lnTo>
                  <a:pt x="200" y="389"/>
                </a:lnTo>
                <a:lnTo>
                  <a:pt x="200" y="0"/>
                </a:lnTo>
                <a:lnTo>
                  <a:pt x="0" y="0"/>
                </a:lnTo>
                <a:lnTo>
                  <a:pt x="0" y="389"/>
                </a:lnTo>
                <a:lnTo>
                  <a:pt x="0" y="389"/>
                </a:lnTo>
                <a:close/>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5">
            <a:extLst>
              <a:ext uri="{FF2B5EF4-FFF2-40B4-BE49-F238E27FC236}">
                <a16:creationId xmlns:a16="http://schemas.microsoft.com/office/drawing/2014/main" id="{B27508A5-CFDB-4ED8-9E2A-7B642892EE42}"/>
              </a:ext>
            </a:extLst>
          </p:cNvPr>
          <p:cNvSpPr>
            <a:spLocks/>
          </p:cNvSpPr>
          <p:nvPr/>
        </p:nvSpPr>
        <p:spPr bwMode="auto">
          <a:xfrm>
            <a:off x="11199040" y="3937399"/>
            <a:ext cx="992960" cy="985306"/>
          </a:xfrm>
          <a:custGeom>
            <a:avLst/>
            <a:gdLst>
              <a:gd name="T0" fmla="*/ 519 w 519"/>
              <a:gd name="T1" fmla="*/ 515 h 515"/>
              <a:gd name="T2" fmla="*/ 0 w 519"/>
              <a:gd name="T3" fmla="*/ 515 h 515"/>
              <a:gd name="T4" fmla="*/ 0 w 519"/>
              <a:gd name="T5" fmla="*/ 0 h 515"/>
              <a:gd name="T6" fmla="*/ 519 w 519"/>
              <a:gd name="T7" fmla="*/ 0 h 515"/>
              <a:gd name="T8" fmla="*/ 519 w 519"/>
              <a:gd name="T9" fmla="*/ 515 h 515"/>
              <a:gd name="T10" fmla="*/ 519 w 519"/>
              <a:gd name="T11" fmla="*/ 515 h 515"/>
            </a:gdLst>
            <a:ahLst/>
            <a:cxnLst>
              <a:cxn ang="0">
                <a:pos x="T0" y="T1"/>
              </a:cxn>
              <a:cxn ang="0">
                <a:pos x="T2" y="T3"/>
              </a:cxn>
              <a:cxn ang="0">
                <a:pos x="T4" y="T5"/>
              </a:cxn>
              <a:cxn ang="0">
                <a:pos x="T6" y="T7"/>
              </a:cxn>
              <a:cxn ang="0">
                <a:pos x="T8" y="T9"/>
              </a:cxn>
              <a:cxn ang="0">
                <a:pos x="T10" y="T11"/>
              </a:cxn>
            </a:cxnLst>
            <a:rect l="0" t="0" r="r" b="b"/>
            <a:pathLst>
              <a:path w="519" h="515">
                <a:moveTo>
                  <a:pt x="519" y="515"/>
                </a:moveTo>
                <a:lnTo>
                  <a:pt x="0" y="515"/>
                </a:lnTo>
                <a:lnTo>
                  <a:pt x="0" y="0"/>
                </a:lnTo>
                <a:lnTo>
                  <a:pt x="519" y="0"/>
                </a:lnTo>
                <a:lnTo>
                  <a:pt x="519" y="515"/>
                </a:lnTo>
                <a:lnTo>
                  <a:pt x="519" y="515"/>
                </a:lnTo>
                <a:close/>
              </a:path>
            </a:pathLst>
          </a:custGeom>
          <a:solidFill>
            <a:srgbClr val="35328F"/>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56">
            <a:extLst>
              <a:ext uri="{FF2B5EF4-FFF2-40B4-BE49-F238E27FC236}">
                <a16:creationId xmlns:a16="http://schemas.microsoft.com/office/drawing/2014/main" id="{1F324E9F-0E8F-456F-B5FA-67A036BD9F13}"/>
              </a:ext>
            </a:extLst>
          </p:cNvPr>
          <p:cNvSpPr>
            <a:spLocks noChangeArrowheads="1"/>
          </p:cNvSpPr>
          <p:nvPr/>
        </p:nvSpPr>
        <p:spPr bwMode="auto">
          <a:xfrm>
            <a:off x="11493676" y="4101936"/>
            <a:ext cx="118619" cy="122446"/>
          </a:xfrm>
          <a:prstGeom prst="ellipse">
            <a:avLst/>
          </a:pr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57">
            <a:extLst>
              <a:ext uri="{FF2B5EF4-FFF2-40B4-BE49-F238E27FC236}">
                <a16:creationId xmlns:a16="http://schemas.microsoft.com/office/drawing/2014/main" id="{8297B5D7-34B9-45CB-BB25-49FBEB7ACD0C}"/>
              </a:ext>
            </a:extLst>
          </p:cNvPr>
          <p:cNvSpPr>
            <a:spLocks noChangeArrowheads="1"/>
          </p:cNvSpPr>
          <p:nvPr/>
        </p:nvSpPr>
        <p:spPr bwMode="auto">
          <a:xfrm>
            <a:off x="11771092" y="4101936"/>
            <a:ext cx="122446" cy="122446"/>
          </a:xfrm>
          <a:prstGeom prst="ellipse">
            <a:avLst/>
          </a:pr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Rectangle 71">
            <a:extLst>
              <a:ext uri="{FF2B5EF4-FFF2-40B4-BE49-F238E27FC236}">
                <a16:creationId xmlns:a16="http://schemas.microsoft.com/office/drawing/2014/main" id="{C7782C49-70EB-41DC-AED7-EC82C13C8686}"/>
              </a:ext>
            </a:extLst>
          </p:cNvPr>
          <p:cNvSpPr/>
          <p:nvPr/>
        </p:nvSpPr>
        <p:spPr>
          <a:xfrm>
            <a:off x="526858" y="3106403"/>
            <a:ext cx="5056464" cy="1661993"/>
          </a:xfrm>
          <a:prstGeom prst="rect">
            <a:avLst/>
          </a:prstGeom>
        </p:spPr>
        <p:txBody>
          <a:bodyPr wrap="square" lIns="0" tIns="0" rIns="0" bIns="0" anchor="ctr">
            <a:spAutoFit/>
          </a:bodyPr>
          <a:lstStyle/>
          <a:p>
            <a:r>
              <a:rPr lang="en-US" dirty="0">
                <a:latin typeface="+mj-lt"/>
              </a:rPr>
              <a:t>The main intention behind this paper was to design and develop a user-friendly online registration system for the academic usage, which would allow students to  assist instructors to keep track of student performance  and allows administrators to keep track and manage the student records. </a:t>
            </a:r>
            <a:endParaRPr lang="en-ID" dirty="0">
              <a:latin typeface="+mj-lt"/>
            </a:endParaRPr>
          </a:p>
        </p:txBody>
      </p:sp>
    </p:spTree>
    <p:extLst>
      <p:ext uri="{BB962C8B-B14F-4D97-AF65-F5344CB8AC3E}">
        <p14:creationId xmlns:p14="http://schemas.microsoft.com/office/powerpoint/2010/main" val="209043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CDCA2C02-27FB-47DC-BF10-AD5F3DBA250C}"/>
              </a:ext>
            </a:extLst>
          </p:cNvPr>
          <p:cNvSpPr/>
          <p:nvPr/>
        </p:nvSpPr>
        <p:spPr>
          <a:xfrm>
            <a:off x="3200400" y="2012252"/>
            <a:ext cx="5791200" cy="3761078"/>
          </a:xfrm>
          <a:prstGeom prst="roundRect">
            <a:avLst>
              <a:gd name="adj" fmla="val 5717"/>
            </a:avLst>
          </a:prstGeom>
          <a:noFill/>
          <a:ln w="38100">
            <a:solidFill>
              <a:srgbClr val="F15F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AFC3DFF6-07D0-4116-AC35-C3023C44246E}"/>
              </a:ext>
            </a:extLst>
          </p:cNvPr>
          <p:cNvGrpSpPr/>
          <p:nvPr/>
        </p:nvGrpSpPr>
        <p:grpSpPr>
          <a:xfrm>
            <a:off x="4892675" y="1327324"/>
            <a:ext cx="2406650" cy="4924425"/>
            <a:chOff x="1328738" y="1285875"/>
            <a:chExt cx="2406650" cy="4924425"/>
          </a:xfrm>
        </p:grpSpPr>
        <p:sp>
          <p:nvSpPr>
            <p:cNvPr id="100" name="AutoShape 3">
              <a:extLst>
                <a:ext uri="{FF2B5EF4-FFF2-40B4-BE49-F238E27FC236}">
                  <a16:creationId xmlns:a16="http://schemas.microsoft.com/office/drawing/2014/main" id="{41427254-BE5C-45AB-9171-D20D5FD95D4E}"/>
                </a:ext>
              </a:extLst>
            </p:cNvPr>
            <p:cNvSpPr>
              <a:spLocks noChangeAspect="1" noChangeArrowheads="1" noTextEdit="1"/>
            </p:cNvSpPr>
            <p:nvPr/>
          </p:nvSpPr>
          <p:spPr bwMode="auto">
            <a:xfrm>
              <a:off x="1331913" y="1289050"/>
              <a:ext cx="2403475"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7">
              <a:extLst>
                <a:ext uri="{FF2B5EF4-FFF2-40B4-BE49-F238E27FC236}">
                  <a16:creationId xmlns:a16="http://schemas.microsoft.com/office/drawing/2014/main" id="{1226D381-BF5E-4556-BF35-CBF56E3B6F85}"/>
                </a:ext>
              </a:extLst>
            </p:cNvPr>
            <p:cNvSpPr>
              <a:spLocks/>
            </p:cNvSpPr>
            <p:nvPr/>
          </p:nvSpPr>
          <p:spPr bwMode="auto">
            <a:xfrm>
              <a:off x="1328738" y="1285875"/>
              <a:ext cx="2406650" cy="4924425"/>
            </a:xfrm>
            <a:custGeom>
              <a:avLst/>
              <a:gdLst>
                <a:gd name="T0" fmla="*/ 540 w 637"/>
                <a:gd name="T1" fmla="*/ 1306 h 1306"/>
                <a:gd name="T2" fmla="*/ 97 w 637"/>
                <a:gd name="T3" fmla="*/ 1306 h 1306"/>
                <a:gd name="T4" fmla="*/ 0 w 637"/>
                <a:gd name="T5" fmla="*/ 1209 h 1306"/>
                <a:gd name="T6" fmla="*/ 0 w 637"/>
                <a:gd name="T7" fmla="*/ 97 h 1306"/>
                <a:gd name="T8" fmla="*/ 97 w 637"/>
                <a:gd name="T9" fmla="*/ 0 h 1306"/>
                <a:gd name="T10" fmla="*/ 541 w 637"/>
                <a:gd name="T11" fmla="*/ 0 h 1306"/>
                <a:gd name="T12" fmla="*/ 637 w 637"/>
                <a:gd name="T13" fmla="*/ 97 h 1306"/>
                <a:gd name="T14" fmla="*/ 637 w 637"/>
                <a:gd name="T15" fmla="*/ 1209 h 1306"/>
                <a:gd name="T16" fmla="*/ 540 w 637"/>
                <a:gd name="T17" fmla="*/ 1306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1306">
                  <a:moveTo>
                    <a:pt x="540" y="1306"/>
                  </a:moveTo>
                  <a:cubicBezTo>
                    <a:pt x="97" y="1306"/>
                    <a:pt x="97" y="1306"/>
                    <a:pt x="97" y="1306"/>
                  </a:cubicBezTo>
                  <a:cubicBezTo>
                    <a:pt x="43" y="1306"/>
                    <a:pt x="0" y="1262"/>
                    <a:pt x="0" y="1209"/>
                  </a:cubicBezTo>
                  <a:cubicBezTo>
                    <a:pt x="0" y="97"/>
                    <a:pt x="0" y="97"/>
                    <a:pt x="0" y="97"/>
                  </a:cubicBezTo>
                  <a:cubicBezTo>
                    <a:pt x="0" y="43"/>
                    <a:pt x="44" y="0"/>
                    <a:pt x="97" y="0"/>
                  </a:cubicBezTo>
                  <a:cubicBezTo>
                    <a:pt x="541" y="0"/>
                    <a:pt x="541" y="0"/>
                    <a:pt x="541" y="0"/>
                  </a:cubicBezTo>
                  <a:cubicBezTo>
                    <a:pt x="594" y="0"/>
                    <a:pt x="637" y="44"/>
                    <a:pt x="637" y="97"/>
                  </a:cubicBezTo>
                  <a:cubicBezTo>
                    <a:pt x="637" y="1209"/>
                    <a:pt x="637" y="1209"/>
                    <a:pt x="637" y="1209"/>
                  </a:cubicBezTo>
                  <a:cubicBezTo>
                    <a:pt x="637" y="1263"/>
                    <a:pt x="594" y="1306"/>
                    <a:pt x="540" y="1306"/>
                  </a:cubicBezTo>
                  <a:close/>
                </a:path>
              </a:pathLst>
            </a:custGeom>
            <a:solidFill>
              <a:srgbClr val="102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
              <a:extLst>
                <a:ext uri="{FF2B5EF4-FFF2-40B4-BE49-F238E27FC236}">
                  <a16:creationId xmlns:a16="http://schemas.microsoft.com/office/drawing/2014/main" id="{97A589A4-3D4D-4A06-B2C6-C20F8774E0DD}"/>
                </a:ext>
              </a:extLst>
            </p:cNvPr>
            <p:cNvSpPr>
              <a:spLocks/>
            </p:cNvSpPr>
            <p:nvPr/>
          </p:nvSpPr>
          <p:spPr bwMode="auto">
            <a:xfrm>
              <a:off x="1438276" y="1431925"/>
              <a:ext cx="2187575" cy="4608513"/>
            </a:xfrm>
            <a:custGeom>
              <a:avLst/>
              <a:gdLst>
                <a:gd name="T0" fmla="*/ 511 w 579"/>
                <a:gd name="T1" fmla="*/ 1 h 1222"/>
                <a:gd name="T2" fmla="*/ 425 w 579"/>
                <a:gd name="T3" fmla="*/ 1 h 1222"/>
                <a:gd name="T4" fmla="*/ 404 w 579"/>
                <a:gd name="T5" fmla="*/ 22 h 1222"/>
                <a:gd name="T6" fmla="*/ 404 w 579"/>
                <a:gd name="T7" fmla="*/ 38 h 1222"/>
                <a:gd name="T8" fmla="*/ 383 w 579"/>
                <a:gd name="T9" fmla="*/ 60 h 1222"/>
                <a:gd name="T10" fmla="*/ 216 w 579"/>
                <a:gd name="T11" fmla="*/ 60 h 1222"/>
                <a:gd name="T12" fmla="*/ 195 w 579"/>
                <a:gd name="T13" fmla="*/ 38 h 1222"/>
                <a:gd name="T14" fmla="*/ 195 w 579"/>
                <a:gd name="T15" fmla="*/ 22 h 1222"/>
                <a:gd name="T16" fmla="*/ 174 w 579"/>
                <a:gd name="T17" fmla="*/ 0 h 1222"/>
                <a:gd name="T18" fmla="*/ 144 w 579"/>
                <a:gd name="T19" fmla="*/ 0 h 1222"/>
                <a:gd name="T20" fmla="*/ 68 w 579"/>
                <a:gd name="T21" fmla="*/ 0 h 1222"/>
                <a:gd name="T22" fmla="*/ 1 w 579"/>
                <a:gd name="T23" fmla="*/ 68 h 1222"/>
                <a:gd name="T24" fmla="*/ 0 w 579"/>
                <a:gd name="T25" fmla="*/ 1154 h 1222"/>
                <a:gd name="T26" fmla="*/ 68 w 579"/>
                <a:gd name="T27" fmla="*/ 1221 h 1222"/>
                <a:gd name="T28" fmla="*/ 511 w 579"/>
                <a:gd name="T29" fmla="*/ 1222 h 1222"/>
                <a:gd name="T30" fmla="*/ 579 w 579"/>
                <a:gd name="T31" fmla="*/ 1154 h 1222"/>
                <a:gd name="T32" fmla="*/ 579 w 579"/>
                <a:gd name="T33" fmla="*/ 68 h 1222"/>
                <a:gd name="T34" fmla="*/ 511 w 579"/>
                <a:gd name="T35" fmla="*/ 1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9" h="1222">
                  <a:moveTo>
                    <a:pt x="511" y="1"/>
                  </a:moveTo>
                  <a:cubicBezTo>
                    <a:pt x="425" y="1"/>
                    <a:pt x="425" y="1"/>
                    <a:pt x="425" y="1"/>
                  </a:cubicBezTo>
                  <a:cubicBezTo>
                    <a:pt x="414" y="0"/>
                    <a:pt x="404" y="10"/>
                    <a:pt x="404" y="22"/>
                  </a:cubicBezTo>
                  <a:cubicBezTo>
                    <a:pt x="404" y="38"/>
                    <a:pt x="404" y="38"/>
                    <a:pt x="404" y="38"/>
                  </a:cubicBezTo>
                  <a:cubicBezTo>
                    <a:pt x="404" y="50"/>
                    <a:pt x="395" y="60"/>
                    <a:pt x="383" y="60"/>
                  </a:cubicBezTo>
                  <a:cubicBezTo>
                    <a:pt x="216" y="60"/>
                    <a:pt x="216" y="60"/>
                    <a:pt x="216" y="60"/>
                  </a:cubicBezTo>
                  <a:cubicBezTo>
                    <a:pt x="204" y="60"/>
                    <a:pt x="195" y="50"/>
                    <a:pt x="195" y="38"/>
                  </a:cubicBezTo>
                  <a:cubicBezTo>
                    <a:pt x="195" y="22"/>
                    <a:pt x="195" y="22"/>
                    <a:pt x="195" y="22"/>
                  </a:cubicBezTo>
                  <a:cubicBezTo>
                    <a:pt x="195" y="10"/>
                    <a:pt x="185" y="0"/>
                    <a:pt x="174" y="0"/>
                  </a:cubicBezTo>
                  <a:cubicBezTo>
                    <a:pt x="144" y="0"/>
                    <a:pt x="144" y="0"/>
                    <a:pt x="144" y="0"/>
                  </a:cubicBezTo>
                  <a:cubicBezTo>
                    <a:pt x="68" y="0"/>
                    <a:pt x="68" y="0"/>
                    <a:pt x="68" y="0"/>
                  </a:cubicBezTo>
                  <a:cubicBezTo>
                    <a:pt x="31" y="0"/>
                    <a:pt x="1" y="31"/>
                    <a:pt x="1" y="68"/>
                  </a:cubicBezTo>
                  <a:cubicBezTo>
                    <a:pt x="0" y="1154"/>
                    <a:pt x="0" y="1154"/>
                    <a:pt x="0" y="1154"/>
                  </a:cubicBezTo>
                  <a:cubicBezTo>
                    <a:pt x="0" y="1191"/>
                    <a:pt x="31" y="1221"/>
                    <a:pt x="68" y="1221"/>
                  </a:cubicBezTo>
                  <a:cubicBezTo>
                    <a:pt x="511" y="1222"/>
                    <a:pt x="511" y="1222"/>
                    <a:pt x="511" y="1222"/>
                  </a:cubicBezTo>
                  <a:cubicBezTo>
                    <a:pt x="548" y="1222"/>
                    <a:pt x="579" y="1191"/>
                    <a:pt x="579" y="1154"/>
                  </a:cubicBezTo>
                  <a:cubicBezTo>
                    <a:pt x="579" y="68"/>
                    <a:pt x="579" y="68"/>
                    <a:pt x="579" y="68"/>
                  </a:cubicBezTo>
                  <a:cubicBezTo>
                    <a:pt x="579" y="31"/>
                    <a:pt x="549" y="1"/>
                    <a:pt x="51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p:txBody>
          <a:bodyPr/>
          <a:lstStyle/>
          <a:p>
            <a:r>
              <a:rPr lang="en-US" dirty="0"/>
              <a:t>FUTURE WORK</a:t>
            </a:r>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9</a:t>
            </a:fld>
            <a:endParaRPr lang="en-US"/>
          </a:p>
        </p:txBody>
      </p:sp>
      <p:grpSp>
        <p:nvGrpSpPr>
          <p:cNvPr id="72" name="Group 71">
            <a:extLst>
              <a:ext uri="{FF2B5EF4-FFF2-40B4-BE49-F238E27FC236}">
                <a16:creationId xmlns:a16="http://schemas.microsoft.com/office/drawing/2014/main" id="{DF2ED877-D152-4DDB-9F3F-AD91BDA9D40B}"/>
              </a:ext>
            </a:extLst>
          </p:cNvPr>
          <p:cNvGrpSpPr/>
          <p:nvPr/>
        </p:nvGrpSpPr>
        <p:grpSpPr>
          <a:xfrm>
            <a:off x="5335494" y="2778788"/>
            <a:ext cx="1596934" cy="2215095"/>
            <a:chOff x="5335494" y="2205852"/>
            <a:chExt cx="1596934" cy="2215095"/>
          </a:xfrm>
        </p:grpSpPr>
        <p:sp>
          <p:nvSpPr>
            <p:cNvPr id="23" name="Rectangle 22">
              <a:extLst>
                <a:ext uri="{FF2B5EF4-FFF2-40B4-BE49-F238E27FC236}">
                  <a16:creationId xmlns:a16="http://schemas.microsoft.com/office/drawing/2014/main" id="{7614B94A-341D-4045-ABC1-FCE737AE4C8B}"/>
                </a:ext>
              </a:extLst>
            </p:cNvPr>
            <p:cNvSpPr/>
            <p:nvPr/>
          </p:nvSpPr>
          <p:spPr>
            <a:xfrm>
              <a:off x="5335494" y="2205852"/>
              <a:ext cx="1596934" cy="307777"/>
            </a:xfrm>
            <a:prstGeom prst="rect">
              <a:avLst/>
            </a:prstGeom>
          </p:spPr>
          <p:txBody>
            <a:bodyPr wrap="square" lIns="0" tIns="0" rIns="0" bIns="0" anchor="ctr">
              <a:spAutoFit/>
            </a:bodyPr>
            <a:lstStyle/>
            <a:p>
              <a:pPr algn="ctr"/>
              <a:r>
                <a:rPr lang="en-ID" sz="2000" b="1" dirty="0">
                  <a:solidFill>
                    <a:srgbClr val="205DAB"/>
                  </a:solidFill>
                  <a:latin typeface="Century Gothic" panose="020B0502020202020204" pitchFamily="34" charset="0"/>
                </a:rPr>
                <a:t>Updating</a:t>
              </a:r>
            </a:p>
          </p:txBody>
        </p:sp>
        <p:grpSp>
          <p:nvGrpSpPr>
            <p:cNvPr id="32" name="Group 31">
              <a:extLst>
                <a:ext uri="{FF2B5EF4-FFF2-40B4-BE49-F238E27FC236}">
                  <a16:creationId xmlns:a16="http://schemas.microsoft.com/office/drawing/2014/main" id="{0F109826-F3CC-4DD6-936F-8AF1DF791C57}"/>
                </a:ext>
              </a:extLst>
            </p:cNvPr>
            <p:cNvGrpSpPr/>
            <p:nvPr/>
          </p:nvGrpSpPr>
          <p:grpSpPr>
            <a:xfrm>
              <a:off x="5390537" y="3010022"/>
              <a:ext cx="1410926" cy="1410925"/>
              <a:chOff x="5471158" y="3110907"/>
              <a:chExt cx="1249684" cy="1249684"/>
            </a:xfrm>
          </p:grpSpPr>
          <p:sp>
            <p:nvSpPr>
              <p:cNvPr id="22" name="Freeform 30">
                <a:extLst>
                  <a:ext uri="{FF2B5EF4-FFF2-40B4-BE49-F238E27FC236}">
                    <a16:creationId xmlns:a16="http://schemas.microsoft.com/office/drawing/2014/main" id="{BFC2224A-08EB-4D8A-8536-EEE5C3319635}"/>
                  </a:ext>
                </a:extLst>
              </p:cNvPr>
              <p:cNvSpPr>
                <a:spLocks/>
              </p:cNvSpPr>
              <p:nvPr/>
            </p:nvSpPr>
            <p:spPr bwMode="auto">
              <a:xfrm>
                <a:off x="5471158" y="3110907"/>
                <a:ext cx="1249684" cy="1249684"/>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936B7F19-26E6-4184-A34A-753CACC3838B}"/>
                  </a:ext>
                </a:extLst>
              </p:cNvPr>
              <p:cNvGrpSpPr/>
              <p:nvPr/>
            </p:nvGrpSpPr>
            <p:grpSpPr>
              <a:xfrm>
                <a:off x="5709444" y="3349193"/>
                <a:ext cx="773112" cy="773113"/>
                <a:chOff x="8624888" y="2216150"/>
                <a:chExt cx="773112" cy="773113"/>
              </a:xfrm>
            </p:grpSpPr>
            <p:sp>
              <p:nvSpPr>
                <p:cNvPr id="26" name="Freeform 117">
                  <a:extLst>
                    <a:ext uri="{FF2B5EF4-FFF2-40B4-BE49-F238E27FC236}">
                      <a16:creationId xmlns:a16="http://schemas.microsoft.com/office/drawing/2014/main" id="{6023F134-1996-48FA-974B-7E397491EEDA}"/>
                    </a:ext>
                  </a:extLst>
                </p:cNvPr>
                <p:cNvSpPr>
                  <a:spLocks noEditPoints="1"/>
                </p:cNvSpPr>
                <p:nvPr/>
              </p:nvSpPr>
              <p:spPr bwMode="auto">
                <a:xfrm>
                  <a:off x="8624888" y="2216150"/>
                  <a:ext cx="773112" cy="773113"/>
                </a:xfrm>
                <a:custGeom>
                  <a:avLst/>
                  <a:gdLst>
                    <a:gd name="T0" fmla="*/ 102 w 204"/>
                    <a:gd name="T1" fmla="*/ 160 h 204"/>
                    <a:gd name="T2" fmla="*/ 44 w 204"/>
                    <a:gd name="T3" fmla="*/ 102 h 204"/>
                    <a:gd name="T4" fmla="*/ 102 w 204"/>
                    <a:gd name="T5" fmla="*/ 44 h 204"/>
                    <a:gd name="T6" fmla="*/ 160 w 204"/>
                    <a:gd name="T7" fmla="*/ 102 h 204"/>
                    <a:gd name="T8" fmla="*/ 102 w 204"/>
                    <a:gd name="T9" fmla="*/ 160 h 204"/>
                    <a:gd name="T10" fmla="*/ 198 w 204"/>
                    <a:gd name="T11" fmla="*/ 89 h 204"/>
                    <a:gd name="T12" fmla="*/ 178 w 204"/>
                    <a:gd name="T13" fmla="*/ 89 h 204"/>
                    <a:gd name="T14" fmla="*/ 165 w 204"/>
                    <a:gd name="T15" fmla="*/ 58 h 204"/>
                    <a:gd name="T16" fmla="*/ 179 w 204"/>
                    <a:gd name="T17" fmla="*/ 43 h 204"/>
                    <a:gd name="T18" fmla="*/ 179 w 204"/>
                    <a:gd name="T19" fmla="*/ 34 h 204"/>
                    <a:gd name="T20" fmla="*/ 170 w 204"/>
                    <a:gd name="T21" fmla="*/ 25 h 204"/>
                    <a:gd name="T22" fmla="*/ 161 w 204"/>
                    <a:gd name="T23" fmla="*/ 25 h 204"/>
                    <a:gd name="T24" fmla="*/ 146 w 204"/>
                    <a:gd name="T25" fmla="*/ 39 h 204"/>
                    <a:gd name="T26" fmla="*/ 115 w 204"/>
                    <a:gd name="T27" fmla="*/ 26 h 204"/>
                    <a:gd name="T28" fmla="*/ 115 w 204"/>
                    <a:gd name="T29" fmla="*/ 6 h 204"/>
                    <a:gd name="T30" fmla="*/ 108 w 204"/>
                    <a:gd name="T31" fmla="*/ 0 h 204"/>
                    <a:gd name="T32" fmla="*/ 96 w 204"/>
                    <a:gd name="T33" fmla="*/ 0 h 204"/>
                    <a:gd name="T34" fmla="*/ 89 w 204"/>
                    <a:gd name="T35" fmla="*/ 6 h 204"/>
                    <a:gd name="T36" fmla="*/ 89 w 204"/>
                    <a:gd name="T37" fmla="*/ 26 h 204"/>
                    <a:gd name="T38" fmla="*/ 58 w 204"/>
                    <a:gd name="T39" fmla="*/ 39 h 204"/>
                    <a:gd name="T40" fmla="*/ 43 w 204"/>
                    <a:gd name="T41" fmla="*/ 25 h 204"/>
                    <a:gd name="T42" fmla="*/ 34 w 204"/>
                    <a:gd name="T43" fmla="*/ 25 h 204"/>
                    <a:gd name="T44" fmla="*/ 25 w 204"/>
                    <a:gd name="T45" fmla="*/ 34 h 204"/>
                    <a:gd name="T46" fmla="*/ 25 w 204"/>
                    <a:gd name="T47" fmla="*/ 43 h 204"/>
                    <a:gd name="T48" fmla="*/ 39 w 204"/>
                    <a:gd name="T49" fmla="*/ 58 h 204"/>
                    <a:gd name="T50" fmla="*/ 26 w 204"/>
                    <a:gd name="T51" fmla="*/ 89 h 204"/>
                    <a:gd name="T52" fmla="*/ 6 w 204"/>
                    <a:gd name="T53" fmla="*/ 89 h 204"/>
                    <a:gd name="T54" fmla="*/ 0 w 204"/>
                    <a:gd name="T55" fmla="*/ 96 h 204"/>
                    <a:gd name="T56" fmla="*/ 0 w 204"/>
                    <a:gd name="T57" fmla="*/ 108 h 204"/>
                    <a:gd name="T58" fmla="*/ 6 w 204"/>
                    <a:gd name="T59" fmla="*/ 115 h 204"/>
                    <a:gd name="T60" fmla="*/ 26 w 204"/>
                    <a:gd name="T61" fmla="*/ 115 h 204"/>
                    <a:gd name="T62" fmla="*/ 39 w 204"/>
                    <a:gd name="T63" fmla="*/ 146 h 204"/>
                    <a:gd name="T64" fmla="*/ 25 w 204"/>
                    <a:gd name="T65" fmla="*/ 161 h 204"/>
                    <a:gd name="T66" fmla="*/ 25 w 204"/>
                    <a:gd name="T67" fmla="*/ 170 h 204"/>
                    <a:gd name="T68" fmla="*/ 34 w 204"/>
                    <a:gd name="T69" fmla="*/ 179 h 204"/>
                    <a:gd name="T70" fmla="*/ 43 w 204"/>
                    <a:gd name="T71" fmla="*/ 179 h 204"/>
                    <a:gd name="T72" fmla="*/ 58 w 204"/>
                    <a:gd name="T73" fmla="*/ 165 h 204"/>
                    <a:gd name="T74" fmla="*/ 89 w 204"/>
                    <a:gd name="T75" fmla="*/ 178 h 204"/>
                    <a:gd name="T76" fmla="*/ 89 w 204"/>
                    <a:gd name="T77" fmla="*/ 198 h 204"/>
                    <a:gd name="T78" fmla="*/ 96 w 204"/>
                    <a:gd name="T79" fmla="*/ 204 h 204"/>
                    <a:gd name="T80" fmla="*/ 108 w 204"/>
                    <a:gd name="T81" fmla="*/ 204 h 204"/>
                    <a:gd name="T82" fmla="*/ 115 w 204"/>
                    <a:gd name="T83" fmla="*/ 198 h 204"/>
                    <a:gd name="T84" fmla="*/ 115 w 204"/>
                    <a:gd name="T85" fmla="*/ 178 h 204"/>
                    <a:gd name="T86" fmla="*/ 146 w 204"/>
                    <a:gd name="T87" fmla="*/ 165 h 204"/>
                    <a:gd name="T88" fmla="*/ 161 w 204"/>
                    <a:gd name="T89" fmla="*/ 179 h 204"/>
                    <a:gd name="T90" fmla="*/ 170 w 204"/>
                    <a:gd name="T91" fmla="*/ 179 h 204"/>
                    <a:gd name="T92" fmla="*/ 179 w 204"/>
                    <a:gd name="T93" fmla="*/ 170 h 204"/>
                    <a:gd name="T94" fmla="*/ 179 w 204"/>
                    <a:gd name="T95" fmla="*/ 161 h 204"/>
                    <a:gd name="T96" fmla="*/ 165 w 204"/>
                    <a:gd name="T97" fmla="*/ 146 h 204"/>
                    <a:gd name="T98" fmla="*/ 178 w 204"/>
                    <a:gd name="T99" fmla="*/ 115 h 204"/>
                    <a:gd name="T100" fmla="*/ 198 w 204"/>
                    <a:gd name="T101" fmla="*/ 115 h 204"/>
                    <a:gd name="T102" fmla="*/ 204 w 204"/>
                    <a:gd name="T103" fmla="*/ 108 h 204"/>
                    <a:gd name="T104" fmla="*/ 204 w 204"/>
                    <a:gd name="T105" fmla="*/ 96 h 204"/>
                    <a:gd name="T106" fmla="*/ 198 w 204"/>
                    <a:gd name="T107" fmla="*/ 8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04">
                      <a:moveTo>
                        <a:pt x="102" y="160"/>
                      </a:moveTo>
                      <a:cubicBezTo>
                        <a:pt x="70" y="160"/>
                        <a:pt x="44" y="134"/>
                        <a:pt x="44" y="102"/>
                      </a:cubicBezTo>
                      <a:cubicBezTo>
                        <a:pt x="44" y="71"/>
                        <a:pt x="70" y="44"/>
                        <a:pt x="102" y="44"/>
                      </a:cubicBezTo>
                      <a:cubicBezTo>
                        <a:pt x="134" y="44"/>
                        <a:pt x="160" y="70"/>
                        <a:pt x="160" y="102"/>
                      </a:cubicBezTo>
                      <a:cubicBezTo>
                        <a:pt x="160" y="133"/>
                        <a:pt x="134" y="160"/>
                        <a:pt x="102" y="160"/>
                      </a:cubicBezTo>
                      <a:close/>
                      <a:moveTo>
                        <a:pt x="198" y="89"/>
                      </a:moveTo>
                      <a:cubicBezTo>
                        <a:pt x="178" y="89"/>
                        <a:pt x="178" y="89"/>
                        <a:pt x="178" y="89"/>
                      </a:cubicBezTo>
                      <a:cubicBezTo>
                        <a:pt x="176" y="78"/>
                        <a:pt x="171" y="67"/>
                        <a:pt x="165" y="58"/>
                      </a:cubicBezTo>
                      <a:cubicBezTo>
                        <a:pt x="179" y="43"/>
                        <a:pt x="179" y="43"/>
                        <a:pt x="179" y="43"/>
                      </a:cubicBezTo>
                      <a:cubicBezTo>
                        <a:pt x="181" y="41"/>
                        <a:pt x="181" y="37"/>
                        <a:pt x="179" y="34"/>
                      </a:cubicBezTo>
                      <a:cubicBezTo>
                        <a:pt x="170" y="25"/>
                        <a:pt x="170" y="25"/>
                        <a:pt x="170" y="25"/>
                      </a:cubicBezTo>
                      <a:cubicBezTo>
                        <a:pt x="167" y="23"/>
                        <a:pt x="163" y="23"/>
                        <a:pt x="161" y="25"/>
                      </a:cubicBez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4" y="179"/>
                        <a:pt x="34" y="179"/>
                        <a:pt x="34" y="179"/>
                      </a:cubicBezTo>
                      <a:cubicBezTo>
                        <a:pt x="37" y="181"/>
                        <a:pt x="41" y="181"/>
                        <a:pt x="43" y="179"/>
                      </a:cubicBezTo>
                      <a:cubicBezTo>
                        <a:pt x="58" y="165"/>
                        <a:pt x="58" y="165"/>
                        <a:pt x="58" y="165"/>
                      </a:cubicBezTo>
                      <a:cubicBezTo>
                        <a:pt x="67" y="171"/>
                        <a:pt x="78" y="176"/>
                        <a:pt x="89" y="178"/>
                      </a:cubicBezTo>
                      <a:cubicBezTo>
                        <a:pt x="89" y="198"/>
                        <a:pt x="89" y="198"/>
                        <a:pt x="89" y="198"/>
                      </a:cubicBezTo>
                      <a:cubicBezTo>
                        <a:pt x="89" y="202"/>
                        <a:pt x="92" y="204"/>
                        <a:pt x="96" y="204"/>
                      </a:cubicBezTo>
                      <a:cubicBezTo>
                        <a:pt x="108" y="204"/>
                        <a:pt x="108" y="204"/>
                        <a:pt x="108" y="204"/>
                      </a:cubicBezTo>
                      <a:cubicBezTo>
                        <a:pt x="112" y="204"/>
                        <a:pt x="115" y="202"/>
                        <a:pt x="115" y="198"/>
                      </a:cubicBezTo>
                      <a:cubicBezTo>
                        <a:pt x="115" y="178"/>
                        <a:pt x="115" y="178"/>
                        <a:pt x="115" y="178"/>
                      </a:cubicBezTo>
                      <a:cubicBezTo>
                        <a:pt x="126" y="176"/>
                        <a:pt x="137" y="171"/>
                        <a:pt x="146" y="165"/>
                      </a:cubicBezTo>
                      <a:cubicBezTo>
                        <a:pt x="161" y="179"/>
                        <a:pt x="161" y="179"/>
                        <a:pt x="161" y="179"/>
                      </a:cubicBezTo>
                      <a:cubicBezTo>
                        <a:pt x="163" y="181"/>
                        <a:pt x="167" y="181"/>
                        <a:pt x="170" y="179"/>
                      </a:cubicBezTo>
                      <a:cubicBezTo>
                        <a:pt x="179" y="170"/>
                        <a:pt x="179" y="170"/>
                        <a:pt x="179" y="170"/>
                      </a:cubicBezTo>
                      <a:cubicBezTo>
                        <a:pt x="181" y="167"/>
                        <a:pt x="181" y="163"/>
                        <a:pt x="179" y="161"/>
                      </a:cubicBezTo>
                      <a:cubicBezTo>
                        <a:pt x="165" y="146"/>
                        <a:pt x="165" y="146"/>
                        <a:pt x="165" y="146"/>
                      </a:cubicBezTo>
                      <a:cubicBezTo>
                        <a:pt x="171" y="137"/>
                        <a:pt x="176" y="126"/>
                        <a:pt x="178" y="115"/>
                      </a:cubicBezTo>
                      <a:cubicBezTo>
                        <a:pt x="198" y="115"/>
                        <a:pt x="198" y="115"/>
                        <a:pt x="198" y="115"/>
                      </a:cubicBezTo>
                      <a:cubicBezTo>
                        <a:pt x="202" y="115"/>
                        <a:pt x="204" y="112"/>
                        <a:pt x="204" y="108"/>
                      </a:cubicBezTo>
                      <a:cubicBezTo>
                        <a:pt x="204" y="96"/>
                        <a:pt x="204" y="96"/>
                        <a:pt x="204" y="96"/>
                      </a:cubicBezTo>
                      <a:cubicBezTo>
                        <a:pt x="204" y="92"/>
                        <a:pt x="202" y="89"/>
                        <a:pt x="198" y="89"/>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118">
                  <a:extLst>
                    <a:ext uri="{FF2B5EF4-FFF2-40B4-BE49-F238E27FC236}">
                      <a16:creationId xmlns:a16="http://schemas.microsoft.com/office/drawing/2014/main" id="{4E6E8E7B-74A4-4833-AE2A-F779E041B827}"/>
                    </a:ext>
                  </a:extLst>
                </p:cNvPr>
                <p:cNvSpPr>
                  <a:spLocks/>
                </p:cNvSpPr>
                <p:nvPr/>
              </p:nvSpPr>
              <p:spPr bwMode="auto">
                <a:xfrm>
                  <a:off x="8624888" y="2216150"/>
                  <a:ext cx="658812" cy="658813"/>
                </a:xfrm>
                <a:custGeom>
                  <a:avLst/>
                  <a:gdLst>
                    <a:gd name="T0" fmla="*/ 161 w 174"/>
                    <a:gd name="T1" fmla="*/ 25 h 174"/>
                    <a:gd name="T2" fmla="*/ 146 w 174"/>
                    <a:gd name="T3" fmla="*/ 39 h 174"/>
                    <a:gd name="T4" fmla="*/ 115 w 174"/>
                    <a:gd name="T5" fmla="*/ 26 h 174"/>
                    <a:gd name="T6" fmla="*/ 115 w 174"/>
                    <a:gd name="T7" fmla="*/ 6 h 174"/>
                    <a:gd name="T8" fmla="*/ 108 w 174"/>
                    <a:gd name="T9" fmla="*/ 0 h 174"/>
                    <a:gd name="T10" fmla="*/ 96 w 174"/>
                    <a:gd name="T11" fmla="*/ 0 h 174"/>
                    <a:gd name="T12" fmla="*/ 89 w 174"/>
                    <a:gd name="T13" fmla="*/ 6 h 174"/>
                    <a:gd name="T14" fmla="*/ 89 w 174"/>
                    <a:gd name="T15" fmla="*/ 26 h 174"/>
                    <a:gd name="T16" fmla="*/ 58 w 174"/>
                    <a:gd name="T17" fmla="*/ 39 h 174"/>
                    <a:gd name="T18" fmla="*/ 43 w 174"/>
                    <a:gd name="T19" fmla="*/ 25 h 174"/>
                    <a:gd name="T20" fmla="*/ 34 w 174"/>
                    <a:gd name="T21" fmla="*/ 25 h 174"/>
                    <a:gd name="T22" fmla="*/ 25 w 174"/>
                    <a:gd name="T23" fmla="*/ 34 h 174"/>
                    <a:gd name="T24" fmla="*/ 25 w 174"/>
                    <a:gd name="T25" fmla="*/ 43 h 174"/>
                    <a:gd name="T26" fmla="*/ 39 w 174"/>
                    <a:gd name="T27" fmla="*/ 58 h 174"/>
                    <a:gd name="T28" fmla="*/ 26 w 174"/>
                    <a:gd name="T29" fmla="*/ 89 h 174"/>
                    <a:gd name="T30" fmla="*/ 6 w 174"/>
                    <a:gd name="T31" fmla="*/ 89 h 174"/>
                    <a:gd name="T32" fmla="*/ 0 w 174"/>
                    <a:gd name="T33" fmla="*/ 96 h 174"/>
                    <a:gd name="T34" fmla="*/ 0 w 174"/>
                    <a:gd name="T35" fmla="*/ 108 h 174"/>
                    <a:gd name="T36" fmla="*/ 6 w 174"/>
                    <a:gd name="T37" fmla="*/ 115 h 174"/>
                    <a:gd name="T38" fmla="*/ 26 w 174"/>
                    <a:gd name="T39" fmla="*/ 115 h 174"/>
                    <a:gd name="T40" fmla="*/ 39 w 174"/>
                    <a:gd name="T41" fmla="*/ 146 h 174"/>
                    <a:gd name="T42" fmla="*/ 25 w 174"/>
                    <a:gd name="T43" fmla="*/ 161 h 174"/>
                    <a:gd name="T44" fmla="*/ 25 w 174"/>
                    <a:gd name="T45" fmla="*/ 170 h 174"/>
                    <a:gd name="T46" fmla="*/ 30 w 174"/>
                    <a:gd name="T47" fmla="*/ 174 h 174"/>
                    <a:gd name="T48" fmla="*/ 61 w 174"/>
                    <a:gd name="T49" fmla="*/ 143 h 174"/>
                    <a:gd name="T50" fmla="*/ 44 w 174"/>
                    <a:gd name="T51" fmla="*/ 102 h 174"/>
                    <a:gd name="T52" fmla="*/ 102 w 174"/>
                    <a:gd name="T53" fmla="*/ 44 h 174"/>
                    <a:gd name="T54" fmla="*/ 143 w 174"/>
                    <a:gd name="T55" fmla="*/ 61 h 174"/>
                    <a:gd name="T56" fmla="*/ 174 w 174"/>
                    <a:gd name="T57" fmla="*/ 29 h 174"/>
                    <a:gd name="T58" fmla="*/ 170 w 174"/>
                    <a:gd name="T59" fmla="*/ 25 h 174"/>
                    <a:gd name="T60" fmla="*/ 161 w 174"/>
                    <a:gd name="T61" fmla="*/ 2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74">
                      <a:moveTo>
                        <a:pt x="161" y="25"/>
                      </a:move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0" y="174"/>
                        <a:pt x="30" y="174"/>
                        <a:pt x="30" y="174"/>
                      </a:cubicBezTo>
                      <a:cubicBezTo>
                        <a:pt x="61" y="143"/>
                        <a:pt x="61" y="143"/>
                        <a:pt x="61" y="143"/>
                      </a:cubicBezTo>
                      <a:cubicBezTo>
                        <a:pt x="51" y="132"/>
                        <a:pt x="44" y="118"/>
                        <a:pt x="44" y="102"/>
                      </a:cubicBezTo>
                      <a:cubicBezTo>
                        <a:pt x="44" y="71"/>
                        <a:pt x="70" y="44"/>
                        <a:pt x="102" y="44"/>
                      </a:cubicBezTo>
                      <a:cubicBezTo>
                        <a:pt x="118" y="44"/>
                        <a:pt x="132" y="51"/>
                        <a:pt x="143" y="61"/>
                      </a:cubicBezTo>
                      <a:cubicBezTo>
                        <a:pt x="174" y="29"/>
                        <a:pt x="174" y="29"/>
                        <a:pt x="174" y="29"/>
                      </a:cubicBezTo>
                      <a:cubicBezTo>
                        <a:pt x="170" y="25"/>
                        <a:pt x="170" y="25"/>
                        <a:pt x="170" y="25"/>
                      </a:cubicBezTo>
                      <a:cubicBezTo>
                        <a:pt x="167" y="23"/>
                        <a:pt x="163" y="23"/>
                        <a:pt x="161"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119">
                  <a:extLst>
                    <a:ext uri="{FF2B5EF4-FFF2-40B4-BE49-F238E27FC236}">
                      <a16:creationId xmlns:a16="http://schemas.microsoft.com/office/drawing/2014/main" id="{FC94017F-CA67-4685-A100-A81A74386E84}"/>
                    </a:ext>
                  </a:extLst>
                </p:cNvPr>
                <p:cNvSpPr>
                  <a:spLocks noEditPoints="1"/>
                </p:cNvSpPr>
                <p:nvPr/>
              </p:nvSpPr>
              <p:spPr bwMode="auto">
                <a:xfrm>
                  <a:off x="8791575" y="2382838"/>
                  <a:ext cx="439737" cy="439738"/>
                </a:xfrm>
                <a:custGeom>
                  <a:avLst/>
                  <a:gdLst>
                    <a:gd name="T0" fmla="*/ 58 w 116"/>
                    <a:gd name="T1" fmla="*/ 96 h 116"/>
                    <a:gd name="T2" fmla="*/ 20 w 116"/>
                    <a:gd name="T3" fmla="*/ 58 h 116"/>
                    <a:gd name="T4" fmla="*/ 58 w 116"/>
                    <a:gd name="T5" fmla="*/ 20 h 116"/>
                    <a:gd name="T6" fmla="*/ 96 w 116"/>
                    <a:gd name="T7" fmla="*/ 58 h 116"/>
                    <a:gd name="T8" fmla="*/ 58 w 116"/>
                    <a:gd name="T9" fmla="*/ 96 h 116"/>
                    <a:gd name="T10" fmla="*/ 58 w 116"/>
                    <a:gd name="T11" fmla="*/ 0 h 116"/>
                    <a:gd name="T12" fmla="*/ 0 w 116"/>
                    <a:gd name="T13" fmla="*/ 58 h 116"/>
                    <a:gd name="T14" fmla="*/ 58 w 116"/>
                    <a:gd name="T15" fmla="*/ 116 h 116"/>
                    <a:gd name="T16" fmla="*/ 116 w 116"/>
                    <a:gd name="T17" fmla="*/ 58 h 116"/>
                    <a:gd name="T18" fmla="*/ 58 w 116"/>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58" y="96"/>
                      </a:moveTo>
                      <a:cubicBezTo>
                        <a:pt x="37" y="96"/>
                        <a:pt x="20" y="79"/>
                        <a:pt x="20" y="58"/>
                      </a:cubicBezTo>
                      <a:cubicBezTo>
                        <a:pt x="20" y="37"/>
                        <a:pt x="37" y="20"/>
                        <a:pt x="58" y="20"/>
                      </a:cubicBezTo>
                      <a:cubicBezTo>
                        <a:pt x="79" y="20"/>
                        <a:pt x="96" y="37"/>
                        <a:pt x="96" y="58"/>
                      </a:cubicBezTo>
                      <a:cubicBezTo>
                        <a:pt x="96" y="79"/>
                        <a:pt x="79" y="96"/>
                        <a:pt x="58" y="96"/>
                      </a:cubicBezTo>
                      <a:close/>
                      <a:moveTo>
                        <a:pt x="58" y="0"/>
                      </a:moveTo>
                      <a:cubicBezTo>
                        <a:pt x="26" y="0"/>
                        <a:pt x="0" y="26"/>
                        <a:pt x="0" y="58"/>
                      </a:cubicBezTo>
                      <a:cubicBezTo>
                        <a:pt x="0" y="90"/>
                        <a:pt x="26" y="116"/>
                        <a:pt x="58" y="116"/>
                      </a:cubicBezTo>
                      <a:cubicBezTo>
                        <a:pt x="90" y="116"/>
                        <a:pt x="116" y="90"/>
                        <a:pt x="116" y="58"/>
                      </a:cubicBezTo>
                      <a:cubicBezTo>
                        <a:pt x="116" y="26"/>
                        <a:pt x="90" y="0"/>
                        <a:pt x="58" y="0"/>
                      </a:cubicBezTo>
                      <a:close/>
                    </a:path>
                  </a:pathLst>
                </a:custGeom>
                <a:solidFill>
                  <a:srgbClr val="CF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20">
                  <a:extLst>
                    <a:ext uri="{FF2B5EF4-FFF2-40B4-BE49-F238E27FC236}">
                      <a16:creationId xmlns:a16="http://schemas.microsoft.com/office/drawing/2014/main" id="{61117B83-7A93-406D-8667-AFFEB4C55FC2}"/>
                    </a:ext>
                  </a:extLst>
                </p:cNvPr>
                <p:cNvSpPr>
                  <a:spLocks/>
                </p:cNvSpPr>
                <p:nvPr/>
              </p:nvSpPr>
              <p:spPr bwMode="auto">
                <a:xfrm>
                  <a:off x="8791575" y="2382838"/>
                  <a:ext cx="374650" cy="374650"/>
                </a:xfrm>
                <a:custGeom>
                  <a:avLst/>
                  <a:gdLst>
                    <a:gd name="T0" fmla="*/ 58 w 99"/>
                    <a:gd name="T1" fmla="*/ 0 h 99"/>
                    <a:gd name="T2" fmla="*/ 0 w 99"/>
                    <a:gd name="T3" fmla="*/ 58 h 99"/>
                    <a:gd name="T4" fmla="*/ 17 w 99"/>
                    <a:gd name="T5" fmla="*/ 99 h 99"/>
                    <a:gd name="T6" fmla="*/ 31 w 99"/>
                    <a:gd name="T7" fmla="*/ 85 h 99"/>
                    <a:gd name="T8" fmla="*/ 20 w 99"/>
                    <a:gd name="T9" fmla="*/ 58 h 99"/>
                    <a:gd name="T10" fmla="*/ 58 w 99"/>
                    <a:gd name="T11" fmla="*/ 20 h 99"/>
                    <a:gd name="T12" fmla="*/ 85 w 99"/>
                    <a:gd name="T13" fmla="*/ 31 h 99"/>
                    <a:gd name="T14" fmla="*/ 99 w 99"/>
                    <a:gd name="T15" fmla="*/ 17 h 99"/>
                    <a:gd name="T16" fmla="*/ 58 w 99"/>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9">
                      <a:moveTo>
                        <a:pt x="58" y="0"/>
                      </a:moveTo>
                      <a:cubicBezTo>
                        <a:pt x="26" y="0"/>
                        <a:pt x="0" y="26"/>
                        <a:pt x="0" y="58"/>
                      </a:cubicBezTo>
                      <a:cubicBezTo>
                        <a:pt x="0" y="74"/>
                        <a:pt x="7" y="88"/>
                        <a:pt x="17" y="99"/>
                      </a:cubicBezTo>
                      <a:cubicBezTo>
                        <a:pt x="31" y="85"/>
                        <a:pt x="31" y="85"/>
                        <a:pt x="31" y="85"/>
                      </a:cubicBezTo>
                      <a:cubicBezTo>
                        <a:pt x="24" y="78"/>
                        <a:pt x="20" y="69"/>
                        <a:pt x="20" y="58"/>
                      </a:cubicBezTo>
                      <a:cubicBezTo>
                        <a:pt x="20" y="37"/>
                        <a:pt x="37" y="20"/>
                        <a:pt x="58" y="20"/>
                      </a:cubicBezTo>
                      <a:cubicBezTo>
                        <a:pt x="69" y="20"/>
                        <a:pt x="78" y="24"/>
                        <a:pt x="85" y="31"/>
                      </a:cubicBezTo>
                      <a:cubicBezTo>
                        <a:pt x="99" y="17"/>
                        <a:pt x="99" y="17"/>
                        <a:pt x="99" y="17"/>
                      </a:cubicBezTo>
                      <a:cubicBezTo>
                        <a:pt x="88" y="7"/>
                        <a:pt x="74" y="0"/>
                        <a:pt x="5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121">
                  <a:extLst>
                    <a:ext uri="{FF2B5EF4-FFF2-40B4-BE49-F238E27FC236}">
                      <a16:creationId xmlns:a16="http://schemas.microsoft.com/office/drawing/2014/main" id="{805F0E74-4D21-4FB6-AE55-23F8A564E82E}"/>
                    </a:ext>
                  </a:extLst>
                </p:cNvPr>
                <p:cNvSpPr>
                  <a:spLocks noEditPoints="1"/>
                </p:cNvSpPr>
                <p:nvPr/>
              </p:nvSpPr>
              <p:spPr bwMode="auto">
                <a:xfrm>
                  <a:off x="8867775" y="2459038"/>
                  <a:ext cx="287337" cy="287338"/>
                </a:xfrm>
                <a:custGeom>
                  <a:avLst/>
                  <a:gdLst>
                    <a:gd name="T0" fmla="*/ 38 w 76"/>
                    <a:gd name="T1" fmla="*/ 64 h 76"/>
                    <a:gd name="T2" fmla="*/ 12 w 76"/>
                    <a:gd name="T3" fmla="*/ 38 h 76"/>
                    <a:gd name="T4" fmla="*/ 38 w 76"/>
                    <a:gd name="T5" fmla="*/ 12 h 76"/>
                    <a:gd name="T6" fmla="*/ 64 w 76"/>
                    <a:gd name="T7" fmla="*/ 38 h 76"/>
                    <a:gd name="T8" fmla="*/ 38 w 76"/>
                    <a:gd name="T9" fmla="*/ 64 h 76"/>
                    <a:gd name="T10" fmla="*/ 38 w 76"/>
                    <a:gd name="T11" fmla="*/ 0 h 76"/>
                    <a:gd name="T12" fmla="*/ 0 w 76"/>
                    <a:gd name="T13" fmla="*/ 38 h 76"/>
                    <a:gd name="T14" fmla="*/ 38 w 76"/>
                    <a:gd name="T15" fmla="*/ 76 h 76"/>
                    <a:gd name="T16" fmla="*/ 76 w 76"/>
                    <a:gd name="T17" fmla="*/ 38 h 76"/>
                    <a:gd name="T18" fmla="*/ 38 w 76"/>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6">
                      <a:moveTo>
                        <a:pt x="38" y="64"/>
                      </a:moveTo>
                      <a:cubicBezTo>
                        <a:pt x="24" y="64"/>
                        <a:pt x="12" y="52"/>
                        <a:pt x="12" y="38"/>
                      </a:cubicBezTo>
                      <a:cubicBezTo>
                        <a:pt x="12" y="24"/>
                        <a:pt x="24" y="12"/>
                        <a:pt x="38" y="12"/>
                      </a:cubicBezTo>
                      <a:cubicBezTo>
                        <a:pt x="52" y="12"/>
                        <a:pt x="64" y="24"/>
                        <a:pt x="64" y="38"/>
                      </a:cubicBezTo>
                      <a:cubicBezTo>
                        <a:pt x="64" y="52"/>
                        <a:pt x="52" y="64"/>
                        <a:pt x="38" y="64"/>
                      </a:cubicBezTo>
                      <a:close/>
                      <a:moveTo>
                        <a:pt x="38" y="0"/>
                      </a:moveTo>
                      <a:cubicBezTo>
                        <a:pt x="17" y="0"/>
                        <a:pt x="0" y="17"/>
                        <a:pt x="0" y="38"/>
                      </a:cubicBezTo>
                      <a:cubicBezTo>
                        <a:pt x="0" y="59"/>
                        <a:pt x="17" y="76"/>
                        <a:pt x="38" y="76"/>
                      </a:cubicBezTo>
                      <a:cubicBezTo>
                        <a:pt x="59" y="76"/>
                        <a:pt x="76" y="59"/>
                        <a:pt x="76" y="38"/>
                      </a:cubicBezTo>
                      <a:cubicBezTo>
                        <a:pt x="76" y="17"/>
                        <a:pt x="59" y="0"/>
                        <a:pt x="3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22">
                  <a:extLst>
                    <a:ext uri="{FF2B5EF4-FFF2-40B4-BE49-F238E27FC236}">
                      <a16:creationId xmlns:a16="http://schemas.microsoft.com/office/drawing/2014/main" id="{ECD5B47A-D828-4FBA-BBA6-5086C56459AC}"/>
                    </a:ext>
                  </a:extLst>
                </p:cNvPr>
                <p:cNvSpPr>
                  <a:spLocks/>
                </p:cNvSpPr>
                <p:nvPr/>
              </p:nvSpPr>
              <p:spPr bwMode="auto">
                <a:xfrm>
                  <a:off x="8867775" y="2459038"/>
                  <a:ext cx="246062" cy="246063"/>
                </a:xfrm>
                <a:custGeom>
                  <a:avLst/>
                  <a:gdLst>
                    <a:gd name="T0" fmla="*/ 38 w 65"/>
                    <a:gd name="T1" fmla="*/ 0 h 65"/>
                    <a:gd name="T2" fmla="*/ 0 w 65"/>
                    <a:gd name="T3" fmla="*/ 38 h 65"/>
                    <a:gd name="T4" fmla="*/ 11 w 65"/>
                    <a:gd name="T5" fmla="*/ 65 h 65"/>
                    <a:gd name="T6" fmla="*/ 20 w 65"/>
                    <a:gd name="T7" fmla="*/ 56 h 65"/>
                    <a:gd name="T8" fmla="*/ 12 w 65"/>
                    <a:gd name="T9" fmla="*/ 38 h 65"/>
                    <a:gd name="T10" fmla="*/ 38 w 65"/>
                    <a:gd name="T11" fmla="*/ 12 h 65"/>
                    <a:gd name="T12" fmla="*/ 56 w 65"/>
                    <a:gd name="T13" fmla="*/ 20 h 65"/>
                    <a:gd name="T14" fmla="*/ 65 w 65"/>
                    <a:gd name="T15" fmla="*/ 11 h 65"/>
                    <a:gd name="T16" fmla="*/ 38 w 65"/>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65">
                      <a:moveTo>
                        <a:pt x="38" y="0"/>
                      </a:moveTo>
                      <a:cubicBezTo>
                        <a:pt x="17" y="0"/>
                        <a:pt x="0" y="17"/>
                        <a:pt x="0" y="38"/>
                      </a:cubicBezTo>
                      <a:cubicBezTo>
                        <a:pt x="0" y="49"/>
                        <a:pt x="4" y="58"/>
                        <a:pt x="11" y="65"/>
                      </a:cubicBezTo>
                      <a:cubicBezTo>
                        <a:pt x="20" y="56"/>
                        <a:pt x="20" y="56"/>
                        <a:pt x="20" y="56"/>
                      </a:cubicBezTo>
                      <a:cubicBezTo>
                        <a:pt x="15" y="51"/>
                        <a:pt x="12" y="45"/>
                        <a:pt x="12" y="38"/>
                      </a:cubicBezTo>
                      <a:cubicBezTo>
                        <a:pt x="12" y="24"/>
                        <a:pt x="24" y="12"/>
                        <a:pt x="38" y="12"/>
                      </a:cubicBezTo>
                      <a:cubicBezTo>
                        <a:pt x="45" y="12"/>
                        <a:pt x="51" y="15"/>
                        <a:pt x="56" y="20"/>
                      </a:cubicBezTo>
                      <a:cubicBezTo>
                        <a:pt x="65" y="11"/>
                        <a:pt x="65" y="11"/>
                        <a:pt x="65" y="11"/>
                      </a:cubicBezTo>
                      <a:cubicBezTo>
                        <a:pt x="58" y="4"/>
                        <a:pt x="49" y="0"/>
                        <a:pt x="3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sp>
        <p:nvSpPr>
          <p:cNvPr id="36" name="Rectangle: Top Corners Rounded 35">
            <a:extLst>
              <a:ext uri="{FF2B5EF4-FFF2-40B4-BE49-F238E27FC236}">
                <a16:creationId xmlns:a16="http://schemas.microsoft.com/office/drawing/2014/main" id="{0AA84019-D0D7-4792-B478-27927B37C461}"/>
              </a:ext>
            </a:extLst>
          </p:cNvPr>
          <p:cNvSpPr/>
          <p:nvPr/>
        </p:nvSpPr>
        <p:spPr>
          <a:xfrm rot="16200000">
            <a:off x="2349500" y="2252858"/>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504ED3B-87D3-4144-89F8-6EF3AAFFE660}"/>
              </a:ext>
            </a:extLst>
          </p:cNvPr>
          <p:cNvSpPr/>
          <p:nvPr/>
        </p:nvSpPr>
        <p:spPr>
          <a:xfrm>
            <a:off x="3327400" y="2531870"/>
            <a:ext cx="1680276" cy="1107996"/>
          </a:xfrm>
          <a:prstGeom prst="rect">
            <a:avLst/>
          </a:prstGeom>
        </p:spPr>
        <p:txBody>
          <a:bodyPr wrap="square" lIns="0" tIns="0" rIns="0" bIns="0" anchor="ctr">
            <a:spAutoFit/>
          </a:bodyPr>
          <a:lstStyle/>
          <a:p>
            <a:r>
              <a:rPr lang="en-ID" b="1" dirty="0">
                <a:solidFill>
                  <a:srgbClr val="F15F5B"/>
                </a:solidFill>
                <a:latin typeface="Century Gothic" panose="020B0502020202020204" pitchFamily="34" charset="0"/>
              </a:rPr>
              <a:t>teacher lecture material upload</a:t>
            </a:r>
          </a:p>
        </p:txBody>
      </p:sp>
      <p:sp>
        <p:nvSpPr>
          <p:cNvPr id="50" name="Rectangle: Top Corners Rounded 49">
            <a:extLst>
              <a:ext uri="{FF2B5EF4-FFF2-40B4-BE49-F238E27FC236}">
                <a16:creationId xmlns:a16="http://schemas.microsoft.com/office/drawing/2014/main" id="{FCD3F70D-6510-4BAE-AD52-2542C74336FF}"/>
              </a:ext>
            </a:extLst>
          </p:cNvPr>
          <p:cNvSpPr/>
          <p:nvPr/>
        </p:nvSpPr>
        <p:spPr>
          <a:xfrm rot="16200000">
            <a:off x="2349500" y="3467343"/>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45D0B87A-58F0-4D4A-AC9B-A5AA5AA1002E}"/>
              </a:ext>
            </a:extLst>
          </p:cNvPr>
          <p:cNvSpPr/>
          <p:nvPr/>
        </p:nvSpPr>
        <p:spPr>
          <a:xfrm rot="16200000">
            <a:off x="2349500" y="4681827"/>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Top Corners Rounded 59">
            <a:extLst>
              <a:ext uri="{FF2B5EF4-FFF2-40B4-BE49-F238E27FC236}">
                <a16:creationId xmlns:a16="http://schemas.microsoft.com/office/drawing/2014/main" id="{28389740-C07B-4E44-9E5A-28A0C4C8C32F}"/>
              </a:ext>
            </a:extLst>
          </p:cNvPr>
          <p:cNvSpPr/>
          <p:nvPr/>
        </p:nvSpPr>
        <p:spPr>
          <a:xfrm rot="5400000" flipH="1">
            <a:off x="8978900" y="2252858"/>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3" name="Rectangle: Top Corners Rounded 62">
            <a:extLst>
              <a:ext uri="{FF2B5EF4-FFF2-40B4-BE49-F238E27FC236}">
                <a16:creationId xmlns:a16="http://schemas.microsoft.com/office/drawing/2014/main" id="{4737C966-BCA0-41F2-8382-3FAEE6CB5480}"/>
              </a:ext>
            </a:extLst>
          </p:cNvPr>
          <p:cNvSpPr/>
          <p:nvPr/>
        </p:nvSpPr>
        <p:spPr>
          <a:xfrm rot="5400000" flipH="1">
            <a:off x="8978900" y="3467343"/>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6" name="Rectangle: Top Corners Rounded 65">
            <a:extLst>
              <a:ext uri="{FF2B5EF4-FFF2-40B4-BE49-F238E27FC236}">
                <a16:creationId xmlns:a16="http://schemas.microsoft.com/office/drawing/2014/main" id="{8603BCC1-95B2-4090-88EA-6C187C5A8CF6}"/>
              </a:ext>
            </a:extLst>
          </p:cNvPr>
          <p:cNvSpPr/>
          <p:nvPr/>
        </p:nvSpPr>
        <p:spPr>
          <a:xfrm rot="5400000" flipH="1">
            <a:off x="8978900" y="4681827"/>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8" name="Rectangle 67">
            <a:extLst>
              <a:ext uri="{FF2B5EF4-FFF2-40B4-BE49-F238E27FC236}">
                <a16:creationId xmlns:a16="http://schemas.microsoft.com/office/drawing/2014/main" id="{3FD6CE78-6101-492B-8AAC-1AB258A73470}"/>
              </a:ext>
            </a:extLst>
          </p:cNvPr>
          <p:cNvSpPr/>
          <p:nvPr/>
        </p:nvSpPr>
        <p:spPr>
          <a:xfrm>
            <a:off x="7362428" y="2495311"/>
            <a:ext cx="1501775" cy="830997"/>
          </a:xfrm>
          <a:prstGeom prst="rect">
            <a:avLst/>
          </a:prstGeom>
        </p:spPr>
        <p:txBody>
          <a:bodyPr wrap="square" lIns="0" tIns="0" rIns="0" bIns="0" anchor="ctr">
            <a:spAutoFit/>
          </a:bodyPr>
          <a:lstStyle/>
          <a:p>
            <a:pPr algn="r"/>
            <a:r>
              <a:rPr lang="en-ID" b="1" dirty="0">
                <a:solidFill>
                  <a:srgbClr val="F15F5B"/>
                </a:solidFill>
                <a:latin typeface="Century Gothic" panose="020B0502020202020204" pitchFamily="34" charset="0"/>
              </a:rPr>
              <a:t>solving complicated problem</a:t>
            </a:r>
          </a:p>
        </p:txBody>
      </p:sp>
      <p:sp>
        <p:nvSpPr>
          <p:cNvPr id="74" name="Freeform 26">
            <a:extLst>
              <a:ext uri="{FF2B5EF4-FFF2-40B4-BE49-F238E27FC236}">
                <a16:creationId xmlns:a16="http://schemas.microsoft.com/office/drawing/2014/main" id="{B32C383E-81CE-4D81-8C56-3BCA4F389989}"/>
              </a:ext>
            </a:extLst>
          </p:cNvPr>
          <p:cNvSpPr>
            <a:spLocks noEditPoints="1"/>
          </p:cNvSpPr>
          <p:nvPr/>
        </p:nvSpPr>
        <p:spPr bwMode="auto">
          <a:xfrm>
            <a:off x="9227344" y="3711818"/>
            <a:ext cx="354013" cy="361950"/>
          </a:xfrm>
          <a:custGeom>
            <a:avLst/>
            <a:gdLst>
              <a:gd name="T0" fmla="*/ 88 w 94"/>
              <a:gd name="T1" fmla="*/ 31 h 96"/>
              <a:gd name="T2" fmla="*/ 92 w 94"/>
              <a:gd name="T3" fmla="*/ 22 h 96"/>
              <a:gd name="T4" fmla="*/ 93 w 94"/>
              <a:gd name="T5" fmla="*/ 19 h 96"/>
              <a:gd name="T6" fmla="*/ 86 w 94"/>
              <a:gd name="T7" fmla="*/ 8 h 96"/>
              <a:gd name="T8" fmla="*/ 80 w 94"/>
              <a:gd name="T9" fmla="*/ 11 h 96"/>
              <a:gd name="T10" fmla="*/ 74 w 94"/>
              <a:gd name="T11" fmla="*/ 2 h 96"/>
              <a:gd name="T12" fmla="*/ 60 w 94"/>
              <a:gd name="T13" fmla="*/ 0 h 96"/>
              <a:gd name="T14" fmla="*/ 58 w 94"/>
              <a:gd name="T15" fmla="*/ 7 h 96"/>
              <a:gd name="T16" fmla="*/ 48 w 94"/>
              <a:gd name="T17" fmla="*/ 8 h 96"/>
              <a:gd name="T18" fmla="*/ 39 w 94"/>
              <a:gd name="T19" fmla="*/ 19 h 96"/>
              <a:gd name="T20" fmla="*/ 40 w 94"/>
              <a:gd name="T21" fmla="*/ 22 h 96"/>
              <a:gd name="T22" fmla="*/ 44 w 94"/>
              <a:gd name="T23" fmla="*/ 31 h 96"/>
              <a:gd name="T24" fmla="*/ 39 w 94"/>
              <a:gd name="T25" fmla="*/ 35 h 96"/>
              <a:gd name="T26" fmla="*/ 45 w 94"/>
              <a:gd name="T27" fmla="*/ 47 h 96"/>
              <a:gd name="T28" fmla="*/ 42 w 94"/>
              <a:gd name="T29" fmla="*/ 51 h 96"/>
              <a:gd name="T30" fmla="*/ 36 w 94"/>
              <a:gd name="T31" fmla="*/ 42 h 96"/>
              <a:gd name="T32" fmla="*/ 22 w 94"/>
              <a:gd name="T33" fmla="*/ 40 h 96"/>
              <a:gd name="T34" fmla="*/ 20 w 94"/>
              <a:gd name="T35" fmla="*/ 47 h 96"/>
              <a:gd name="T36" fmla="*/ 10 w 94"/>
              <a:gd name="T37" fmla="*/ 48 h 96"/>
              <a:gd name="T38" fmla="*/ 1 w 94"/>
              <a:gd name="T39" fmla="*/ 59 h 96"/>
              <a:gd name="T40" fmla="*/ 2 w 94"/>
              <a:gd name="T41" fmla="*/ 62 h 96"/>
              <a:gd name="T42" fmla="*/ 6 w 94"/>
              <a:gd name="T43" fmla="*/ 71 h 96"/>
              <a:gd name="T44" fmla="*/ 1 w 94"/>
              <a:gd name="T45" fmla="*/ 75 h 96"/>
              <a:gd name="T46" fmla="*/ 7 w 94"/>
              <a:gd name="T47" fmla="*/ 87 h 96"/>
              <a:gd name="T48" fmla="*/ 14 w 94"/>
              <a:gd name="T49" fmla="*/ 85 h 96"/>
              <a:gd name="T50" fmla="*/ 20 w 94"/>
              <a:gd name="T51" fmla="*/ 94 h 96"/>
              <a:gd name="T52" fmla="*/ 34 w 94"/>
              <a:gd name="T53" fmla="*/ 96 h 96"/>
              <a:gd name="T54" fmla="*/ 36 w 94"/>
              <a:gd name="T55" fmla="*/ 88 h 96"/>
              <a:gd name="T56" fmla="*/ 46 w 94"/>
              <a:gd name="T57" fmla="*/ 88 h 96"/>
              <a:gd name="T58" fmla="*/ 49 w 94"/>
              <a:gd name="T59" fmla="*/ 87 h 96"/>
              <a:gd name="T60" fmla="*/ 54 w 94"/>
              <a:gd name="T61" fmla="*/ 74 h 96"/>
              <a:gd name="T62" fmla="*/ 50 w 94"/>
              <a:gd name="T63" fmla="*/ 65 h 96"/>
              <a:gd name="T64" fmla="*/ 55 w 94"/>
              <a:gd name="T65" fmla="*/ 61 h 96"/>
              <a:gd name="T66" fmla="*/ 49 w 94"/>
              <a:gd name="T67" fmla="*/ 49 h 96"/>
              <a:gd name="T68" fmla="*/ 48 w 94"/>
              <a:gd name="T69" fmla="*/ 48 h 96"/>
              <a:gd name="T70" fmla="*/ 58 w 94"/>
              <a:gd name="T71" fmla="*/ 49 h 96"/>
              <a:gd name="T72" fmla="*/ 60 w 94"/>
              <a:gd name="T73" fmla="*/ 56 h 96"/>
              <a:gd name="T74" fmla="*/ 74 w 94"/>
              <a:gd name="T75" fmla="*/ 54 h 96"/>
              <a:gd name="T76" fmla="*/ 80 w 94"/>
              <a:gd name="T77" fmla="*/ 45 h 96"/>
              <a:gd name="T78" fmla="*/ 86 w 94"/>
              <a:gd name="T79" fmla="*/ 48 h 96"/>
              <a:gd name="T80" fmla="*/ 93 w 94"/>
              <a:gd name="T81" fmla="*/ 37 h 96"/>
              <a:gd name="T82" fmla="*/ 28 w 94"/>
              <a:gd name="T83" fmla="*/ 78 h 96"/>
              <a:gd name="T84" fmla="*/ 28 w 94"/>
              <a:gd name="T85" fmla="*/ 58 h 96"/>
              <a:gd name="T86" fmla="*/ 28 w 94"/>
              <a:gd name="T87" fmla="*/ 78 h 96"/>
              <a:gd name="T88" fmla="*/ 56 w 94"/>
              <a:gd name="T89" fmla="*/ 28 h 96"/>
              <a:gd name="T90" fmla="*/ 76 w 94"/>
              <a:gd name="T91"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96">
                <a:moveTo>
                  <a:pt x="92" y="34"/>
                </a:moveTo>
                <a:cubicBezTo>
                  <a:pt x="88" y="31"/>
                  <a:pt x="88" y="31"/>
                  <a:pt x="88" y="31"/>
                </a:cubicBezTo>
                <a:cubicBezTo>
                  <a:pt x="88" y="29"/>
                  <a:pt x="88" y="27"/>
                  <a:pt x="88" y="25"/>
                </a:cubicBezTo>
                <a:cubicBezTo>
                  <a:pt x="92" y="22"/>
                  <a:pt x="92" y="22"/>
                  <a:pt x="92" y="22"/>
                </a:cubicBezTo>
                <a:cubicBezTo>
                  <a:pt x="93" y="22"/>
                  <a:pt x="93" y="21"/>
                  <a:pt x="93" y="21"/>
                </a:cubicBezTo>
                <a:cubicBezTo>
                  <a:pt x="94" y="20"/>
                  <a:pt x="93" y="20"/>
                  <a:pt x="93" y="19"/>
                </a:cubicBezTo>
                <a:cubicBezTo>
                  <a:pt x="87" y="9"/>
                  <a:pt x="87" y="9"/>
                  <a:pt x="87" y="9"/>
                </a:cubicBezTo>
                <a:cubicBezTo>
                  <a:pt x="87" y="8"/>
                  <a:pt x="87" y="8"/>
                  <a:pt x="86" y="8"/>
                </a:cubicBezTo>
                <a:cubicBezTo>
                  <a:pt x="85" y="8"/>
                  <a:pt x="85" y="8"/>
                  <a:pt x="84" y="8"/>
                </a:cubicBezTo>
                <a:cubicBezTo>
                  <a:pt x="80" y="11"/>
                  <a:pt x="80" y="11"/>
                  <a:pt x="80" y="11"/>
                </a:cubicBezTo>
                <a:cubicBezTo>
                  <a:pt x="78" y="10"/>
                  <a:pt x="77" y="9"/>
                  <a:pt x="74" y="8"/>
                </a:cubicBezTo>
                <a:cubicBezTo>
                  <a:pt x="74" y="2"/>
                  <a:pt x="74" y="2"/>
                  <a:pt x="74" y="2"/>
                </a:cubicBezTo>
                <a:cubicBezTo>
                  <a:pt x="74" y="1"/>
                  <a:pt x="74" y="0"/>
                  <a:pt x="72" y="0"/>
                </a:cubicBezTo>
                <a:cubicBezTo>
                  <a:pt x="60" y="0"/>
                  <a:pt x="60" y="0"/>
                  <a:pt x="60" y="0"/>
                </a:cubicBezTo>
                <a:cubicBezTo>
                  <a:pt x="59" y="0"/>
                  <a:pt x="58" y="1"/>
                  <a:pt x="58" y="2"/>
                </a:cubicBezTo>
                <a:cubicBezTo>
                  <a:pt x="58" y="7"/>
                  <a:pt x="58" y="7"/>
                  <a:pt x="58" y="7"/>
                </a:cubicBezTo>
                <a:cubicBezTo>
                  <a:pt x="56" y="8"/>
                  <a:pt x="54" y="9"/>
                  <a:pt x="52" y="11"/>
                </a:cubicBezTo>
                <a:cubicBezTo>
                  <a:pt x="48" y="8"/>
                  <a:pt x="48" y="8"/>
                  <a:pt x="48" y="8"/>
                </a:cubicBezTo>
                <a:cubicBezTo>
                  <a:pt x="47" y="8"/>
                  <a:pt x="45" y="8"/>
                  <a:pt x="45" y="9"/>
                </a:cubicBezTo>
                <a:cubicBezTo>
                  <a:pt x="39" y="19"/>
                  <a:pt x="39" y="19"/>
                  <a:pt x="39" y="19"/>
                </a:cubicBezTo>
                <a:cubicBezTo>
                  <a:pt x="39" y="20"/>
                  <a:pt x="38" y="20"/>
                  <a:pt x="39" y="21"/>
                </a:cubicBezTo>
                <a:cubicBezTo>
                  <a:pt x="39" y="21"/>
                  <a:pt x="39" y="22"/>
                  <a:pt x="40" y="22"/>
                </a:cubicBezTo>
                <a:cubicBezTo>
                  <a:pt x="44" y="25"/>
                  <a:pt x="44" y="25"/>
                  <a:pt x="44" y="25"/>
                </a:cubicBezTo>
                <a:cubicBezTo>
                  <a:pt x="44" y="27"/>
                  <a:pt x="44" y="29"/>
                  <a:pt x="44" y="31"/>
                </a:cubicBezTo>
                <a:cubicBezTo>
                  <a:pt x="39" y="34"/>
                  <a:pt x="39" y="34"/>
                  <a:pt x="39" y="34"/>
                </a:cubicBezTo>
                <a:cubicBezTo>
                  <a:pt x="39" y="34"/>
                  <a:pt x="39" y="35"/>
                  <a:pt x="39" y="35"/>
                </a:cubicBezTo>
                <a:cubicBezTo>
                  <a:pt x="38" y="36"/>
                  <a:pt x="38" y="36"/>
                  <a:pt x="39" y="37"/>
                </a:cubicBezTo>
                <a:cubicBezTo>
                  <a:pt x="45" y="47"/>
                  <a:pt x="45" y="47"/>
                  <a:pt x="45" y="47"/>
                </a:cubicBezTo>
                <a:cubicBezTo>
                  <a:pt x="45" y="48"/>
                  <a:pt x="46" y="48"/>
                  <a:pt x="46" y="48"/>
                </a:cubicBezTo>
                <a:cubicBezTo>
                  <a:pt x="42" y="51"/>
                  <a:pt x="42" y="51"/>
                  <a:pt x="42" y="51"/>
                </a:cubicBezTo>
                <a:cubicBezTo>
                  <a:pt x="40" y="50"/>
                  <a:pt x="39" y="49"/>
                  <a:pt x="36" y="48"/>
                </a:cubicBezTo>
                <a:cubicBezTo>
                  <a:pt x="36" y="42"/>
                  <a:pt x="36" y="42"/>
                  <a:pt x="36" y="42"/>
                </a:cubicBezTo>
                <a:cubicBezTo>
                  <a:pt x="36" y="41"/>
                  <a:pt x="36" y="40"/>
                  <a:pt x="34" y="40"/>
                </a:cubicBezTo>
                <a:cubicBezTo>
                  <a:pt x="22" y="40"/>
                  <a:pt x="22" y="40"/>
                  <a:pt x="22" y="40"/>
                </a:cubicBezTo>
                <a:cubicBezTo>
                  <a:pt x="21" y="40"/>
                  <a:pt x="20" y="41"/>
                  <a:pt x="20" y="42"/>
                </a:cubicBezTo>
                <a:cubicBezTo>
                  <a:pt x="20" y="47"/>
                  <a:pt x="20" y="47"/>
                  <a:pt x="20" y="47"/>
                </a:cubicBezTo>
                <a:cubicBezTo>
                  <a:pt x="18" y="48"/>
                  <a:pt x="16" y="49"/>
                  <a:pt x="14" y="51"/>
                </a:cubicBezTo>
                <a:cubicBezTo>
                  <a:pt x="10" y="48"/>
                  <a:pt x="10" y="48"/>
                  <a:pt x="10" y="48"/>
                </a:cubicBezTo>
                <a:cubicBezTo>
                  <a:pt x="9" y="48"/>
                  <a:pt x="7" y="48"/>
                  <a:pt x="7" y="49"/>
                </a:cubicBezTo>
                <a:cubicBezTo>
                  <a:pt x="1" y="59"/>
                  <a:pt x="1" y="59"/>
                  <a:pt x="1" y="59"/>
                </a:cubicBezTo>
                <a:cubicBezTo>
                  <a:pt x="1" y="60"/>
                  <a:pt x="0" y="60"/>
                  <a:pt x="1" y="61"/>
                </a:cubicBezTo>
                <a:cubicBezTo>
                  <a:pt x="1" y="61"/>
                  <a:pt x="1" y="62"/>
                  <a:pt x="2" y="62"/>
                </a:cubicBezTo>
                <a:cubicBezTo>
                  <a:pt x="6" y="65"/>
                  <a:pt x="6" y="65"/>
                  <a:pt x="6" y="65"/>
                </a:cubicBezTo>
                <a:cubicBezTo>
                  <a:pt x="6" y="67"/>
                  <a:pt x="6" y="69"/>
                  <a:pt x="6" y="71"/>
                </a:cubicBezTo>
                <a:cubicBezTo>
                  <a:pt x="1" y="74"/>
                  <a:pt x="1" y="74"/>
                  <a:pt x="1" y="74"/>
                </a:cubicBezTo>
                <a:cubicBezTo>
                  <a:pt x="1" y="74"/>
                  <a:pt x="1" y="75"/>
                  <a:pt x="1" y="75"/>
                </a:cubicBezTo>
                <a:cubicBezTo>
                  <a:pt x="0" y="76"/>
                  <a:pt x="0" y="76"/>
                  <a:pt x="1" y="77"/>
                </a:cubicBezTo>
                <a:cubicBezTo>
                  <a:pt x="7" y="87"/>
                  <a:pt x="7" y="87"/>
                  <a:pt x="7" y="87"/>
                </a:cubicBezTo>
                <a:cubicBezTo>
                  <a:pt x="7" y="88"/>
                  <a:pt x="8" y="88"/>
                  <a:pt x="9" y="88"/>
                </a:cubicBezTo>
                <a:cubicBezTo>
                  <a:pt x="14" y="85"/>
                  <a:pt x="14" y="85"/>
                  <a:pt x="14" y="85"/>
                </a:cubicBezTo>
                <a:cubicBezTo>
                  <a:pt x="16" y="87"/>
                  <a:pt x="18" y="88"/>
                  <a:pt x="20" y="89"/>
                </a:cubicBezTo>
                <a:cubicBezTo>
                  <a:pt x="20" y="94"/>
                  <a:pt x="20" y="94"/>
                  <a:pt x="20" y="94"/>
                </a:cubicBezTo>
                <a:cubicBezTo>
                  <a:pt x="20" y="95"/>
                  <a:pt x="21" y="96"/>
                  <a:pt x="22" y="96"/>
                </a:cubicBezTo>
                <a:cubicBezTo>
                  <a:pt x="34" y="96"/>
                  <a:pt x="34" y="96"/>
                  <a:pt x="34" y="96"/>
                </a:cubicBezTo>
                <a:cubicBezTo>
                  <a:pt x="36" y="96"/>
                  <a:pt x="36" y="95"/>
                  <a:pt x="36" y="94"/>
                </a:cubicBezTo>
                <a:cubicBezTo>
                  <a:pt x="36" y="88"/>
                  <a:pt x="36" y="88"/>
                  <a:pt x="36" y="88"/>
                </a:cubicBezTo>
                <a:cubicBezTo>
                  <a:pt x="39" y="87"/>
                  <a:pt x="40" y="86"/>
                  <a:pt x="42" y="85"/>
                </a:cubicBezTo>
                <a:cubicBezTo>
                  <a:pt x="46" y="88"/>
                  <a:pt x="46" y="88"/>
                  <a:pt x="46" y="88"/>
                </a:cubicBezTo>
                <a:cubicBezTo>
                  <a:pt x="47" y="88"/>
                  <a:pt x="47" y="88"/>
                  <a:pt x="48" y="88"/>
                </a:cubicBezTo>
                <a:cubicBezTo>
                  <a:pt x="49" y="88"/>
                  <a:pt x="49" y="88"/>
                  <a:pt x="49" y="87"/>
                </a:cubicBezTo>
                <a:cubicBezTo>
                  <a:pt x="55" y="77"/>
                  <a:pt x="55" y="77"/>
                  <a:pt x="55" y="77"/>
                </a:cubicBezTo>
                <a:cubicBezTo>
                  <a:pt x="56" y="76"/>
                  <a:pt x="55" y="75"/>
                  <a:pt x="54" y="74"/>
                </a:cubicBezTo>
                <a:cubicBezTo>
                  <a:pt x="50" y="71"/>
                  <a:pt x="50" y="71"/>
                  <a:pt x="50" y="71"/>
                </a:cubicBezTo>
                <a:cubicBezTo>
                  <a:pt x="50" y="69"/>
                  <a:pt x="50" y="67"/>
                  <a:pt x="50" y="65"/>
                </a:cubicBezTo>
                <a:cubicBezTo>
                  <a:pt x="54" y="62"/>
                  <a:pt x="54" y="62"/>
                  <a:pt x="54" y="62"/>
                </a:cubicBezTo>
                <a:cubicBezTo>
                  <a:pt x="55" y="62"/>
                  <a:pt x="55" y="61"/>
                  <a:pt x="55" y="61"/>
                </a:cubicBezTo>
                <a:cubicBezTo>
                  <a:pt x="56" y="60"/>
                  <a:pt x="55" y="60"/>
                  <a:pt x="55" y="59"/>
                </a:cubicBezTo>
                <a:cubicBezTo>
                  <a:pt x="49" y="49"/>
                  <a:pt x="49" y="49"/>
                  <a:pt x="49" y="49"/>
                </a:cubicBezTo>
                <a:cubicBezTo>
                  <a:pt x="49" y="48"/>
                  <a:pt x="49" y="48"/>
                  <a:pt x="48" y="48"/>
                </a:cubicBezTo>
                <a:cubicBezTo>
                  <a:pt x="48" y="48"/>
                  <a:pt x="48" y="48"/>
                  <a:pt x="48" y="48"/>
                </a:cubicBezTo>
                <a:cubicBezTo>
                  <a:pt x="52" y="45"/>
                  <a:pt x="52" y="45"/>
                  <a:pt x="52" y="45"/>
                </a:cubicBezTo>
                <a:cubicBezTo>
                  <a:pt x="54" y="47"/>
                  <a:pt x="56" y="48"/>
                  <a:pt x="58" y="49"/>
                </a:cubicBezTo>
                <a:cubicBezTo>
                  <a:pt x="58" y="54"/>
                  <a:pt x="58" y="54"/>
                  <a:pt x="58" y="54"/>
                </a:cubicBezTo>
                <a:cubicBezTo>
                  <a:pt x="58" y="55"/>
                  <a:pt x="59" y="56"/>
                  <a:pt x="60" y="56"/>
                </a:cubicBezTo>
                <a:cubicBezTo>
                  <a:pt x="72" y="56"/>
                  <a:pt x="72" y="56"/>
                  <a:pt x="72" y="56"/>
                </a:cubicBezTo>
                <a:cubicBezTo>
                  <a:pt x="74" y="56"/>
                  <a:pt x="74" y="55"/>
                  <a:pt x="74" y="54"/>
                </a:cubicBezTo>
                <a:cubicBezTo>
                  <a:pt x="74" y="48"/>
                  <a:pt x="74" y="48"/>
                  <a:pt x="74" y="48"/>
                </a:cubicBezTo>
                <a:cubicBezTo>
                  <a:pt x="77" y="47"/>
                  <a:pt x="78" y="46"/>
                  <a:pt x="80" y="45"/>
                </a:cubicBezTo>
                <a:cubicBezTo>
                  <a:pt x="84" y="48"/>
                  <a:pt x="84" y="48"/>
                  <a:pt x="84" y="48"/>
                </a:cubicBezTo>
                <a:cubicBezTo>
                  <a:pt x="85" y="48"/>
                  <a:pt x="85" y="48"/>
                  <a:pt x="86" y="48"/>
                </a:cubicBezTo>
                <a:cubicBezTo>
                  <a:pt x="87" y="48"/>
                  <a:pt x="87" y="48"/>
                  <a:pt x="87" y="47"/>
                </a:cubicBezTo>
                <a:cubicBezTo>
                  <a:pt x="93" y="37"/>
                  <a:pt x="93" y="37"/>
                  <a:pt x="93" y="37"/>
                </a:cubicBezTo>
                <a:cubicBezTo>
                  <a:pt x="94" y="36"/>
                  <a:pt x="93" y="35"/>
                  <a:pt x="92" y="34"/>
                </a:cubicBezTo>
                <a:close/>
                <a:moveTo>
                  <a:pt x="28" y="78"/>
                </a:moveTo>
                <a:cubicBezTo>
                  <a:pt x="22" y="78"/>
                  <a:pt x="18" y="74"/>
                  <a:pt x="18" y="68"/>
                </a:cubicBezTo>
                <a:cubicBezTo>
                  <a:pt x="18" y="62"/>
                  <a:pt x="22" y="58"/>
                  <a:pt x="28" y="58"/>
                </a:cubicBezTo>
                <a:cubicBezTo>
                  <a:pt x="33" y="58"/>
                  <a:pt x="38" y="62"/>
                  <a:pt x="38" y="68"/>
                </a:cubicBezTo>
                <a:cubicBezTo>
                  <a:pt x="38" y="74"/>
                  <a:pt x="33" y="78"/>
                  <a:pt x="28" y="78"/>
                </a:cubicBezTo>
                <a:close/>
                <a:moveTo>
                  <a:pt x="66" y="38"/>
                </a:moveTo>
                <a:cubicBezTo>
                  <a:pt x="60" y="38"/>
                  <a:pt x="56" y="34"/>
                  <a:pt x="56" y="28"/>
                </a:cubicBezTo>
                <a:cubicBezTo>
                  <a:pt x="56" y="22"/>
                  <a:pt x="60" y="18"/>
                  <a:pt x="66" y="18"/>
                </a:cubicBezTo>
                <a:cubicBezTo>
                  <a:pt x="71" y="18"/>
                  <a:pt x="76" y="22"/>
                  <a:pt x="76" y="28"/>
                </a:cubicBezTo>
                <a:cubicBezTo>
                  <a:pt x="76" y="34"/>
                  <a:pt x="71" y="38"/>
                  <a:pt x="66" y="38"/>
                </a:cubicBezTo>
                <a:close/>
              </a:path>
            </a:pathLst>
          </a:custGeom>
          <a:solidFill>
            <a:schemeClr val="bg1"/>
          </a:solidFill>
          <a:ln>
            <a:noFill/>
          </a:ln>
          <a:effectLst>
            <a:outerShdw blurRad="50800" dist="38100" dir="5400000" algn="t" rotWithShape="0">
              <a:prstClr val="black">
                <a:alpha val="17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5" name="Freeform 8">
            <a:extLst>
              <a:ext uri="{FF2B5EF4-FFF2-40B4-BE49-F238E27FC236}">
                <a16:creationId xmlns:a16="http://schemas.microsoft.com/office/drawing/2014/main" id="{2AC4B1A7-5C76-4606-9EC8-686118CE6B99}"/>
              </a:ext>
            </a:extLst>
          </p:cNvPr>
          <p:cNvSpPr>
            <a:spLocks/>
          </p:cNvSpPr>
          <p:nvPr/>
        </p:nvSpPr>
        <p:spPr bwMode="auto">
          <a:xfrm>
            <a:off x="9220994" y="2495746"/>
            <a:ext cx="366713" cy="365125"/>
          </a:xfrm>
          <a:custGeom>
            <a:avLst/>
            <a:gdLst>
              <a:gd name="T0" fmla="*/ 91 w 98"/>
              <a:gd name="T1" fmla="*/ 66 h 97"/>
              <a:gd name="T2" fmla="*/ 73 w 98"/>
              <a:gd name="T3" fmla="*/ 62 h 97"/>
              <a:gd name="T4" fmla="*/ 60 w 98"/>
              <a:gd name="T5" fmla="*/ 49 h 97"/>
              <a:gd name="T6" fmla="*/ 73 w 98"/>
              <a:gd name="T7" fmla="*/ 36 h 97"/>
              <a:gd name="T8" fmla="*/ 79 w 98"/>
              <a:gd name="T9" fmla="*/ 37 h 97"/>
              <a:gd name="T10" fmla="*/ 91 w 98"/>
              <a:gd name="T11" fmla="*/ 32 h 97"/>
              <a:gd name="T12" fmla="*/ 95 w 98"/>
              <a:gd name="T13" fmla="*/ 13 h 97"/>
              <a:gd name="T14" fmla="*/ 94 w 98"/>
              <a:gd name="T15" fmla="*/ 11 h 97"/>
              <a:gd name="T16" fmla="*/ 92 w 98"/>
              <a:gd name="T17" fmla="*/ 12 h 97"/>
              <a:gd name="T18" fmla="*/ 85 w 98"/>
              <a:gd name="T19" fmla="*/ 19 h 97"/>
              <a:gd name="T20" fmla="*/ 79 w 98"/>
              <a:gd name="T21" fmla="*/ 19 h 97"/>
              <a:gd name="T22" fmla="*/ 79 w 98"/>
              <a:gd name="T23" fmla="*/ 13 h 97"/>
              <a:gd name="T24" fmla="*/ 86 w 98"/>
              <a:gd name="T25" fmla="*/ 6 h 97"/>
              <a:gd name="T26" fmla="*/ 87 w 98"/>
              <a:gd name="T27" fmla="*/ 4 h 97"/>
              <a:gd name="T28" fmla="*/ 86 w 98"/>
              <a:gd name="T29" fmla="*/ 3 h 97"/>
              <a:gd name="T30" fmla="*/ 79 w 98"/>
              <a:gd name="T31" fmla="*/ 1 h 97"/>
              <a:gd name="T32" fmla="*/ 66 w 98"/>
              <a:gd name="T33" fmla="*/ 7 h 97"/>
              <a:gd name="T34" fmla="*/ 62 w 98"/>
              <a:gd name="T35" fmla="*/ 25 h 97"/>
              <a:gd name="T36" fmla="*/ 49 w 98"/>
              <a:gd name="T37" fmla="*/ 38 h 97"/>
              <a:gd name="T38" fmla="*/ 36 w 98"/>
              <a:gd name="T39" fmla="*/ 25 h 97"/>
              <a:gd name="T40" fmla="*/ 32 w 98"/>
              <a:gd name="T41" fmla="*/ 7 h 97"/>
              <a:gd name="T42" fmla="*/ 13 w 98"/>
              <a:gd name="T43" fmla="*/ 3 h 97"/>
              <a:gd name="T44" fmla="*/ 11 w 98"/>
              <a:gd name="T45" fmla="*/ 4 h 97"/>
              <a:gd name="T46" fmla="*/ 12 w 98"/>
              <a:gd name="T47" fmla="*/ 6 h 97"/>
              <a:gd name="T48" fmla="*/ 19 w 98"/>
              <a:gd name="T49" fmla="*/ 13 h 97"/>
              <a:gd name="T50" fmla="*/ 19 w 98"/>
              <a:gd name="T51" fmla="*/ 19 h 97"/>
              <a:gd name="T52" fmla="*/ 13 w 98"/>
              <a:gd name="T53" fmla="*/ 19 h 97"/>
              <a:gd name="T54" fmla="*/ 6 w 98"/>
              <a:gd name="T55" fmla="*/ 12 h 97"/>
              <a:gd name="T56" fmla="*/ 4 w 98"/>
              <a:gd name="T57" fmla="*/ 11 h 97"/>
              <a:gd name="T58" fmla="*/ 3 w 98"/>
              <a:gd name="T59" fmla="*/ 13 h 97"/>
              <a:gd name="T60" fmla="*/ 7 w 98"/>
              <a:gd name="T61" fmla="*/ 32 h 97"/>
              <a:gd name="T62" fmla="*/ 25 w 98"/>
              <a:gd name="T63" fmla="*/ 36 h 97"/>
              <a:gd name="T64" fmla="*/ 38 w 98"/>
              <a:gd name="T65" fmla="*/ 49 h 97"/>
              <a:gd name="T66" fmla="*/ 25 w 98"/>
              <a:gd name="T67" fmla="*/ 62 h 97"/>
              <a:gd name="T68" fmla="*/ 19 w 98"/>
              <a:gd name="T69" fmla="*/ 61 h 97"/>
              <a:gd name="T70" fmla="*/ 7 w 98"/>
              <a:gd name="T71" fmla="*/ 66 h 97"/>
              <a:gd name="T72" fmla="*/ 3 w 98"/>
              <a:gd name="T73" fmla="*/ 86 h 97"/>
              <a:gd name="T74" fmla="*/ 4 w 98"/>
              <a:gd name="T75" fmla="*/ 87 h 97"/>
              <a:gd name="T76" fmla="*/ 6 w 98"/>
              <a:gd name="T77" fmla="*/ 86 h 97"/>
              <a:gd name="T78" fmla="*/ 13 w 98"/>
              <a:gd name="T79" fmla="*/ 79 h 97"/>
              <a:gd name="T80" fmla="*/ 19 w 98"/>
              <a:gd name="T81" fmla="*/ 79 h 97"/>
              <a:gd name="T82" fmla="*/ 19 w 98"/>
              <a:gd name="T83" fmla="*/ 85 h 97"/>
              <a:gd name="T84" fmla="*/ 12 w 98"/>
              <a:gd name="T85" fmla="*/ 92 h 97"/>
              <a:gd name="T86" fmla="*/ 11 w 98"/>
              <a:gd name="T87" fmla="*/ 94 h 97"/>
              <a:gd name="T88" fmla="*/ 13 w 98"/>
              <a:gd name="T89" fmla="*/ 95 h 97"/>
              <a:gd name="T90" fmla="*/ 20 w 98"/>
              <a:gd name="T91" fmla="*/ 97 h 97"/>
              <a:gd name="T92" fmla="*/ 20 w 98"/>
              <a:gd name="T93" fmla="*/ 97 h 97"/>
              <a:gd name="T94" fmla="*/ 32 w 98"/>
              <a:gd name="T95" fmla="*/ 91 h 97"/>
              <a:gd name="T96" fmla="*/ 36 w 98"/>
              <a:gd name="T97" fmla="*/ 73 h 97"/>
              <a:gd name="T98" fmla="*/ 49 w 98"/>
              <a:gd name="T99" fmla="*/ 60 h 97"/>
              <a:gd name="T100" fmla="*/ 62 w 98"/>
              <a:gd name="T101" fmla="*/ 73 h 97"/>
              <a:gd name="T102" fmla="*/ 66 w 98"/>
              <a:gd name="T103" fmla="*/ 91 h 97"/>
              <a:gd name="T104" fmla="*/ 79 w 98"/>
              <a:gd name="T105" fmla="*/ 97 h 97"/>
              <a:gd name="T106" fmla="*/ 86 w 98"/>
              <a:gd name="T107" fmla="*/ 95 h 97"/>
              <a:gd name="T108" fmla="*/ 87 w 98"/>
              <a:gd name="T109" fmla="*/ 94 h 97"/>
              <a:gd name="T110" fmla="*/ 86 w 98"/>
              <a:gd name="T111" fmla="*/ 92 h 97"/>
              <a:gd name="T112" fmla="*/ 79 w 98"/>
              <a:gd name="T113" fmla="*/ 85 h 97"/>
              <a:gd name="T114" fmla="*/ 79 w 98"/>
              <a:gd name="T115" fmla="*/ 79 h 97"/>
              <a:gd name="T116" fmla="*/ 85 w 98"/>
              <a:gd name="T117" fmla="*/ 79 h 97"/>
              <a:gd name="T118" fmla="*/ 92 w 98"/>
              <a:gd name="T119" fmla="*/ 86 h 97"/>
              <a:gd name="T120" fmla="*/ 94 w 98"/>
              <a:gd name="T121" fmla="*/ 87 h 97"/>
              <a:gd name="T122" fmla="*/ 95 w 98"/>
              <a:gd name="T123" fmla="*/ 86 h 97"/>
              <a:gd name="T124" fmla="*/ 91 w 98"/>
              <a:gd name="T12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 h="97">
                <a:moveTo>
                  <a:pt x="91" y="66"/>
                </a:moveTo>
                <a:cubicBezTo>
                  <a:pt x="87" y="61"/>
                  <a:pt x="79" y="59"/>
                  <a:pt x="73" y="62"/>
                </a:cubicBezTo>
                <a:cubicBezTo>
                  <a:pt x="60" y="49"/>
                  <a:pt x="60" y="49"/>
                  <a:pt x="60" y="49"/>
                </a:cubicBezTo>
                <a:cubicBezTo>
                  <a:pt x="73" y="36"/>
                  <a:pt x="73" y="36"/>
                  <a:pt x="73" y="36"/>
                </a:cubicBezTo>
                <a:cubicBezTo>
                  <a:pt x="75" y="37"/>
                  <a:pt x="77" y="37"/>
                  <a:pt x="79" y="37"/>
                </a:cubicBezTo>
                <a:cubicBezTo>
                  <a:pt x="84" y="37"/>
                  <a:pt x="88" y="35"/>
                  <a:pt x="91" y="32"/>
                </a:cubicBezTo>
                <a:cubicBezTo>
                  <a:pt x="97" y="27"/>
                  <a:pt x="98" y="19"/>
                  <a:pt x="95" y="13"/>
                </a:cubicBezTo>
                <a:cubicBezTo>
                  <a:pt x="95" y="12"/>
                  <a:pt x="94" y="11"/>
                  <a:pt x="94" y="11"/>
                </a:cubicBezTo>
                <a:cubicBezTo>
                  <a:pt x="93" y="11"/>
                  <a:pt x="92" y="11"/>
                  <a:pt x="92" y="12"/>
                </a:cubicBezTo>
                <a:cubicBezTo>
                  <a:pt x="85" y="19"/>
                  <a:pt x="85" y="19"/>
                  <a:pt x="85" y="19"/>
                </a:cubicBezTo>
                <a:cubicBezTo>
                  <a:pt x="79" y="19"/>
                  <a:pt x="79" y="19"/>
                  <a:pt x="79" y="19"/>
                </a:cubicBezTo>
                <a:cubicBezTo>
                  <a:pt x="79" y="13"/>
                  <a:pt x="79" y="13"/>
                  <a:pt x="79" y="13"/>
                </a:cubicBezTo>
                <a:cubicBezTo>
                  <a:pt x="86" y="6"/>
                  <a:pt x="86" y="6"/>
                  <a:pt x="86" y="6"/>
                </a:cubicBezTo>
                <a:cubicBezTo>
                  <a:pt x="87" y="5"/>
                  <a:pt x="87" y="5"/>
                  <a:pt x="87" y="4"/>
                </a:cubicBezTo>
                <a:cubicBezTo>
                  <a:pt x="87" y="4"/>
                  <a:pt x="86" y="3"/>
                  <a:pt x="86" y="3"/>
                </a:cubicBezTo>
                <a:cubicBezTo>
                  <a:pt x="83" y="2"/>
                  <a:pt x="81" y="1"/>
                  <a:pt x="79" y="1"/>
                </a:cubicBezTo>
                <a:cubicBezTo>
                  <a:pt x="74" y="1"/>
                  <a:pt x="69" y="3"/>
                  <a:pt x="66" y="7"/>
                </a:cubicBezTo>
                <a:cubicBezTo>
                  <a:pt x="61" y="11"/>
                  <a:pt x="59" y="19"/>
                  <a:pt x="62" y="25"/>
                </a:cubicBezTo>
                <a:cubicBezTo>
                  <a:pt x="49" y="38"/>
                  <a:pt x="49" y="38"/>
                  <a:pt x="49" y="38"/>
                </a:cubicBezTo>
                <a:cubicBezTo>
                  <a:pt x="36" y="25"/>
                  <a:pt x="36" y="25"/>
                  <a:pt x="36" y="25"/>
                </a:cubicBezTo>
                <a:cubicBezTo>
                  <a:pt x="39" y="19"/>
                  <a:pt x="37" y="11"/>
                  <a:pt x="32" y="7"/>
                </a:cubicBezTo>
                <a:cubicBezTo>
                  <a:pt x="27" y="1"/>
                  <a:pt x="19" y="0"/>
                  <a:pt x="13" y="3"/>
                </a:cubicBezTo>
                <a:cubicBezTo>
                  <a:pt x="12" y="3"/>
                  <a:pt x="11" y="4"/>
                  <a:pt x="11" y="4"/>
                </a:cubicBezTo>
                <a:cubicBezTo>
                  <a:pt x="11" y="5"/>
                  <a:pt x="11" y="6"/>
                  <a:pt x="12" y="6"/>
                </a:cubicBezTo>
                <a:cubicBezTo>
                  <a:pt x="19" y="13"/>
                  <a:pt x="19" y="13"/>
                  <a:pt x="19" y="13"/>
                </a:cubicBezTo>
                <a:cubicBezTo>
                  <a:pt x="19" y="19"/>
                  <a:pt x="19" y="19"/>
                  <a:pt x="19" y="19"/>
                </a:cubicBezTo>
                <a:cubicBezTo>
                  <a:pt x="13" y="19"/>
                  <a:pt x="13" y="19"/>
                  <a:pt x="13" y="19"/>
                </a:cubicBezTo>
                <a:cubicBezTo>
                  <a:pt x="6" y="12"/>
                  <a:pt x="6" y="12"/>
                  <a:pt x="6" y="12"/>
                </a:cubicBezTo>
                <a:cubicBezTo>
                  <a:pt x="6" y="11"/>
                  <a:pt x="5" y="11"/>
                  <a:pt x="4" y="11"/>
                </a:cubicBezTo>
                <a:cubicBezTo>
                  <a:pt x="4" y="11"/>
                  <a:pt x="3" y="12"/>
                  <a:pt x="3" y="13"/>
                </a:cubicBezTo>
                <a:cubicBezTo>
                  <a:pt x="0" y="19"/>
                  <a:pt x="1" y="27"/>
                  <a:pt x="7" y="32"/>
                </a:cubicBezTo>
                <a:cubicBezTo>
                  <a:pt x="11" y="37"/>
                  <a:pt x="19" y="39"/>
                  <a:pt x="25" y="36"/>
                </a:cubicBezTo>
                <a:cubicBezTo>
                  <a:pt x="38" y="49"/>
                  <a:pt x="38" y="49"/>
                  <a:pt x="38" y="49"/>
                </a:cubicBezTo>
                <a:cubicBezTo>
                  <a:pt x="25" y="62"/>
                  <a:pt x="25" y="62"/>
                  <a:pt x="25" y="62"/>
                </a:cubicBezTo>
                <a:cubicBezTo>
                  <a:pt x="23" y="61"/>
                  <a:pt x="21" y="61"/>
                  <a:pt x="19" y="61"/>
                </a:cubicBezTo>
                <a:cubicBezTo>
                  <a:pt x="14" y="61"/>
                  <a:pt x="10" y="63"/>
                  <a:pt x="7" y="66"/>
                </a:cubicBezTo>
                <a:cubicBezTo>
                  <a:pt x="1" y="71"/>
                  <a:pt x="0" y="79"/>
                  <a:pt x="3" y="86"/>
                </a:cubicBezTo>
                <a:cubicBezTo>
                  <a:pt x="3" y="86"/>
                  <a:pt x="4" y="87"/>
                  <a:pt x="4" y="87"/>
                </a:cubicBezTo>
                <a:cubicBezTo>
                  <a:pt x="5" y="87"/>
                  <a:pt x="6" y="87"/>
                  <a:pt x="6" y="86"/>
                </a:cubicBezTo>
                <a:cubicBezTo>
                  <a:pt x="13" y="79"/>
                  <a:pt x="13" y="79"/>
                  <a:pt x="13" y="79"/>
                </a:cubicBezTo>
                <a:cubicBezTo>
                  <a:pt x="19" y="79"/>
                  <a:pt x="19" y="79"/>
                  <a:pt x="19" y="79"/>
                </a:cubicBezTo>
                <a:cubicBezTo>
                  <a:pt x="19" y="85"/>
                  <a:pt x="19" y="85"/>
                  <a:pt x="19" y="85"/>
                </a:cubicBezTo>
                <a:cubicBezTo>
                  <a:pt x="12" y="92"/>
                  <a:pt x="12" y="92"/>
                  <a:pt x="12" y="92"/>
                </a:cubicBezTo>
                <a:cubicBezTo>
                  <a:pt x="11" y="92"/>
                  <a:pt x="11" y="93"/>
                  <a:pt x="11" y="94"/>
                </a:cubicBezTo>
                <a:cubicBezTo>
                  <a:pt x="11" y="94"/>
                  <a:pt x="12" y="95"/>
                  <a:pt x="13" y="95"/>
                </a:cubicBezTo>
                <a:cubicBezTo>
                  <a:pt x="15" y="96"/>
                  <a:pt x="17" y="97"/>
                  <a:pt x="20" y="97"/>
                </a:cubicBezTo>
                <a:cubicBezTo>
                  <a:pt x="20" y="97"/>
                  <a:pt x="20" y="97"/>
                  <a:pt x="20" y="97"/>
                </a:cubicBezTo>
                <a:cubicBezTo>
                  <a:pt x="24" y="97"/>
                  <a:pt x="29" y="95"/>
                  <a:pt x="32" y="91"/>
                </a:cubicBezTo>
                <a:cubicBezTo>
                  <a:pt x="37" y="87"/>
                  <a:pt x="39" y="79"/>
                  <a:pt x="36" y="73"/>
                </a:cubicBezTo>
                <a:cubicBezTo>
                  <a:pt x="49" y="60"/>
                  <a:pt x="49" y="60"/>
                  <a:pt x="49" y="60"/>
                </a:cubicBezTo>
                <a:cubicBezTo>
                  <a:pt x="62" y="73"/>
                  <a:pt x="62" y="73"/>
                  <a:pt x="62" y="73"/>
                </a:cubicBezTo>
                <a:cubicBezTo>
                  <a:pt x="59" y="79"/>
                  <a:pt x="61" y="87"/>
                  <a:pt x="66" y="91"/>
                </a:cubicBezTo>
                <a:cubicBezTo>
                  <a:pt x="69" y="95"/>
                  <a:pt x="74" y="97"/>
                  <a:pt x="79" y="97"/>
                </a:cubicBezTo>
                <a:cubicBezTo>
                  <a:pt x="81" y="97"/>
                  <a:pt x="83" y="96"/>
                  <a:pt x="86" y="95"/>
                </a:cubicBezTo>
                <a:cubicBezTo>
                  <a:pt x="86" y="95"/>
                  <a:pt x="87" y="94"/>
                  <a:pt x="87" y="94"/>
                </a:cubicBezTo>
                <a:cubicBezTo>
                  <a:pt x="87" y="93"/>
                  <a:pt x="87" y="92"/>
                  <a:pt x="86" y="92"/>
                </a:cubicBezTo>
                <a:cubicBezTo>
                  <a:pt x="79" y="85"/>
                  <a:pt x="79" y="85"/>
                  <a:pt x="79" y="85"/>
                </a:cubicBezTo>
                <a:cubicBezTo>
                  <a:pt x="79" y="79"/>
                  <a:pt x="79" y="79"/>
                  <a:pt x="79" y="79"/>
                </a:cubicBezTo>
                <a:cubicBezTo>
                  <a:pt x="85" y="79"/>
                  <a:pt x="85" y="79"/>
                  <a:pt x="85" y="79"/>
                </a:cubicBezTo>
                <a:cubicBezTo>
                  <a:pt x="92" y="86"/>
                  <a:pt x="92" y="86"/>
                  <a:pt x="92" y="86"/>
                </a:cubicBezTo>
                <a:cubicBezTo>
                  <a:pt x="92" y="87"/>
                  <a:pt x="93" y="87"/>
                  <a:pt x="94" y="87"/>
                </a:cubicBezTo>
                <a:cubicBezTo>
                  <a:pt x="94" y="87"/>
                  <a:pt x="95" y="86"/>
                  <a:pt x="95" y="86"/>
                </a:cubicBezTo>
                <a:cubicBezTo>
                  <a:pt x="98" y="79"/>
                  <a:pt x="97" y="71"/>
                  <a:pt x="91" y="66"/>
                </a:cubicBezTo>
                <a:close/>
              </a:path>
            </a:pathLst>
          </a:custGeom>
          <a:solidFill>
            <a:schemeClr val="bg1"/>
          </a:solidFill>
          <a:ln>
            <a:noFill/>
          </a:ln>
          <a:effectLst>
            <a:outerShdw blurRad="50800" dist="38100" dir="5400000" algn="t" rotWithShape="0">
              <a:prstClr val="black">
                <a:alpha val="17000"/>
              </a:prstClr>
            </a:outerShdw>
          </a:effectLst>
        </p:spPr>
        <p:txBody>
          <a:bodyPr vert="horz" wrap="square" lIns="91440" tIns="45720" rIns="91440" bIns="45720" numCol="1" anchor="t" anchorCtr="0" compatLnSpc="1">
            <a:prstTxWarp prst="textNoShape">
              <a:avLst/>
            </a:prstTxWarp>
          </a:bodyPr>
          <a:lstStyle/>
          <a:p>
            <a:endParaRPr lang="id-ID"/>
          </a:p>
        </p:txBody>
      </p:sp>
      <p:grpSp>
        <p:nvGrpSpPr>
          <p:cNvPr id="76" name="Group 75">
            <a:extLst>
              <a:ext uri="{FF2B5EF4-FFF2-40B4-BE49-F238E27FC236}">
                <a16:creationId xmlns:a16="http://schemas.microsoft.com/office/drawing/2014/main" id="{EF949A80-EBAB-40AB-95B4-8D10D54229A9}"/>
              </a:ext>
            </a:extLst>
          </p:cNvPr>
          <p:cNvGrpSpPr/>
          <p:nvPr/>
        </p:nvGrpSpPr>
        <p:grpSpPr>
          <a:xfrm>
            <a:off x="2593975" y="3711818"/>
            <a:ext cx="361950" cy="361950"/>
            <a:chOff x="3390900" y="3971925"/>
            <a:chExt cx="361950" cy="361950"/>
          </a:xfrm>
          <a:solidFill>
            <a:schemeClr val="bg1"/>
          </a:solidFill>
          <a:effectLst>
            <a:outerShdw blurRad="50800" dist="38100" dir="5400000" algn="t" rotWithShape="0">
              <a:prstClr val="black">
                <a:alpha val="17000"/>
              </a:prstClr>
            </a:outerShdw>
          </a:effectLst>
        </p:grpSpPr>
        <p:sp>
          <p:nvSpPr>
            <p:cNvPr id="77" name="Freeform 67">
              <a:extLst>
                <a:ext uri="{FF2B5EF4-FFF2-40B4-BE49-F238E27FC236}">
                  <a16:creationId xmlns:a16="http://schemas.microsoft.com/office/drawing/2014/main" id="{60D0AD82-E87B-42A5-86B3-761305956CE7}"/>
                </a:ext>
              </a:extLst>
            </p:cNvPr>
            <p:cNvSpPr>
              <a:spLocks noEditPoints="1"/>
            </p:cNvSpPr>
            <p:nvPr/>
          </p:nvSpPr>
          <p:spPr bwMode="auto">
            <a:xfrm>
              <a:off x="3390900" y="3971925"/>
              <a:ext cx="361950" cy="361950"/>
            </a:xfrm>
            <a:custGeom>
              <a:avLst/>
              <a:gdLst>
                <a:gd name="T0" fmla="*/ 95 w 96"/>
                <a:gd name="T1" fmla="*/ 89 h 96"/>
                <a:gd name="T2" fmla="*/ 74 w 96"/>
                <a:gd name="T3" fmla="*/ 69 h 96"/>
                <a:gd name="T4" fmla="*/ 84 w 96"/>
                <a:gd name="T5" fmla="*/ 42 h 96"/>
                <a:gd name="T6" fmla="*/ 42 w 96"/>
                <a:gd name="T7" fmla="*/ 0 h 96"/>
                <a:gd name="T8" fmla="*/ 0 w 96"/>
                <a:gd name="T9" fmla="*/ 42 h 96"/>
                <a:gd name="T10" fmla="*/ 42 w 96"/>
                <a:gd name="T11" fmla="*/ 84 h 96"/>
                <a:gd name="T12" fmla="*/ 69 w 96"/>
                <a:gd name="T13" fmla="*/ 74 h 96"/>
                <a:gd name="T14" fmla="*/ 89 w 96"/>
                <a:gd name="T15" fmla="*/ 95 h 96"/>
                <a:gd name="T16" fmla="*/ 92 w 96"/>
                <a:gd name="T17" fmla="*/ 96 h 96"/>
                <a:gd name="T18" fmla="*/ 95 w 96"/>
                <a:gd name="T19" fmla="*/ 95 h 96"/>
                <a:gd name="T20" fmla="*/ 95 w 96"/>
                <a:gd name="T21" fmla="*/ 89 h 96"/>
                <a:gd name="T22" fmla="*/ 64 w 96"/>
                <a:gd name="T23" fmla="*/ 45 h 96"/>
                <a:gd name="T24" fmla="*/ 69 w 96"/>
                <a:gd name="T25" fmla="*/ 48 h 96"/>
                <a:gd name="T26" fmla="*/ 69 w 96"/>
                <a:gd name="T27" fmla="*/ 49 h 96"/>
                <a:gd name="T28" fmla="*/ 69 w 96"/>
                <a:gd name="T29" fmla="*/ 51 h 96"/>
                <a:gd name="T30" fmla="*/ 63 w 96"/>
                <a:gd name="T31" fmla="*/ 61 h 96"/>
                <a:gd name="T32" fmla="*/ 62 w 96"/>
                <a:gd name="T33" fmla="*/ 62 h 96"/>
                <a:gd name="T34" fmla="*/ 60 w 96"/>
                <a:gd name="T35" fmla="*/ 62 h 96"/>
                <a:gd name="T36" fmla="*/ 56 w 96"/>
                <a:gd name="T37" fmla="*/ 59 h 96"/>
                <a:gd name="T38" fmla="*/ 50 w 96"/>
                <a:gd name="T39" fmla="*/ 62 h 96"/>
                <a:gd name="T40" fmla="*/ 50 w 96"/>
                <a:gd name="T41" fmla="*/ 68 h 96"/>
                <a:gd name="T42" fmla="*/ 48 w 96"/>
                <a:gd name="T43" fmla="*/ 70 h 96"/>
                <a:gd name="T44" fmla="*/ 36 w 96"/>
                <a:gd name="T45" fmla="*/ 70 h 96"/>
                <a:gd name="T46" fmla="*/ 34 w 96"/>
                <a:gd name="T47" fmla="*/ 68 h 96"/>
                <a:gd name="T48" fmla="*/ 34 w 96"/>
                <a:gd name="T49" fmla="*/ 63 h 96"/>
                <a:gd name="T50" fmla="*/ 28 w 96"/>
                <a:gd name="T51" fmla="*/ 59 h 96"/>
                <a:gd name="T52" fmla="*/ 23 w 96"/>
                <a:gd name="T53" fmla="*/ 62 h 96"/>
                <a:gd name="T54" fmla="*/ 21 w 96"/>
                <a:gd name="T55" fmla="*/ 61 h 96"/>
                <a:gd name="T56" fmla="*/ 15 w 96"/>
                <a:gd name="T57" fmla="*/ 51 h 96"/>
                <a:gd name="T58" fmla="*/ 15 w 96"/>
                <a:gd name="T59" fmla="*/ 49 h 96"/>
                <a:gd name="T60" fmla="*/ 15 w 96"/>
                <a:gd name="T61" fmla="*/ 48 h 96"/>
                <a:gd name="T62" fmla="*/ 20 w 96"/>
                <a:gd name="T63" fmla="*/ 45 h 96"/>
                <a:gd name="T64" fmla="*/ 20 w 96"/>
                <a:gd name="T65" fmla="*/ 39 h 96"/>
                <a:gd name="T66" fmla="*/ 16 w 96"/>
                <a:gd name="T67" fmla="*/ 36 h 96"/>
                <a:gd name="T68" fmla="*/ 15 w 96"/>
                <a:gd name="T69" fmla="*/ 35 h 96"/>
                <a:gd name="T70" fmla="*/ 15 w 96"/>
                <a:gd name="T71" fmla="*/ 33 h 96"/>
                <a:gd name="T72" fmla="*/ 21 w 96"/>
                <a:gd name="T73" fmla="*/ 23 h 96"/>
                <a:gd name="T74" fmla="*/ 24 w 96"/>
                <a:gd name="T75" fmla="*/ 22 h 96"/>
                <a:gd name="T76" fmla="*/ 28 w 96"/>
                <a:gd name="T77" fmla="*/ 25 h 96"/>
                <a:gd name="T78" fmla="*/ 34 w 96"/>
                <a:gd name="T79" fmla="*/ 21 h 96"/>
                <a:gd name="T80" fmla="*/ 34 w 96"/>
                <a:gd name="T81" fmla="*/ 16 h 96"/>
                <a:gd name="T82" fmla="*/ 36 w 96"/>
                <a:gd name="T83" fmla="*/ 14 h 96"/>
                <a:gd name="T84" fmla="*/ 48 w 96"/>
                <a:gd name="T85" fmla="*/ 14 h 96"/>
                <a:gd name="T86" fmla="*/ 50 w 96"/>
                <a:gd name="T87" fmla="*/ 16 h 96"/>
                <a:gd name="T88" fmla="*/ 50 w 96"/>
                <a:gd name="T89" fmla="*/ 22 h 96"/>
                <a:gd name="T90" fmla="*/ 56 w 96"/>
                <a:gd name="T91" fmla="*/ 25 h 96"/>
                <a:gd name="T92" fmla="*/ 60 w 96"/>
                <a:gd name="T93" fmla="*/ 22 h 96"/>
                <a:gd name="T94" fmla="*/ 62 w 96"/>
                <a:gd name="T95" fmla="*/ 22 h 96"/>
                <a:gd name="T96" fmla="*/ 63 w 96"/>
                <a:gd name="T97" fmla="*/ 23 h 96"/>
                <a:gd name="T98" fmla="*/ 69 w 96"/>
                <a:gd name="T99" fmla="*/ 33 h 96"/>
                <a:gd name="T100" fmla="*/ 69 w 96"/>
                <a:gd name="T101" fmla="*/ 35 h 96"/>
                <a:gd name="T102" fmla="*/ 69 w 96"/>
                <a:gd name="T103" fmla="*/ 36 h 96"/>
                <a:gd name="T104" fmla="*/ 64 w 96"/>
                <a:gd name="T105" fmla="*/ 39 h 96"/>
                <a:gd name="T106" fmla="*/ 64 w 96"/>
                <a:gd name="T107" fmla="*/ 4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5" y="89"/>
                  </a:moveTo>
                  <a:cubicBezTo>
                    <a:pt x="74" y="69"/>
                    <a:pt x="74" y="69"/>
                    <a:pt x="74" y="69"/>
                  </a:cubicBezTo>
                  <a:cubicBezTo>
                    <a:pt x="80" y="61"/>
                    <a:pt x="84" y="52"/>
                    <a:pt x="84" y="42"/>
                  </a:cubicBezTo>
                  <a:cubicBezTo>
                    <a:pt x="84" y="19"/>
                    <a:pt x="65" y="0"/>
                    <a:pt x="42" y="0"/>
                  </a:cubicBezTo>
                  <a:cubicBezTo>
                    <a:pt x="19" y="0"/>
                    <a:pt x="0" y="19"/>
                    <a:pt x="0" y="42"/>
                  </a:cubicBezTo>
                  <a:cubicBezTo>
                    <a:pt x="0" y="65"/>
                    <a:pt x="19" y="84"/>
                    <a:pt x="42" y="84"/>
                  </a:cubicBezTo>
                  <a:cubicBezTo>
                    <a:pt x="52" y="84"/>
                    <a:pt x="61" y="80"/>
                    <a:pt x="69" y="74"/>
                  </a:cubicBezTo>
                  <a:cubicBezTo>
                    <a:pt x="89" y="95"/>
                    <a:pt x="89" y="95"/>
                    <a:pt x="89" y="95"/>
                  </a:cubicBezTo>
                  <a:cubicBezTo>
                    <a:pt x="90" y="96"/>
                    <a:pt x="91" y="96"/>
                    <a:pt x="92" y="96"/>
                  </a:cubicBezTo>
                  <a:cubicBezTo>
                    <a:pt x="93" y="96"/>
                    <a:pt x="94" y="96"/>
                    <a:pt x="95" y="95"/>
                  </a:cubicBezTo>
                  <a:cubicBezTo>
                    <a:pt x="96" y="93"/>
                    <a:pt x="96" y="91"/>
                    <a:pt x="95" y="89"/>
                  </a:cubicBezTo>
                  <a:close/>
                  <a:moveTo>
                    <a:pt x="64" y="45"/>
                  </a:moveTo>
                  <a:cubicBezTo>
                    <a:pt x="69" y="48"/>
                    <a:pt x="69" y="48"/>
                    <a:pt x="69" y="48"/>
                  </a:cubicBezTo>
                  <a:cubicBezTo>
                    <a:pt x="69" y="48"/>
                    <a:pt x="69" y="49"/>
                    <a:pt x="69" y="49"/>
                  </a:cubicBezTo>
                  <a:cubicBezTo>
                    <a:pt x="70" y="50"/>
                    <a:pt x="70" y="50"/>
                    <a:pt x="69" y="51"/>
                  </a:cubicBezTo>
                  <a:cubicBezTo>
                    <a:pt x="63" y="61"/>
                    <a:pt x="63" y="61"/>
                    <a:pt x="63" y="61"/>
                  </a:cubicBezTo>
                  <a:cubicBezTo>
                    <a:pt x="63" y="62"/>
                    <a:pt x="63" y="62"/>
                    <a:pt x="62" y="62"/>
                  </a:cubicBezTo>
                  <a:cubicBezTo>
                    <a:pt x="61" y="62"/>
                    <a:pt x="61" y="62"/>
                    <a:pt x="60" y="62"/>
                  </a:cubicBezTo>
                  <a:cubicBezTo>
                    <a:pt x="56" y="59"/>
                    <a:pt x="56" y="59"/>
                    <a:pt x="56" y="59"/>
                  </a:cubicBezTo>
                  <a:cubicBezTo>
                    <a:pt x="55" y="60"/>
                    <a:pt x="53" y="61"/>
                    <a:pt x="50" y="62"/>
                  </a:cubicBezTo>
                  <a:cubicBezTo>
                    <a:pt x="50" y="68"/>
                    <a:pt x="50" y="68"/>
                    <a:pt x="50" y="68"/>
                  </a:cubicBezTo>
                  <a:cubicBezTo>
                    <a:pt x="50" y="69"/>
                    <a:pt x="50" y="70"/>
                    <a:pt x="48" y="70"/>
                  </a:cubicBezTo>
                  <a:cubicBezTo>
                    <a:pt x="36" y="70"/>
                    <a:pt x="36" y="70"/>
                    <a:pt x="36" y="70"/>
                  </a:cubicBezTo>
                  <a:cubicBezTo>
                    <a:pt x="35" y="70"/>
                    <a:pt x="34" y="69"/>
                    <a:pt x="34" y="68"/>
                  </a:cubicBezTo>
                  <a:cubicBezTo>
                    <a:pt x="34" y="63"/>
                    <a:pt x="34" y="63"/>
                    <a:pt x="34" y="63"/>
                  </a:cubicBezTo>
                  <a:cubicBezTo>
                    <a:pt x="32" y="62"/>
                    <a:pt x="30" y="61"/>
                    <a:pt x="28" y="59"/>
                  </a:cubicBezTo>
                  <a:cubicBezTo>
                    <a:pt x="23" y="62"/>
                    <a:pt x="23" y="62"/>
                    <a:pt x="23" y="62"/>
                  </a:cubicBezTo>
                  <a:cubicBezTo>
                    <a:pt x="23" y="62"/>
                    <a:pt x="21" y="62"/>
                    <a:pt x="21" y="61"/>
                  </a:cubicBezTo>
                  <a:cubicBezTo>
                    <a:pt x="15" y="51"/>
                    <a:pt x="15" y="51"/>
                    <a:pt x="15" y="51"/>
                  </a:cubicBezTo>
                  <a:cubicBezTo>
                    <a:pt x="14" y="50"/>
                    <a:pt x="14" y="50"/>
                    <a:pt x="15" y="49"/>
                  </a:cubicBezTo>
                  <a:cubicBezTo>
                    <a:pt x="15" y="49"/>
                    <a:pt x="15" y="48"/>
                    <a:pt x="15" y="48"/>
                  </a:cubicBezTo>
                  <a:cubicBezTo>
                    <a:pt x="20" y="45"/>
                    <a:pt x="20" y="45"/>
                    <a:pt x="20" y="45"/>
                  </a:cubicBezTo>
                  <a:cubicBezTo>
                    <a:pt x="20" y="43"/>
                    <a:pt x="20" y="41"/>
                    <a:pt x="20" y="39"/>
                  </a:cubicBezTo>
                  <a:cubicBezTo>
                    <a:pt x="16" y="36"/>
                    <a:pt x="16" y="36"/>
                    <a:pt x="16" y="36"/>
                  </a:cubicBezTo>
                  <a:cubicBezTo>
                    <a:pt x="15" y="36"/>
                    <a:pt x="15" y="35"/>
                    <a:pt x="15" y="35"/>
                  </a:cubicBezTo>
                  <a:cubicBezTo>
                    <a:pt x="14" y="34"/>
                    <a:pt x="15" y="34"/>
                    <a:pt x="15" y="33"/>
                  </a:cubicBezTo>
                  <a:cubicBezTo>
                    <a:pt x="21" y="23"/>
                    <a:pt x="21" y="23"/>
                    <a:pt x="21" y="23"/>
                  </a:cubicBezTo>
                  <a:cubicBezTo>
                    <a:pt x="21" y="22"/>
                    <a:pt x="23" y="22"/>
                    <a:pt x="24" y="22"/>
                  </a:cubicBezTo>
                  <a:cubicBezTo>
                    <a:pt x="28" y="25"/>
                    <a:pt x="28" y="25"/>
                    <a:pt x="28" y="25"/>
                  </a:cubicBezTo>
                  <a:cubicBezTo>
                    <a:pt x="30" y="23"/>
                    <a:pt x="32" y="22"/>
                    <a:pt x="34" y="21"/>
                  </a:cubicBezTo>
                  <a:cubicBezTo>
                    <a:pt x="34" y="16"/>
                    <a:pt x="34" y="16"/>
                    <a:pt x="34" y="16"/>
                  </a:cubicBezTo>
                  <a:cubicBezTo>
                    <a:pt x="34" y="15"/>
                    <a:pt x="35" y="14"/>
                    <a:pt x="36" y="14"/>
                  </a:cubicBezTo>
                  <a:cubicBezTo>
                    <a:pt x="48" y="14"/>
                    <a:pt x="48" y="14"/>
                    <a:pt x="48" y="14"/>
                  </a:cubicBezTo>
                  <a:cubicBezTo>
                    <a:pt x="50" y="14"/>
                    <a:pt x="50" y="15"/>
                    <a:pt x="50" y="16"/>
                  </a:cubicBezTo>
                  <a:cubicBezTo>
                    <a:pt x="50" y="22"/>
                    <a:pt x="50" y="22"/>
                    <a:pt x="50" y="22"/>
                  </a:cubicBezTo>
                  <a:cubicBezTo>
                    <a:pt x="53" y="23"/>
                    <a:pt x="54" y="24"/>
                    <a:pt x="56" y="25"/>
                  </a:cubicBezTo>
                  <a:cubicBezTo>
                    <a:pt x="60" y="22"/>
                    <a:pt x="60" y="22"/>
                    <a:pt x="60" y="22"/>
                  </a:cubicBezTo>
                  <a:cubicBezTo>
                    <a:pt x="61" y="22"/>
                    <a:pt x="61" y="22"/>
                    <a:pt x="62" y="22"/>
                  </a:cubicBezTo>
                  <a:cubicBezTo>
                    <a:pt x="63" y="22"/>
                    <a:pt x="63" y="22"/>
                    <a:pt x="63" y="23"/>
                  </a:cubicBezTo>
                  <a:cubicBezTo>
                    <a:pt x="69" y="33"/>
                    <a:pt x="69" y="33"/>
                    <a:pt x="69" y="33"/>
                  </a:cubicBezTo>
                  <a:cubicBezTo>
                    <a:pt x="70" y="34"/>
                    <a:pt x="70" y="34"/>
                    <a:pt x="69" y="35"/>
                  </a:cubicBezTo>
                  <a:cubicBezTo>
                    <a:pt x="69" y="35"/>
                    <a:pt x="69" y="36"/>
                    <a:pt x="69" y="36"/>
                  </a:cubicBezTo>
                  <a:cubicBezTo>
                    <a:pt x="64" y="39"/>
                    <a:pt x="64" y="39"/>
                    <a:pt x="64" y="39"/>
                  </a:cubicBezTo>
                  <a:cubicBezTo>
                    <a:pt x="64" y="41"/>
                    <a:pt x="64" y="43"/>
                    <a:pt x="6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77">
              <a:extLst>
                <a:ext uri="{FF2B5EF4-FFF2-40B4-BE49-F238E27FC236}">
                  <a16:creationId xmlns:a16="http://schemas.microsoft.com/office/drawing/2014/main" id="{A52AF9A9-C939-490D-94B7-2D537BFCAF8F}"/>
                </a:ext>
              </a:extLst>
            </p:cNvPr>
            <p:cNvSpPr>
              <a:spLocks noChangeArrowheads="1"/>
            </p:cNvSpPr>
            <p:nvPr/>
          </p:nvSpPr>
          <p:spPr bwMode="auto">
            <a:xfrm>
              <a:off x="3511550" y="4092575"/>
              <a:ext cx="74613" cy="76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81">
            <a:extLst>
              <a:ext uri="{FF2B5EF4-FFF2-40B4-BE49-F238E27FC236}">
                <a16:creationId xmlns:a16="http://schemas.microsoft.com/office/drawing/2014/main" id="{760ED7B8-EF49-4DBA-9E53-E9B8EDF9E2D3}"/>
              </a:ext>
            </a:extLst>
          </p:cNvPr>
          <p:cNvSpPr>
            <a:spLocks/>
          </p:cNvSpPr>
          <p:nvPr/>
        </p:nvSpPr>
        <p:spPr bwMode="auto">
          <a:xfrm>
            <a:off x="2594769" y="4926302"/>
            <a:ext cx="360363" cy="361950"/>
          </a:xfrm>
          <a:custGeom>
            <a:avLst/>
            <a:gdLst>
              <a:gd name="T0" fmla="*/ 84 w 96"/>
              <a:gd name="T1" fmla="*/ 24 h 96"/>
              <a:gd name="T2" fmla="*/ 84 w 96"/>
              <a:gd name="T3" fmla="*/ 28 h 96"/>
              <a:gd name="T4" fmla="*/ 70 w 96"/>
              <a:gd name="T5" fmla="*/ 28 h 96"/>
              <a:gd name="T6" fmla="*/ 45 w 96"/>
              <a:gd name="T7" fmla="*/ 36 h 96"/>
              <a:gd name="T8" fmla="*/ 45 w 96"/>
              <a:gd name="T9" fmla="*/ 36 h 96"/>
              <a:gd name="T10" fmla="*/ 62 w 96"/>
              <a:gd name="T11" fmla="*/ 18 h 96"/>
              <a:gd name="T12" fmla="*/ 68 w 96"/>
              <a:gd name="T13" fmla="*/ 20 h 96"/>
              <a:gd name="T14" fmla="*/ 78 w 96"/>
              <a:gd name="T15" fmla="*/ 10 h 96"/>
              <a:gd name="T16" fmla="*/ 68 w 96"/>
              <a:gd name="T17" fmla="*/ 0 h 96"/>
              <a:gd name="T18" fmla="*/ 58 w 96"/>
              <a:gd name="T19" fmla="*/ 10 h 96"/>
              <a:gd name="T20" fmla="*/ 59 w 96"/>
              <a:gd name="T21" fmla="*/ 15 h 96"/>
              <a:gd name="T22" fmla="*/ 42 w 96"/>
              <a:gd name="T23" fmla="*/ 33 h 96"/>
              <a:gd name="T24" fmla="*/ 38 w 96"/>
              <a:gd name="T25" fmla="*/ 32 h 96"/>
              <a:gd name="T26" fmla="*/ 30 w 96"/>
              <a:gd name="T27" fmla="*/ 40 h 96"/>
              <a:gd name="T28" fmla="*/ 31 w 96"/>
              <a:gd name="T29" fmla="*/ 44 h 96"/>
              <a:gd name="T30" fmla="*/ 16 w 96"/>
              <a:gd name="T31" fmla="*/ 60 h 96"/>
              <a:gd name="T32" fmla="*/ 10 w 96"/>
              <a:gd name="T33" fmla="*/ 58 h 96"/>
              <a:gd name="T34" fmla="*/ 0 w 96"/>
              <a:gd name="T35" fmla="*/ 68 h 96"/>
              <a:gd name="T36" fmla="*/ 10 w 96"/>
              <a:gd name="T37" fmla="*/ 78 h 96"/>
              <a:gd name="T38" fmla="*/ 20 w 96"/>
              <a:gd name="T39" fmla="*/ 68 h 96"/>
              <a:gd name="T40" fmla="*/ 19 w 96"/>
              <a:gd name="T41" fmla="*/ 63 h 96"/>
              <a:gd name="T42" fmla="*/ 34 w 96"/>
              <a:gd name="T43" fmla="*/ 47 h 96"/>
              <a:gd name="T44" fmla="*/ 35 w 96"/>
              <a:gd name="T45" fmla="*/ 47 h 96"/>
              <a:gd name="T46" fmla="*/ 28 w 96"/>
              <a:gd name="T47" fmla="*/ 70 h 96"/>
              <a:gd name="T48" fmla="*/ 28 w 96"/>
              <a:gd name="T49" fmla="*/ 84 h 96"/>
              <a:gd name="T50" fmla="*/ 24 w 96"/>
              <a:gd name="T51" fmla="*/ 84 h 96"/>
              <a:gd name="T52" fmla="*/ 24 w 96"/>
              <a:gd name="T53" fmla="*/ 96 h 96"/>
              <a:gd name="T54" fmla="*/ 36 w 96"/>
              <a:gd name="T55" fmla="*/ 96 h 96"/>
              <a:gd name="T56" fmla="*/ 36 w 96"/>
              <a:gd name="T57" fmla="*/ 84 h 96"/>
              <a:gd name="T58" fmla="*/ 32 w 96"/>
              <a:gd name="T59" fmla="*/ 84 h 96"/>
              <a:gd name="T60" fmla="*/ 32 w 96"/>
              <a:gd name="T61" fmla="*/ 70 h 96"/>
              <a:gd name="T62" fmla="*/ 39 w 96"/>
              <a:gd name="T63" fmla="*/ 48 h 96"/>
              <a:gd name="T64" fmla="*/ 46 w 96"/>
              <a:gd name="T65" fmla="*/ 41 h 96"/>
              <a:gd name="T66" fmla="*/ 70 w 96"/>
              <a:gd name="T67" fmla="*/ 32 h 96"/>
              <a:gd name="T68" fmla="*/ 84 w 96"/>
              <a:gd name="T69" fmla="*/ 32 h 96"/>
              <a:gd name="T70" fmla="*/ 84 w 96"/>
              <a:gd name="T71" fmla="*/ 36 h 96"/>
              <a:gd name="T72" fmla="*/ 96 w 96"/>
              <a:gd name="T73" fmla="*/ 36 h 96"/>
              <a:gd name="T74" fmla="*/ 96 w 96"/>
              <a:gd name="T75" fmla="*/ 24 h 96"/>
              <a:gd name="T76" fmla="*/ 84 w 96"/>
              <a:gd name="T7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6">
                <a:moveTo>
                  <a:pt x="84" y="24"/>
                </a:moveTo>
                <a:cubicBezTo>
                  <a:pt x="84" y="28"/>
                  <a:pt x="84" y="28"/>
                  <a:pt x="84" y="28"/>
                </a:cubicBezTo>
                <a:cubicBezTo>
                  <a:pt x="70" y="28"/>
                  <a:pt x="70" y="28"/>
                  <a:pt x="70" y="28"/>
                </a:cubicBezTo>
                <a:cubicBezTo>
                  <a:pt x="61" y="28"/>
                  <a:pt x="52" y="31"/>
                  <a:pt x="45" y="36"/>
                </a:cubicBezTo>
                <a:cubicBezTo>
                  <a:pt x="45" y="36"/>
                  <a:pt x="45" y="36"/>
                  <a:pt x="45" y="36"/>
                </a:cubicBezTo>
                <a:cubicBezTo>
                  <a:pt x="62" y="18"/>
                  <a:pt x="62" y="18"/>
                  <a:pt x="62" y="18"/>
                </a:cubicBezTo>
                <a:cubicBezTo>
                  <a:pt x="64" y="19"/>
                  <a:pt x="66" y="20"/>
                  <a:pt x="68" y="20"/>
                </a:cubicBezTo>
                <a:cubicBezTo>
                  <a:pt x="74" y="20"/>
                  <a:pt x="78" y="16"/>
                  <a:pt x="78" y="10"/>
                </a:cubicBezTo>
                <a:cubicBezTo>
                  <a:pt x="78" y="4"/>
                  <a:pt x="74" y="0"/>
                  <a:pt x="68" y="0"/>
                </a:cubicBezTo>
                <a:cubicBezTo>
                  <a:pt x="62" y="0"/>
                  <a:pt x="58" y="4"/>
                  <a:pt x="58" y="10"/>
                </a:cubicBezTo>
                <a:cubicBezTo>
                  <a:pt x="58" y="12"/>
                  <a:pt x="59" y="14"/>
                  <a:pt x="59" y="15"/>
                </a:cubicBezTo>
                <a:cubicBezTo>
                  <a:pt x="42" y="33"/>
                  <a:pt x="42" y="33"/>
                  <a:pt x="42" y="33"/>
                </a:cubicBezTo>
                <a:cubicBezTo>
                  <a:pt x="41" y="32"/>
                  <a:pt x="39" y="32"/>
                  <a:pt x="38" y="32"/>
                </a:cubicBezTo>
                <a:cubicBezTo>
                  <a:pt x="34" y="32"/>
                  <a:pt x="30" y="36"/>
                  <a:pt x="30" y="40"/>
                </a:cubicBezTo>
                <a:cubicBezTo>
                  <a:pt x="30" y="42"/>
                  <a:pt x="30" y="43"/>
                  <a:pt x="31" y="44"/>
                </a:cubicBezTo>
                <a:cubicBezTo>
                  <a:pt x="16" y="60"/>
                  <a:pt x="16" y="60"/>
                  <a:pt x="16" y="60"/>
                </a:cubicBezTo>
                <a:cubicBezTo>
                  <a:pt x="14" y="59"/>
                  <a:pt x="12" y="58"/>
                  <a:pt x="10" y="58"/>
                </a:cubicBezTo>
                <a:cubicBezTo>
                  <a:pt x="4" y="58"/>
                  <a:pt x="0" y="62"/>
                  <a:pt x="0" y="68"/>
                </a:cubicBezTo>
                <a:cubicBezTo>
                  <a:pt x="0" y="74"/>
                  <a:pt x="4" y="78"/>
                  <a:pt x="10" y="78"/>
                </a:cubicBezTo>
                <a:cubicBezTo>
                  <a:pt x="16" y="78"/>
                  <a:pt x="20" y="74"/>
                  <a:pt x="20" y="68"/>
                </a:cubicBezTo>
                <a:cubicBezTo>
                  <a:pt x="20" y="66"/>
                  <a:pt x="19" y="64"/>
                  <a:pt x="19" y="63"/>
                </a:cubicBezTo>
                <a:cubicBezTo>
                  <a:pt x="34" y="47"/>
                  <a:pt x="34" y="47"/>
                  <a:pt x="34" y="47"/>
                </a:cubicBezTo>
                <a:cubicBezTo>
                  <a:pt x="34" y="47"/>
                  <a:pt x="34" y="47"/>
                  <a:pt x="35" y="47"/>
                </a:cubicBezTo>
                <a:cubicBezTo>
                  <a:pt x="30" y="54"/>
                  <a:pt x="28" y="62"/>
                  <a:pt x="28" y="70"/>
                </a:cubicBezTo>
                <a:cubicBezTo>
                  <a:pt x="28" y="84"/>
                  <a:pt x="28" y="84"/>
                  <a:pt x="28" y="84"/>
                </a:cubicBezTo>
                <a:cubicBezTo>
                  <a:pt x="24" y="84"/>
                  <a:pt x="24" y="84"/>
                  <a:pt x="24" y="84"/>
                </a:cubicBezTo>
                <a:cubicBezTo>
                  <a:pt x="24" y="96"/>
                  <a:pt x="24" y="96"/>
                  <a:pt x="24" y="96"/>
                </a:cubicBezTo>
                <a:cubicBezTo>
                  <a:pt x="36" y="96"/>
                  <a:pt x="36" y="96"/>
                  <a:pt x="36" y="96"/>
                </a:cubicBezTo>
                <a:cubicBezTo>
                  <a:pt x="36" y="84"/>
                  <a:pt x="36" y="84"/>
                  <a:pt x="36" y="84"/>
                </a:cubicBezTo>
                <a:cubicBezTo>
                  <a:pt x="32" y="84"/>
                  <a:pt x="32" y="84"/>
                  <a:pt x="32" y="84"/>
                </a:cubicBezTo>
                <a:cubicBezTo>
                  <a:pt x="32" y="70"/>
                  <a:pt x="32" y="70"/>
                  <a:pt x="32" y="70"/>
                </a:cubicBezTo>
                <a:cubicBezTo>
                  <a:pt x="32" y="62"/>
                  <a:pt x="35" y="54"/>
                  <a:pt x="39" y="48"/>
                </a:cubicBezTo>
                <a:cubicBezTo>
                  <a:pt x="43" y="47"/>
                  <a:pt x="46" y="44"/>
                  <a:pt x="46" y="41"/>
                </a:cubicBezTo>
                <a:cubicBezTo>
                  <a:pt x="53" y="35"/>
                  <a:pt x="61" y="32"/>
                  <a:pt x="70" y="32"/>
                </a:cubicBezTo>
                <a:cubicBezTo>
                  <a:pt x="84" y="32"/>
                  <a:pt x="84" y="32"/>
                  <a:pt x="84" y="32"/>
                </a:cubicBezTo>
                <a:cubicBezTo>
                  <a:pt x="84" y="36"/>
                  <a:pt x="84" y="36"/>
                  <a:pt x="84" y="36"/>
                </a:cubicBezTo>
                <a:cubicBezTo>
                  <a:pt x="96" y="36"/>
                  <a:pt x="96" y="36"/>
                  <a:pt x="96" y="36"/>
                </a:cubicBezTo>
                <a:cubicBezTo>
                  <a:pt x="96" y="24"/>
                  <a:pt x="96" y="24"/>
                  <a:pt x="96" y="24"/>
                </a:cubicBezTo>
                <a:lnTo>
                  <a:pt x="84" y="24"/>
                </a:lnTo>
                <a:close/>
              </a:path>
            </a:pathLst>
          </a:custGeom>
          <a:solidFill>
            <a:schemeClr val="bg1"/>
          </a:solidFill>
          <a:ln>
            <a:noFill/>
          </a:ln>
          <a:effectLst>
            <a:outerShdw blurRad="50800" dist="38100" dir="5400000" algn="t" rotWithShape="0">
              <a:prstClr val="black">
                <a:alpha val="17000"/>
              </a:prstClr>
            </a:outerShdw>
          </a:effectLst>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20CE5B5A-5EFD-4FC1-A0C7-F460D2B5EDAF}"/>
              </a:ext>
            </a:extLst>
          </p:cNvPr>
          <p:cNvGrpSpPr/>
          <p:nvPr/>
        </p:nvGrpSpPr>
        <p:grpSpPr>
          <a:xfrm>
            <a:off x="2616994" y="2510826"/>
            <a:ext cx="315912" cy="334963"/>
            <a:chOff x="7750176" y="3625850"/>
            <a:chExt cx="315912" cy="334963"/>
          </a:xfrm>
          <a:solidFill>
            <a:schemeClr val="bg1"/>
          </a:solidFill>
          <a:effectLst>
            <a:outerShdw blurRad="50800" dist="38100" dir="5400000" algn="t" rotWithShape="0">
              <a:prstClr val="black">
                <a:alpha val="17000"/>
              </a:prstClr>
            </a:outerShdw>
          </a:effectLst>
        </p:grpSpPr>
        <p:sp>
          <p:nvSpPr>
            <p:cNvPr id="81" name="Freeform 5">
              <a:extLst>
                <a:ext uri="{FF2B5EF4-FFF2-40B4-BE49-F238E27FC236}">
                  <a16:creationId xmlns:a16="http://schemas.microsoft.com/office/drawing/2014/main" id="{9FBB2C75-96AE-41DB-A18A-BC82FAC0079B}"/>
                </a:ext>
              </a:extLst>
            </p:cNvPr>
            <p:cNvSpPr>
              <a:spLocks/>
            </p:cNvSpPr>
            <p:nvPr/>
          </p:nvSpPr>
          <p:spPr bwMode="auto">
            <a:xfrm>
              <a:off x="7810501" y="3687763"/>
              <a:ext cx="195263" cy="211138"/>
            </a:xfrm>
            <a:custGeom>
              <a:avLst/>
              <a:gdLst>
                <a:gd name="T0" fmla="*/ 26 w 52"/>
                <a:gd name="T1" fmla="*/ 0 h 56"/>
                <a:gd name="T2" fmla="*/ 0 w 52"/>
                <a:gd name="T3" fmla="*/ 26 h 56"/>
                <a:gd name="T4" fmla="*/ 18 w 52"/>
                <a:gd name="T5" fmla="*/ 51 h 56"/>
                <a:gd name="T6" fmla="*/ 18 w 52"/>
                <a:gd name="T7" fmla="*/ 54 h 56"/>
                <a:gd name="T8" fmla="*/ 20 w 52"/>
                <a:gd name="T9" fmla="*/ 56 h 56"/>
                <a:gd name="T10" fmla="*/ 32 w 52"/>
                <a:gd name="T11" fmla="*/ 56 h 56"/>
                <a:gd name="T12" fmla="*/ 34 w 52"/>
                <a:gd name="T13" fmla="*/ 54 h 56"/>
                <a:gd name="T14" fmla="*/ 34 w 52"/>
                <a:gd name="T15" fmla="*/ 51 h 56"/>
                <a:gd name="T16" fmla="*/ 52 w 52"/>
                <a:gd name="T17" fmla="*/ 26 h 56"/>
                <a:gd name="T18" fmla="*/ 26 w 52"/>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6">
                  <a:moveTo>
                    <a:pt x="26" y="0"/>
                  </a:moveTo>
                  <a:cubicBezTo>
                    <a:pt x="12" y="0"/>
                    <a:pt x="0" y="12"/>
                    <a:pt x="0" y="26"/>
                  </a:cubicBezTo>
                  <a:cubicBezTo>
                    <a:pt x="0" y="37"/>
                    <a:pt x="7" y="47"/>
                    <a:pt x="18" y="51"/>
                  </a:cubicBezTo>
                  <a:cubicBezTo>
                    <a:pt x="18" y="54"/>
                    <a:pt x="18" y="54"/>
                    <a:pt x="18" y="54"/>
                  </a:cubicBezTo>
                  <a:cubicBezTo>
                    <a:pt x="18" y="55"/>
                    <a:pt x="19" y="56"/>
                    <a:pt x="20" y="56"/>
                  </a:cubicBezTo>
                  <a:cubicBezTo>
                    <a:pt x="32" y="56"/>
                    <a:pt x="32" y="56"/>
                    <a:pt x="32" y="56"/>
                  </a:cubicBezTo>
                  <a:cubicBezTo>
                    <a:pt x="33" y="56"/>
                    <a:pt x="34" y="55"/>
                    <a:pt x="34" y="54"/>
                  </a:cubicBezTo>
                  <a:cubicBezTo>
                    <a:pt x="34" y="51"/>
                    <a:pt x="34" y="51"/>
                    <a:pt x="34" y="51"/>
                  </a:cubicBezTo>
                  <a:cubicBezTo>
                    <a:pt x="45" y="47"/>
                    <a:pt x="52" y="37"/>
                    <a:pt x="52" y="26"/>
                  </a:cubicBezTo>
                  <a:cubicBezTo>
                    <a:pt x="52" y="12"/>
                    <a:pt x="40"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6">
              <a:extLst>
                <a:ext uri="{FF2B5EF4-FFF2-40B4-BE49-F238E27FC236}">
                  <a16:creationId xmlns:a16="http://schemas.microsoft.com/office/drawing/2014/main" id="{AF69DC08-1C03-41AD-850D-0A700B947AB2}"/>
                </a:ext>
              </a:extLst>
            </p:cNvPr>
            <p:cNvSpPr>
              <a:spLocks/>
            </p:cNvSpPr>
            <p:nvPr/>
          </p:nvSpPr>
          <p:spPr bwMode="auto">
            <a:xfrm>
              <a:off x="7893051" y="3944938"/>
              <a:ext cx="30163" cy="15875"/>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7">
              <a:extLst>
                <a:ext uri="{FF2B5EF4-FFF2-40B4-BE49-F238E27FC236}">
                  <a16:creationId xmlns:a16="http://schemas.microsoft.com/office/drawing/2014/main" id="{1979CFA1-C728-486E-A650-CCF6A26D30A8}"/>
                </a:ext>
              </a:extLst>
            </p:cNvPr>
            <p:cNvSpPr>
              <a:spLocks/>
            </p:cNvSpPr>
            <p:nvPr/>
          </p:nvSpPr>
          <p:spPr bwMode="auto">
            <a:xfrm>
              <a:off x="7878763" y="3914775"/>
              <a:ext cx="60325" cy="14288"/>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
              <a:extLst>
                <a:ext uri="{FF2B5EF4-FFF2-40B4-BE49-F238E27FC236}">
                  <a16:creationId xmlns:a16="http://schemas.microsoft.com/office/drawing/2014/main" id="{97940F3C-F1B1-4BBA-95BD-D999DDD37BC1}"/>
                </a:ext>
              </a:extLst>
            </p:cNvPr>
            <p:cNvSpPr>
              <a:spLocks/>
            </p:cNvSpPr>
            <p:nvPr/>
          </p:nvSpPr>
          <p:spPr bwMode="auto">
            <a:xfrm>
              <a:off x="7900988" y="3625850"/>
              <a:ext cx="14288" cy="46038"/>
            </a:xfrm>
            <a:custGeom>
              <a:avLst/>
              <a:gdLst>
                <a:gd name="T0" fmla="*/ 2 w 4"/>
                <a:gd name="T1" fmla="*/ 12 h 12"/>
                <a:gd name="T2" fmla="*/ 4 w 4"/>
                <a:gd name="T3" fmla="*/ 10 h 12"/>
                <a:gd name="T4" fmla="*/ 4 w 4"/>
                <a:gd name="T5" fmla="*/ 2 h 12"/>
                <a:gd name="T6" fmla="*/ 2 w 4"/>
                <a:gd name="T7" fmla="*/ 0 h 12"/>
                <a:gd name="T8" fmla="*/ 0 w 4"/>
                <a:gd name="T9" fmla="*/ 2 h 12"/>
                <a:gd name="T10" fmla="*/ 0 w 4"/>
                <a:gd name="T11" fmla="*/ 10 h 12"/>
                <a:gd name="T12" fmla="*/ 2 w 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2"/>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1"/>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9">
              <a:extLst>
                <a:ext uri="{FF2B5EF4-FFF2-40B4-BE49-F238E27FC236}">
                  <a16:creationId xmlns:a16="http://schemas.microsoft.com/office/drawing/2014/main" id="{CE15B918-958E-4B9E-A7FF-0D0DD70F9621}"/>
                </a:ext>
              </a:extLst>
            </p:cNvPr>
            <p:cNvSpPr>
              <a:spLocks/>
            </p:cNvSpPr>
            <p:nvPr/>
          </p:nvSpPr>
          <p:spPr bwMode="auto">
            <a:xfrm>
              <a:off x="8021638" y="3778250"/>
              <a:ext cx="44450" cy="14288"/>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10">
              <a:extLst>
                <a:ext uri="{FF2B5EF4-FFF2-40B4-BE49-F238E27FC236}">
                  <a16:creationId xmlns:a16="http://schemas.microsoft.com/office/drawing/2014/main" id="{9CA5EA7B-088A-4DE1-84A5-9D03ED8A2018}"/>
                </a:ext>
              </a:extLst>
            </p:cNvPr>
            <p:cNvSpPr>
              <a:spLocks/>
            </p:cNvSpPr>
            <p:nvPr/>
          </p:nvSpPr>
          <p:spPr bwMode="auto">
            <a:xfrm>
              <a:off x="7750176" y="3778250"/>
              <a:ext cx="46038" cy="14288"/>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11">
              <a:extLst>
                <a:ext uri="{FF2B5EF4-FFF2-40B4-BE49-F238E27FC236}">
                  <a16:creationId xmlns:a16="http://schemas.microsoft.com/office/drawing/2014/main" id="{B79F7DC1-660C-425A-9E1F-22D7DE580E06}"/>
                </a:ext>
              </a:extLst>
            </p:cNvPr>
            <p:cNvSpPr>
              <a:spLocks/>
            </p:cNvSpPr>
            <p:nvPr/>
          </p:nvSpPr>
          <p:spPr bwMode="auto">
            <a:xfrm>
              <a:off x="7785101" y="3660775"/>
              <a:ext cx="47625" cy="44450"/>
            </a:xfrm>
            <a:custGeom>
              <a:avLst/>
              <a:gdLst>
                <a:gd name="T0" fmla="*/ 9 w 13"/>
                <a:gd name="T1" fmla="*/ 12 h 12"/>
                <a:gd name="T2" fmla="*/ 10 w 13"/>
                <a:gd name="T3" fmla="*/ 12 h 12"/>
                <a:gd name="T4" fmla="*/ 12 w 13"/>
                <a:gd name="T5" fmla="*/ 12 h 12"/>
                <a:gd name="T6" fmla="*/ 12 w 13"/>
                <a:gd name="T7" fmla="*/ 9 h 12"/>
                <a:gd name="T8" fmla="*/ 3 w 13"/>
                <a:gd name="T9" fmla="*/ 1 h 12"/>
                <a:gd name="T10" fmla="*/ 0 w 13"/>
                <a:gd name="T11" fmla="*/ 1 h 12"/>
                <a:gd name="T12" fmla="*/ 0 w 13"/>
                <a:gd name="T13" fmla="*/ 3 h 12"/>
                <a:gd name="T14" fmla="*/ 9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9" y="12"/>
                  </a:moveTo>
                  <a:cubicBezTo>
                    <a:pt x="9" y="12"/>
                    <a:pt x="10" y="12"/>
                    <a:pt x="10" y="12"/>
                  </a:cubicBezTo>
                  <a:cubicBezTo>
                    <a:pt x="11" y="12"/>
                    <a:pt x="11" y="12"/>
                    <a:pt x="12" y="12"/>
                  </a:cubicBezTo>
                  <a:cubicBezTo>
                    <a:pt x="13" y="11"/>
                    <a:pt x="13" y="10"/>
                    <a:pt x="12" y="9"/>
                  </a:cubicBezTo>
                  <a:cubicBezTo>
                    <a:pt x="3" y="1"/>
                    <a:pt x="3" y="1"/>
                    <a:pt x="3" y="1"/>
                  </a:cubicBezTo>
                  <a:cubicBezTo>
                    <a:pt x="3" y="0"/>
                    <a:pt x="1" y="0"/>
                    <a:pt x="0" y="1"/>
                  </a:cubicBezTo>
                  <a:cubicBezTo>
                    <a:pt x="0" y="1"/>
                    <a:pt x="0" y="3"/>
                    <a:pt x="0" y="3"/>
                  </a:cubicBezTo>
                  <a:lnTo>
                    <a:pt x="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12">
              <a:extLst>
                <a:ext uri="{FF2B5EF4-FFF2-40B4-BE49-F238E27FC236}">
                  <a16:creationId xmlns:a16="http://schemas.microsoft.com/office/drawing/2014/main" id="{94A08633-BB48-49FA-8229-0572DACDBA11}"/>
                </a:ext>
              </a:extLst>
            </p:cNvPr>
            <p:cNvSpPr>
              <a:spLocks/>
            </p:cNvSpPr>
            <p:nvPr/>
          </p:nvSpPr>
          <p:spPr bwMode="auto">
            <a:xfrm>
              <a:off x="7983538" y="3660775"/>
              <a:ext cx="49213" cy="44450"/>
            </a:xfrm>
            <a:custGeom>
              <a:avLst/>
              <a:gdLst>
                <a:gd name="T0" fmla="*/ 3 w 13"/>
                <a:gd name="T1" fmla="*/ 12 h 12"/>
                <a:gd name="T2" fmla="*/ 4 w 13"/>
                <a:gd name="T3" fmla="*/ 12 h 12"/>
                <a:gd name="T4" fmla="*/ 13 w 13"/>
                <a:gd name="T5" fmla="*/ 3 h 12"/>
                <a:gd name="T6" fmla="*/ 13 w 13"/>
                <a:gd name="T7" fmla="*/ 1 h 12"/>
                <a:gd name="T8" fmla="*/ 10 w 13"/>
                <a:gd name="T9" fmla="*/ 1 h 12"/>
                <a:gd name="T10" fmla="*/ 1 w 13"/>
                <a:gd name="T11" fmla="*/ 9 h 12"/>
                <a:gd name="T12" fmla="*/ 1 w 13"/>
                <a:gd name="T13" fmla="*/ 12 h 12"/>
                <a:gd name="T14" fmla="*/ 3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3" y="12"/>
                  </a:moveTo>
                  <a:cubicBezTo>
                    <a:pt x="3" y="12"/>
                    <a:pt x="4" y="12"/>
                    <a:pt x="4" y="12"/>
                  </a:cubicBezTo>
                  <a:cubicBezTo>
                    <a:pt x="13" y="3"/>
                    <a:pt x="13" y="3"/>
                    <a:pt x="13" y="3"/>
                  </a:cubicBezTo>
                  <a:cubicBezTo>
                    <a:pt x="13" y="3"/>
                    <a:pt x="13" y="1"/>
                    <a:pt x="13" y="1"/>
                  </a:cubicBezTo>
                  <a:cubicBezTo>
                    <a:pt x="12" y="0"/>
                    <a:pt x="10" y="0"/>
                    <a:pt x="10" y="1"/>
                  </a:cubicBezTo>
                  <a:cubicBezTo>
                    <a:pt x="1" y="9"/>
                    <a:pt x="1" y="9"/>
                    <a:pt x="1" y="9"/>
                  </a:cubicBezTo>
                  <a:cubicBezTo>
                    <a:pt x="0" y="10"/>
                    <a:pt x="0" y="11"/>
                    <a:pt x="1" y="12"/>
                  </a:cubicBezTo>
                  <a:cubicBezTo>
                    <a:pt x="2" y="12"/>
                    <a:pt x="2" y="12"/>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9" name="Group 88">
            <a:extLst>
              <a:ext uri="{FF2B5EF4-FFF2-40B4-BE49-F238E27FC236}">
                <a16:creationId xmlns:a16="http://schemas.microsoft.com/office/drawing/2014/main" id="{9CF0E197-C54C-46A3-87BE-ACDDBF59FE07}"/>
              </a:ext>
            </a:extLst>
          </p:cNvPr>
          <p:cNvGrpSpPr/>
          <p:nvPr/>
        </p:nvGrpSpPr>
        <p:grpSpPr>
          <a:xfrm>
            <a:off x="9268619" y="4925508"/>
            <a:ext cx="271463" cy="363538"/>
            <a:chOff x="5627688" y="2882900"/>
            <a:chExt cx="271463" cy="363538"/>
          </a:xfrm>
          <a:solidFill>
            <a:schemeClr val="bg1"/>
          </a:solidFill>
          <a:effectLst>
            <a:outerShdw blurRad="50800" dist="38100" dir="5400000" algn="t" rotWithShape="0">
              <a:prstClr val="black">
                <a:alpha val="17000"/>
              </a:prstClr>
            </a:outerShdw>
          </a:effectLst>
        </p:grpSpPr>
        <p:sp>
          <p:nvSpPr>
            <p:cNvPr id="90" name="Freeform 117">
              <a:extLst>
                <a:ext uri="{FF2B5EF4-FFF2-40B4-BE49-F238E27FC236}">
                  <a16:creationId xmlns:a16="http://schemas.microsoft.com/office/drawing/2014/main" id="{6A52BE0D-AD20-4CE0-AD31-6B80A2F15C39}"/>
                </a:ext>
              </a:extLst>
            </p:cNvPr>
            <p:cNvSpPr>
              <a:spLocks noEditPoints="1"/>
            </p:cNvSpPr>
            <p:nvPr/>
          </p:nvSpPr>
          <p:spPr bwMode="auto">
            <a:xfrm>
              <a:off x="5627688" y="2882900"/>
              <a:ext cx="271463" cy="363538"/>
            </a:xfrm>
            <a:custGeom>
              <a:avLst/>
              <a:gdLst>
                <a:gd name="T0" fmla="*/ 62 w 72"/>
                <a:gd name="T1" fmla="*/ 0 h 96"/>
                <a:gd name="T2" fmla="*/ 10 w 72"/>
                <a:gd name="T3" fmla="*/ 0 h 96"/>
                <a:gd name="T4" fmla="*/ 0 w 72"/>
                <a:gd name="T5" fmla="*/ 10 h 96"/>
                <a:gd name="T6" fmla="*/ 0 w 72"/>
                <a:gd name="T7" fmla="*/ 86 h 96"/>
                <a:gd name="T8" fmla="*/ 10 w 72"/>
                <a:gd name="T9" fmla="*/ 96 h 96"/>
                <a:gd name="T10" fmla="*/ 62 w 72"/>
                <a:gd name="T11" fmla="*/ 96 h 96"/>
                <a:gd name="T12" fmla="*/ 72 w 72"/>
                <a:gd name="T13" fmla="*/ 86 h 96"/>
                <a:gd name="T14" fmla="*/ 72 w 72"/>
                <a:gd name="T15" fmla="*/ 10 h 96"/>
                <a:gd name="T16" fmla="*/ 62 w 72"/>
                <a:gd name="T17" fmla="*/ 0 h 96"/>
                <a:gd name="T18" fmla="*/ 36 w 72"/>
                <a:gd name="T19" fmla="*/ 6 h 96"/>
                <a:gd name="T20" fmla="*/ 38 w 72"/>
                <a:gd name="T21" fmla="*/ 8 h 96"/>
                <a:gd name="T22" fmla="*/ 36 w 72"/>
                <a:gd name="T23" fmla="*/ 10 h 96"/>
                <a:gd name="T24" fmla="*/ 34 w 72"/>
                <a:gd name="T25" fmla="*/ 8 h 96"/>
                <a:gd name="T26" fmla="*/ 36 w 72"/>
                <a:gd name="T27" fmla="*/ 6 h 96"/>
                <a:gd name="T28" fmla="*/ 36 w 72"/>
                <a:gd name="T29" fmla="*/ 90 h 96"/>
                <a:gd name="T30" fmla="*/ 32 w 72"/>
                <a:gd name="T31" fmla="*/ 86 h 96"/>
                <a:gd name="T32" fmla="*/ 36 w 72"/>
                <a:gd name="T33" fmla="*/ 82 h 96"/>
                <a:gd name="T34" fmla="*/ 40 w 72"/>
                <a:gd name="T35" fmla="*/ 86 h 96"/>
                <a:gd name="T36" fmla="*/ 36 w 72"/>
                <a:gd name="T37" fmla="*/ 90 h 96"/>
                <a:gd name="T38" fmla="*/ 64 w 72"/>
                <a:gd name="T39" fmla="*/ 78 h 96"/>
                <a:gd name="T40" fmla="*/ 62 w 72"/>
                <a:gd name="T41" fmla="*/ 80 h 96"/>
                <a:gd name="T42" fmla="*/ 10 w 72"/>
                <a:gd name="T43" fmla="*/ 80 h 96"/>
                <a:gd name="T44" fmla="*/ 8 w 72"/>
                <a:gd name="T45" fmla="*/ 78 h 96"/>
                <a:gd name="T46" fmla="*/ 8 w 72"/>
                <a:gd name="T47" fmla="*/ 14 h 96"/>
                <a:gd name="T48" fmla="*/ 10 w 72"/>
                <a:gd name="T49" fmla="*/ 12 h 96"/>
                <a:gd name="T50" fmla="*/ 62 w 72"/>
                <a:gd name="T51" fmla="*/ 12 h 96"/>
                <a:gd name="T52" fmla="*/ 64 w 72"/>
                <a:gd name="T53" fmla="*/ 14 h 96"/>
                <a:gd name="T54" fmla="*/ 64 w 72"/>
                <a:gd name="T55"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96">
                  <a:moveTo>
                    <a:pt x="62" y="0"/>
                  </a:moveTo>
                  <a:cubicBezTo>
                    <a:pt x="10" y="0"/>
                    <a:pt x="10" y="0"/>
                    <a:pt x="10" y="0"/>
                  </a:cubicBezTo>
                  <a:cubicBezTo>
                    <a:pt x="4" y="0"/>
                    <a:pt x="0" y="4"/>
                    <a:pt x="0" y="10"/>
                  </a:cubicBezTo>
                  <a:cubicBezTo>
                    <a:pt x="0" y="86"/>
                    <a:pt x="0" y="86"/>
                    <a:pt x="0" y="86"/>
                  </a:cubicBezTo>
                  <a:cubicBezTo>
                    <a:pt x="0" y="92"/>
                    <a:pt x="4" y="96"/>
                    <a:pt x="10" y="96"/>
                  </a:cubicBezTo>
                  <a:cubicBezTo>
                    <a:pt x="62" y="96"/>
                    <a:pt x="62" y="96"/>
                    <a:pt x="62" y="96"/>
                  </a:cubicBezTo>
                  <a:cubicBezTo>
                    <a:pt x="68" y="96"/>
                    <a:pt x="72" y="92"/>
                    <a:pt x="72" y="86"/>
                  </a:cubicBezTo>
                  <a:cubicBezTo>
                    <a:pt x="72" y="10"/>
                    <a:pt x="72" y="10"/>
                    <a:pt x="72" y="10"/>
                  </a:cubicBezTo>
                  <a:cubicBezTo>
                    <a:pt x="72" y="4"/>
                    <a:pt x="68" y="0"/>
                    <a:pt x="62" y="0"/>
                  </a:cubicBezTo>
                  <a:close/>
                  <a:moveTo>
                    <a:pt x="36" y="6"/>
                  </a:moveTo>
                  <a:cubicBezTo>
                    <a:pt x="37" y="6"/>
                    <a:pt x="38" y="7"/>
                    <a:pt x="38" y="8"/>
                  </a:cubicBezTo>
                  <a:cubicBezTo>
                    <a:pt x="38" y="9"/>
                    <a:pt x="37" y="10"/>
                    <a:pt x="36" y="10"/>
                  </a:cubicBezTo>
                  <a:cubicBezTo>
                    <a:pt x="35" y="10"/>
                    <a:pt x="34" y="9"/>
                    <a:pt x="34" y="8"/>
                  </a:cubicBezTo>
                  <a:cubicBezTo>
                    <a:pt x="34" y="7"/>
                    <a:pt x="35" y="6"/>
                    <a:pt x="36" y="6"/>
                  </a:cubicBezTo>
                  <a:close/>
                  <a:moveTo>
                    <a:pt x="36" y="90"/>
                  </a:moveTo>
                  <a:cubicBezTo>
                    <a:pt x="34" y="90"/>
                    <a:pt x="32" y="88"/>
                    <a:pt x="32" y="86"/>
                  </a:cubicBezTo>
                  <a:cubicBezTo>
                    <a:pt x="32" y="84"/>
                    <a:pt x="34" y="82"/>
                    <a:pt x="36" y="82"/>
                  </a:cubicBezTo>
                  <a:cubicBezTo>
                    <a:pt x="38" y="82"/>
                    <a:pt x="40" y="84"/>
                    <a:pt x="40" y="86"/>
                  </a:cubicBezTo>
                  <a:cubicBezTo>
                    <a:pt x="40" y="88"/>
                    <a:pt x="38" y="90"/>
                    <a:pt x="36" y="90"/>
                  </a:cubicBezTo>
                  <a:close/>
                  <a:moveTo>
                    <a:pt x="64" y="78"/>
                  </a:moveTo>
                  <a:cubicBezTo>
                    <a:pt x="64" y="79"/>
                    <a:pt x="63" y="80"/>
                    <a:pt x="62" y="80"/>
                  </a:cubicBezTo>
                  <a:cubicBezTo>
                    <a:pt x="10" y="80"/>
                    <a:pt x="10" y="80"/>
                    <a:pt x="10" y="80"/>
                  </a:cubicBezTo>
                  <a:cubicBezTo>
                    <a:pt x="9" y="80"/>
                    <a:pt x="8" y="79"/>
                    <a:pt x="8" y="78"/>
                  </a:cubicBezTo>
                  <a:cubicBezTo>
                    <a:pt x="8" y="14"/>
                    <a:pt x="8" y="14"/>
                    <a:pt x="8" y="14"/>
                  </a:cubicBezTo>
                  <a:cubicBezTo>
                    <a:pt x="8" y="13"/>
                    <a:pt x="9" y="12"/>
                    <a:pt x="10" y="12"/>
                  </a:cubicBezTo>
                  <a:cubicBezTo>
                    <a:pt x="62" y="12"/>
                    <a:pt x="62" y="12"/>
                    <a:pt x="62" y="12"/>
                  </a:cubicBezTo>
                  <a:cubicBezTo>
                    <a:pt x="63" y="12"/>
                    <a:pt x="64" y="13"/>
                    <a:pt x="64" y="14"/>
                  </a:cubicBezTo>
                  <a:lnTo>
                    <a:pt x="6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Rectangle 118">
              <a:extLst>
                <a:ext uri="{FF2B5EF4-FFF2-40B4-BE49-F238E27FC236}">
                  <a16:creationId xmlns:a16="http://schemas.microsoft.com/office/drawing/2014/main" id="{BCA39FE6-72D5-4F6B-B15C-D313017A21C3}"/>
                </a:ext>
              </a:extLst>
            </p:cNvPr>
            <p:cNvSpPr>
              <a:spLocks noChangeArrowheads="1"/>
            </p:cNvSpPr>
            <p:nvPr/>
          </p:nvSpPr>
          <p:spPr bwMode="auto">
            <a:xfrm>
              <a:off x="5703888" y="2973388"/>
              <a:ext cx="301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Rectangle 119">
              <a:extLst>
                <a:ext uri="{FF2B5EF4-FFF2-40B4-BE49-F238E27FC236}">
                  <a16:creationId xmlns:a16="http://schemas.microsoft.com/office/drawing/2014/main" id="{3F5EF41F-070A-4DF3-B78C-F53CD1728192}"/>
                </a:ext>
              </a:extLst>
            </p:cNvPr>
            <p:cNvSpPr>
              <a:spLocks noChangeArrowheads="1"/>
            </p:cNvSpPr>
            <p:nvPr/>
          </p:nvSpPr>
          <p:spPr bwMode="auto">
            <a:xfrm>
              <a:off x="5748338" y="2973388"/>
              <a:ext cx="301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Rectangle 120">
              <a:extLst>
                <a:ext uri="{FF2B5EF4-FFF2-40B4-BE49-F238E27FC236}">
                  <a16:creationId xmlns:a16="http://schemas.microsoft.com/office/drawing/2014/main" id="{ED1B041E-6AA9-45DD-BDF4-746EF8DA0F55}"/>
                </a:ext>
              </a:extLst>
            </p:cNvPr>
            <p:cNvSpPr>
              <a:spLocks noChangeArrowheads="1"/>
            </p:cNvSpPr>
            <p:nvPr/>
          </p:nvSpPr>
          <p:spPr bwMode="auto">
            <a:xfrm>
              <a:off x="5794375" y="2973388"/>
              <a:ext cx="2857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Rectangle 121">
              <a:extLst>
                <a:ext uri="{FF2B5EF4-FFF2-40B4-BE49-F238E27FC236}">
                  <a16:creationId xmlns:a16="http://schemas.microsoft.com/office/drawing/2014/main" id="{2847C622-4A3D-4506-931F-E7F7F47EA124}"/>
                </a:ext>
              </a:extLst>
            </p:cNvPr>
            <p:cNvSpPr>
              <a:spLocks noChangeArrowheads="1"/>
            </p:cNvSpPr>
            <p:nvPr/>
          </p:nvSpPr>
          <p:spPr bwMode="auto">
            <a:xfrm>
              <a:off x="5703888" y="3019425"/>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Rectangle 122">
              <a:extLst>
                <a:ext uri="{FF2B5EF4-FFF2-40B4-BE49-F238E27FC236}">
                  <a16:creationId xmlns:a16="http://schemas.microsoft.com/office/drawing/2014/main" id="{B985AF49-ED29-44D1-840A-E87CFA1DB72E}"/>
                </a:ext>
              </a:extLst>
            </p:cNvPr>
            <p:cNvSpPr>
              <a:spLocks noChangeArrowheads="1"/>
            </p:cNvSpPr>
            <p:nvPr/>
          </p:nvSpPr>
          <p:spPr bwMode="auto">
            <a:xfrm>
              <a:off x="5748338" y="3019425"/>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Rectangle 123">
              <a:extLst>
                <a:ext uri="{FF2B5EF4-FFF2-40B4-BE49-F238E27FC236}">
                  <a16:creationId xmlns:a16="http://schemas.microsoft.com/office/drawing/2014/main" id="{501A901F-3026-4AC1-9B0A-AE77B3A1219C}"/>
                </a:ext>
              </a:extLst>
            </p:cNvPr>
            <p:cNvSpPr>
              <a:spLocks noChangeArrowheads="1"/>
            </p:cNvSpPr>
            <p:nvPr/>
          </p:nvSpPr>
          <p:spPr bwMode="auto">
            <a:xfrm>
              <a:off x="5794375" y="3019425"/>
              <a:ext cx="285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Rectangle 124">
              <a:extLst>
                <a:ext uri="{FF2B5EF4-FFF2-40B4-BE49-F238E27FC236}">
                  <a16:creationId xmlns:a16="http://schemas.microsoft.com/office/drawing/2014/main" id="{78F2D2F6-6B0C-44C0-8698-0876CAC6943F}"/>
                </a:ext>
              </a:extLst>
            </p:cNvPr>
            <p:cNvSpPr>
              <a:spLocks noChangeArrowheads="1"/>
            </p:cNvSpPr>
            <p:nvPr/>
          </p:nvSpPr>
          <p:spPr bwMode="auto">
            <a:xfrm>
              <a:off x="5703888" y="30654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Rectangle 125">
              <a:extLst>
                <a:ext uri="{FF2B5EF4-FFF2-40B4-BE49-F238E27FC236}">
                  <a16:creationId xmlns:a16="http://schemas.microsoft.com/office/drawing/2014/main" id="{7E7D23BB-6533-47F5-9E0B-687556EC6CD3}"/>
                </a:ext>
              </a:extLst>
            </p:cNvPr>
            <p:cNvSpPr>
              <a:spLocks noChangeArrowheads="1"/>
            </p:cNvSpPr>
            <p:nvPr/>
          </p:nvSpPr>
          <p:spPr bwMode="auto">
            <a:xfrm>
              <a:off x="5748338" y="30654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5" name="Rectangle 64">
            <a:extLst>
              <a:ext uri="{FF2B5EF4-FFF2-40B4-BE49-F238E27FC236}">
                <a16:creationId xmlns:a16="http://schemas.microsoft.com/office/drawing/2014/main" id="{A8FAF0A1-FC13-4C3B-8A55-0C4EFD91FD01}"/>
              </a:ext>
            </a:extLst>
          </p:cNvPr>
          <p:cNvSpPr/>
          <p:nvPr/>
        </p:nvSpPr>
        <p:spPr>
          <a:xfrm>
            <a:off x="3321387" y="4173629"/>
            <a:ext cx="1680276" cy="553998"/>
          </a:xfrm>
          <a:prstGeom prst="rect">
            <a:avLst/>
          </a:prstGeom>
        </p:spPr>
        <p:txBody>
          <a:bodyPr wrap="square" lIns="0" tIns="0" rIns="0" bIns="0" anchor="ctr">
            <a:spAutoFit/>
          </a:bodyPr>
          <a:lstStyle/>
          <a:p>
            <a:r>
              <a:rPr lang="en-ID" b="1" dirty="0">
                <a:solidFill>
                  <a:srgbClr val="F15F5B"/>
                </a:solidFill>
                <a:latin typeface="Century Gothic" panose="020B0502020202020204" pitchFamily="34" charset="0"/>
              </a:rPr>
              <a:t>teacher also registered</a:t>
            </a:r>
          </a:p>
        </p:txBody>
      </p:sp>
      <p:sp>
        <p:nvSpPr>
          <p:cNvPr id="73" name="Rectangle 72">
            <a:extLst>
              <a:ext uri="{FF2B5EF4-FFF2-40B4-BE49-F238E27FC236}">
                <a16:creationId xmlns:a16="http://schemas.microsoft.com/office/drawing/2014/main" id="{6E25A948-7D16-4050-B206-37925AC2713C}"/>
              </a:ext>
            </a:extLst>
          </p:cNvPr>
          <p:cNvSpPr/>
          <p:nvPr/>
        </p:nvSpPr>
        <p:spPr>
          <a:xfrm>
            <a:off x="7388225" y="3865186"/>
            <a:ext cx="1501775" cy="1107996"/>
          </a:xfrm>
          <a:prstGeom prst="rect">
            <a:avLst/>
          </a:prstGeom>
        </p:spPr>
        <p:txBody>
          <a:bodyPr wrap="square" lIns="0" tIns="0" rIns="0" bIns="0" anchor="ctr">
            <a:spAutoFit/>
          </a:bodyPr>
          <a:lstStyle/>
          <a:p>
            <a:pPr algn="r"/>
            <a:r>
              <a:rPr lang="en-ID" b="1" dirty="0">
                <a:solidFill>
                  <a:srgbClr val="F15F5B"/>
                </a:solidFill>
                <a:latin typeface="Century Gothic" panose="020B0502020202020204" pitchFamily="34" charset="0"/>
              </a:rPr>
              <a:t>Different type of important courses available</a:t>
            </a:r>
          </a:p>
        </p:txBody>
      </p:sp>
    </p:spTree>
    <p:extLst>
      <p:ext uri="{BB962C8B-B14F-4D97-AF65-F5344CB8AC3E}">
        <p14:creationId xmlns:p14="http://schemas.microsoft.com/office/powerpoint/2010/main" val="1829033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322</Words>
  <Application>Microsoft Office PowerPoint</Application>
  <PresentationFormat>Widescreen</PresentationFormat>
  <Paragraphs>80</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Century Gothic</vt:lpstr>
      <vt:lpstr>Montserrat</vt:lpstr>
      <vt:lpstr>Montserrat ExtraBold</vt:lpstr>
      <vt:lpstr>Segoe UI</vt:lpstr>
      <vt:lpstr>Office Theme</vt:lpstr>
      <vt:lpstr>PowerPoint Presentation</vt:lpstr>
      <vt:lpstr>PowerPoint Presentation</vt:lpstr>
      <vt:lpstr>PowerPoint Presentation</vt:lpstr>
      <vt:lpstr>Our Features</vt:lpstr>
      <vt:lpstr>Our Design</vt:lpstr>
      <vt:lpstr>APPLICATION ADVANTANGE</vt:lpstr>
      <vt:lpstr>APPLICATION  DISADVANTANGE</vt:lpstr>
      <vt:lpstr>Motivation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Rare</dc:creator>
  <cp:lastModifiedBy>Sejuti Saha</cp:lastModifiedBy>
  <cp:revision>105</cp:revision>
  <dcterms:created xsi:type="dcterms:W3CDTF">2020-05-14T06:23:01Z</dcterms:created>
  <dcterms:modified xsi:type="dcterms:W3CDTF">2021-12-16T17:23:31Z</dcterms:modified>
</cp:coreProperties>
</file>