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aleway SemiBold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alewaySemiBold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SemiBold-boldItalic.fntdata"/><Relationship Id="rId30" Type="http://schemas.openxmlformats.org/officeDocument/2006/relationships/font" Target="fonts/RalewaySemiBold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d11bc04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d11bc04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d11bc04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d11bc04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d11bc04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d11bc04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d11bc04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d11bc04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6ee7dff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6ee7dff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da25cba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da25cba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d11bc043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d11bc043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d1ca7234d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d1ca7234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d11bc04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d11bc04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1e2138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1e2138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430e6bdd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430e6bd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d11bc04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d11bc04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ejutiii/SPL-1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3080"/>
          </a:srgbClr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545950"/>
            <a:ext cx="75804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Project Lab -1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3592025" y="2903725"/>
            <a:ext cx="4993800" cy="16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Name: Sejuti Sharmin Siddiqui 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BSSE Roll: 1420</a:t>
            </a:r>
            <a:endParaRPr b="1"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/>
        </p:nvSpPr>
        <p:spPr>
          <a:xfrm>
            <a:off x="1902450" y="322225"/>
            <a:ext cx="556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Multiple</a:t>
            </a:r>
            <a:r>
              <a:rPr b="1" lang="en" sz="3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 Linear Regression</a:t>
            </a:r>
            <a:endParaRPr b="1" sz="30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25" y="1446550"/>
            <a:ext cx="7055249" cy="32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1497825" y="310700"/>
            <a:ext cx="556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Multiple Linear Regression</a:t>
            </a:r>
            <a:endParaRPr b="1" sz="30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0" y="2023375"/>
            <a:ext cx="2975775" cy="8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232075" y="1545975"/>
            <a:ext cx="48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Estimation of Regression Parameters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375" y="1075075"/>
            <a:ext cx="3696246" cy="38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409150" y="2888100"/>
            <a:ext cx="4162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&gt; The Program uses OLS (Ordinary Least Square) method to calculate the parameter matrix. 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1787400" y="310700"/>
            <a:ext cx="556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Simple Polynomial Regression</a:t>
            </a:r>
            <a:endParaRPr b="1" sz="30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4521150" y="1324900"/>
            <a:ext cx="417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For nth degree polynomial-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5" y="1383175"/>
            <a:ext cx="4475224" cy="34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450" y="1993550"/>
            <a:ext cx="45958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4521150" y="2965350"/>
            <a:ext cx="40734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The degree of the polynomial is taken as an input from the user. The program gives a warning message when there is  a high chance of overfitting. 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/>
        </p:nvSpPr>
        <p:spPr>
          <a:xfrm>
            <a:off x="910975" y="498825"/>
            <a:ext cx="73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 Implemented </a:t>
            </a:r>
            <a:endParaRPr b="1"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895650" y="1697225"/>
            <a:ext cx="7352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lang="en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Easy to Interact User Interface </a:t>
            </a:r>
            <a:endParaRPr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lang="en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Basic Matrix Toolkit for OLS</a:t>
            </a:r>
            <a:endParaRPr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lang="en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Matrix Inversion by Gauss-Jordan Elimination</a:t>
            </a:r>
            <a:endParaRPr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lang="en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OLS Method for Parameter Estimation</a:t>
            </a:r>
            <a:endParaRPr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lang="en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Coefficient of Determination Calculation for Interpreting the Model</a:t>
            </a:r>
            <a:endParaRPr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821500" y="43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 sz="3000"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00" y="2453987"/>
            <a:ext cx="4471626" cy="19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825" y="1223750"/>
            <a:ext cx="3397575" cy="36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455263" y="1684050"/>
            <a:ext cx="447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OLS Calculation- 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821500" y="43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Accuracy Test</a:t>
            </a:r>
            <a:endParaRPr sz="3000"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00" y="2156475"/>
            <a:ext cx="477202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00" y="1401925"/>
            <a:ext cx="4772025" cy="7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8450" y="1954563"/>
            <a:ext cx="3707674" cy="294698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5533538" y="1499925"/>
            <a:ext cx="327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Input Sample Scatter Plot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/>
        </p:nvSpPr>
        <p:spPr>
          <a:xfrm>
            <a:off x="991525" y="395275"/>
            <a:ext cx="73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Future Feature Plans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807425" y="1490100"/>
            <a:ext cx="6627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aleway"/>
              <a:buChar char="●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aleway"/>
              <a:buChar char="●"/>
            </a:pP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Naive Bayes Classification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aleway"/>
              <a:buChar char="●"/>
            </a:pP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KNN Classification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Unsupervised Data Analysis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aleway"/>
              <a:buChar char="●"/>
            </a:pP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K-means clustering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>
            <a:hlinkClick r:id="rId3"/>
          </p:cNvPr>
          <p:cNvSpPr txBox="1"/>
          <p:nvPr/>
        </p:nvSpPr>
        <p:spPr>
          <a:xfrm>
            <a:off x="907050" y="2376575"/>
            <a:ext cx="73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URL</a:t>
            </a: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i="1" lang="en" sz="2600">
                <a:solidFill>
                  <a:schemeClr val="accent5"/>
                </a:solidFill>
              </a:rPr>
              <a:t>https://github.com/sejutiii/SPL-1</a:t>
            </a:r>
            <a:endParaRPr i="1">
              <a:solidFill>
                <a:schemeClr val="accent5"/>
              </a:solidFill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907050" y="1730075"/>
            <a:ext cx="732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GitHub Link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727800" y="19275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/>
        </p:nvSpPr>
        <p:spPr>
          <a:xfrm>
            <a:off x="740250" y="1361825"/>
            <a:ext cx="752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Project Title-  DataSift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203800" y="3116575"/>
            <a:ext cx="3910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Dr. Sumon Ahmed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Associate Professor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IIT, University of Dhaka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361875" y="2571738"/>
            <a:ext cx="324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Lato"/>
                <a:ea typeface="Lato"/>
                <a:cs typeface="Lato"/>
                <a:sym typeface="Lato"/>
              </a:rPr>
              <a:t>Supervised by,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4294967295" type="subTitle"/>
          </p:nvPr>
        </p:nvSpPr>
        <p:spPr>
          <a:xfrm>
            <a:off x="817675" y="1707025"/>
            <a:ext cx="76890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The program analyzes a dataset based on the operation the user wishes to perform.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Input - Dataset and test values given by the user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Output- Analysis and Predictions 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991525" y="395275"/>
            <a:ext cx="73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Overview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17975" y="1603475"/>
            <a:ext cx="76884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Types of Analysis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991525" y="395275"/>
            <a:ext cx="73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Overview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910975" y="2571750"/>
            <a:ext cx="6627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aleway"/>
              <a:buChar char="●"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Regression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aleway"/>
              <a:buChar char="●"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aleway"/>
              <a:buChar char="●"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Unsupervised Data Analysis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991525" y="395275"/>
            <a:ext cx="73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61375" y="1638000"/>
            <a:ext cx="7491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●"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Understanding dependency and 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co-relation in the data fields 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●"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Developing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 a generalized model that fits 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he data 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●"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Extracting predictive insights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2" type="body"/>
          </p:nvPr>
        </p:nvSpPr>
        <p:spPr>
          <a:xfrm>
            <a:off x="4972850" y="1182100"/>
            <a:ext cx="36936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6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is Regression?</a:t>
            </a:r>
            <a:endParaRPr sz="2806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statistical model that explains the changes in a dependent variable</a:t>
            </a:r>
            <a:r>
              <a:rPr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 terms of one or more independent variables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730000" y="1456725"/>
            <a:ext cx="33009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Regression</a:t>
            </a:r>
            <a:endParaRPr sz="3600"/>
          </a:p>
        </p:txBody>
      </p:sp>
      <p:sp>
        <p:nvSpPr>
          <p:cNvPr id="169" name="Google Shape;169;p22"/>
          <p:cNvSpPr txBox="1"/>
          <p:nvPr>
            <p:ph idx="1" type="subTitle"/>
          </p:nvPr>
        </p:nvSpPr>
        <p:spPr>
          <a:xfrm>
            <a:off x="730000" y="2403100"/>
            <a:ext cx="3300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Simple Linear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Multiple Linear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Simple Polynomial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901350" y="314750"/>
            <a:ext cx="73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Tasks Implemented So Far</a:t>
            </a:r>
            <a:endParaRPr b="1" sz="30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787400" y="264675"/>
            <a:ext cx="556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Simple Linear Regression</a:t>
            </a:r>
            <a:endParaRPr b="1" sz="30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5" y="1350325"/>
            <a:ext cx="4521274" cy="333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800" y="1475225"/>
            <a:ext cx="3716650" cy="10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4880775" y="2749000"/>
            <a:ext cx="3935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 &gt;  The program calculates the slope and intercept in a way that minimizes the Error Sum Square (ESS).   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971075" y="1408425"/>
            <a:ext cx="7281300" cy="22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But in reality, the relationship between the independent and the dependent variable might not be so perfectly linear. </a:t>
            </a:r>
            <a:endParaRPr b="0"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817975" y="1512388"/>
            <a:ext cx="76884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perform-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991525" y="395275"/>
            <a:ext cx="734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Where Simple Linear Regression Fails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5"/>
          <p:cNvSpPr/>
          <p:nvPr/>
        </p:nvSpPr>
        <p:spPr>
          <a:xfrm flipH="1" rot="10800000">
            <a:off x="1766275" y="1062575"/>
            <a:ext cx="5791800" cy="23100"/>
          </a:xfrm>
          <a:prstGeom prst="rect">
            <a:avLst/>
          </a:prstGeom>
          <a:solidFill>
            <a:srgbClr val="4B4B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600300" y="2399725"/>
            <a:ext cx="3856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❏"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Polynomial Regression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➢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If the scatter plot of the data shows a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non- linear nature. 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4375375" y="2399725"/>
            <a:ext cx="4131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❏"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Multiple Linear Regression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➢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If there are multiple independent variables influencing the dependent variable. 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