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6305D-46FA-BD13-E818-F2CD9B362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C42227-5E44-F587-8357-301E21D34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0EB49A-DABB-F1F2-338E-505E6AAB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E33C-A0C5-41F1-A3E3-E190A8465E13}" type="datetimeFigureOut">
              <a:rPr kumimoji="1" lang="ja-JP" altLang="en-US" smtClean="0"/>
              <a:t>2022/8/19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2FA46B-7B8B-EC93-836E-161F89FE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C25F6B-7EC2-3A48-4BE2-2BCC75B3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AAA1-1382-44B9-9F2F-AA44B6C69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20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4F6107-D090-050E-84C7-62C2B8A9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231AC6-6665-FFE6-0526-43AE031CF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970F6C-9EF3-EA86-C5E0-F68FBD32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E33C-A0C5-41F1-A3E3-E190A8465E13}" type="datetimeFigureOut">
              <a:rPr kumimoji="1" lang="ja-JP" altLang="en-US" smtClean="0"/>
              <a:t>2022/8/19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6B2821-58F7-8F61-38C2-1028B61E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25CE03-3898-F8E9-74C5-C4B1A731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AAA1-1382-44B9-9F2F-AA44B6C69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97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C7AE25-48E4-09BD-A86F-67D7DAE04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C27257-C615-658E-35A2-3D4250EAA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F67054-C056-264E-B0B7-6C32FB85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E33C-A0C5-41F1-A3E3-E190A8465E13}" type="datetimeFigureOut">
              <a:rPr kumimoji="1" lang="ja-JP" altLang="en-US" smtClean="0"/>
              <a:t>2022/8/19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DE5BB-CD2F-C429-1D74-A5631039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A5A115-5A02-CA86-EDFF-174B0CE7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AAA1-1382-44B9-9F2F-AA44B6C69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21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0DCDD-784F-F12D-9966-4CA1D5B3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B160B4-E294-92A3-E687-3E70786C3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45B952-2513-2C68-8732-770685A1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E33C-A0C5-41F1-A3E3-E190A8465E13}" type="datetimeFigureOut">
              <a:rPr kumimoji="1" lang="ja-JP" altLang="en-US" smtClean="0"/>
              <a:t>2022/8/19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1F7C73-22DC-C40D-5FD0-DA02F6DD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2F4850-A8B1-0AB2-EF5E-D3DE7948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AAA1-1382-44B9-9F2F-AA44B6C69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65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E06BF5-9A77-F03E-AAB0-4C80E6A7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E87BEF-99AA-169D-CF3A-E9905D291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C4CEAD-3B32-8BEF-F8A3-0E79C550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E33C-A0C5-41F1-A3E3-E190A8465E13}" type="datetimeFigureOut">
              <a:rPr kumimoji="1" lang="ja-JP" altLang="en-US" smtClean="0"/>
              <a:t>2022/8/19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7FDA47-8B39-D0B1-C018-5F3501AC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3C76F8-E937-D094-DA69-7C1344BD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AAA1-1382-44B9-9F2F-AA44B6C69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42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4374AC-E14D-F0B2-161E-E9E88A44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12890B-D037-4304-5D68-DCFC983BC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9B5B64-5AFC-D8AD-CE99-E78A6631E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5A56FD-40C2-DF30-C283-566C8EAA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E33C-A0C5-41F1-A3E3-E190A8465E13}" type="datetimeFigureOut">
              <a:rPr kumimoji="1" lang="ja-JP" altLang="en-US" smtClean="0"/>
              <a:t>2022/8/19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CC6077-C57A-4E7A-D46F-565211D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71E0BE-83A5-D54E-6C86-E9F69A8F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AAA1-1382-44B9-9F2F-AA44B6C69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76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858297-A39D-7367-9155-134F73C5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2155B2-7A02-0C1B-B1ED-E6C9491E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D49E37-760E-7E22-0B64-9D2556BBA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BA2059-5905-FF46-602A-881262E40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87358A1-8D6D-B5E3-882D-70F1ABDA5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77A0120-81FC-FD86-63CC-023B08F6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E33C-A0C5-41F1-A3E3-E190A8465E13}" type="datetimeFigureOut">
              <a:rPr kumimoji="1" lang="ja-JP" altLang="en-US" smtClean="0"/>
              <a:t>2022/8/19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C0FFADD-C72A-F42F-18DD-84EB2E24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FDBBA4-B7FA-3CF6-6894-23937DA0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AAA1-1382-44B9-9F2F-AA44B6C69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22F7B1-18C8-116B-82B5-6288418D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59F828-7673-BF07-EC78-8E09DA4F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E33C-A0C5-41F1-A3E3-E190A8465E13}" type="datetimeFigureOut">
              <a:rPr kumimoji="1" lang="ja-JP" altLang="en-US" smtClean="0"/>
              <a:t>2022/8/19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EE1835-09FC-EF48-E00F-4A00518F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E1F7C0-FC91-CA0B-A06A-E69FCA2A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AAA1-1382-44B9-9F2F-AA44B6C69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71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AB80D9-D2C8-2AD0-94AB-12E6ADA0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E33C-A0C5-41F1-A3E3-E190A8465E13}" type="datetimeFigureOut">
              <a:rPr kumimoji="1" lang="ja-JP" altLang="en-US" smtClean="0"/>
              <a:t>2022/8/19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534A1DF-FE2C-902D-A9AD-22FDC4B1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378CDF-4C7C-F4F6-1F0B-97908304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AAA1-1382-44B9-9F2F-AA44B6C69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29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ADAA20-63CD-A091-81FA-E4A9F231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3E1276-B9A7-5990-D86C-45925CFC1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3DEF6A-93E6-144D-043B-5E08A475F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B11FBF-30EE-FAC9-4666-D43A2940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E33C-A0C5-41F1-A3E3-E190A8465E13}" type="datetimeFigureOut">
              <a:rPr kumimoji="1" lang="ja-JP" altLang="en-US" smtClean="0"/>
              <a:t>2022/8/19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6E4EF0-A79C-8E36-9CA8-86EC2138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2C50A0-B230-6696-90C1-A8DBB4F7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AAA1-1382-44B9-9F2F-AA44B6C69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63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BED151-DDD1-72AA-7E93-4E410BAD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091323-08E8-48EF-DD82-A35BBD753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7B436F-38B2-19CD-2E7A-50CDD3397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C3A880-31EC-0278-8B64-584DAEF2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E33C-A0C5-41F1-A3E3-E190A8465E13}" type="datetimeFigureOut">
              <a:rPr kumimoji="1" lang="ja-JP" altLang="en-US" smtClean="0"/>
              <a:t>2022/8/19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584B7F-4BF2-C1C1-B531-BE26DC04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3964AD-1CF3-AAA4-0FFD-6594FA1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AAA1-1382-44B9-9F2F-AA44B6C69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99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448DB3-2290-17D5-8F1E-CF1B1003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75685C-B067-321F-6710-F122E424C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84FB4A-286C-9BA7-CA03-76D10C6BC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1E33C-A0C5-41F1-A3E3-E190A8465E13}" type="datetimeFigureOut">
              <a:rPr kumimoji="1" lang="ja-JP" altLang="en-US" smtClean="0"/>
              <a:t>2022/8/19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0A98CD-AB45-5AE4-76D1-CFD3091EA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67F99B-3E06-11A1-3110-40B1F98E6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AAA1-1382-44B9-9F2F-AA44B6C69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49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E2551589-2CD4-40B7-2B6A-DE4F95E77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7" t="1223" r="26119" b="58206"/>
          <a:stretch/>
        </p:blipFill>
        <p:spPr>
          <a:xfrm>
            <a:off x="4978400" y="1219200"/>
            <a:ext cx="2189018" cy="1838036"/>
          </a:xfrm>
          <a:prstGeom prst="rect">
            <a:avLst/>
          </a:prstGeom>
        </p:spPr>
      </p:pic>
      <p:pic>
        <p:nvPicPr>
          <p:cNvPr id="6" name="図 5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40B0D5D6-5602-41D1-1556-443D1BBE33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2" t="949" r="17177" b="93934"/>
          <a:stretch/>
        </p:blipFill>
        <p:spPr>
          <a:xfrm rot="2134631">
            <a:off x="7666183" y="3805383"/>
            <a:ext cx="249382" cy="35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1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Takahama Yusaku</dc:creator>
  <cp:lastModifiedBy>Takahama Yusaku</cp:lastModifiedBy>
  <cp:revision>2</cp:revision>
  <dcterms:created xsi:type="dcterms:W3CDTF">2022-08-18T18:20:11Z</dcterms:created>
  <dcterms:modified xsi:type="dcterms:W3CDTF">2022-08-18T18:25:33Z</dcterms:modified>
</cp:coreProperties>
</file>