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0" r:id="rId5"/>
    <p:sldId id="257" r:id="rId6"/>
    <p:sldId id="264" r:id="rId7"/>
    <p:sldId id="262" r:id="rId8"/>
    <p:sldId id="268" r:id="rId9"/>
    <p:sldId id="263" r:id="rId10"/>
    <p:sldId id="25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55B3-D5A2-42D8-B65A-54D5920FE3B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BD75-A9B5-41F0-93E1-6438C969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55B3-D5A2-42D8-B65A-54D5920FE3B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BD75-A9B5-41F0-93E1-6438C969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5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55B3-D5A2-42D8-B65A-54D5920FE3B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BD75-A9B5-41F0-93E1-6438C969EF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077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55B3-D5A2-42D8-B65A-54D5920FE3B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BD75-A9B5-41F0-93E1-6438C969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63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55B3-D5A2-42D8-B65A-54D5920FE3B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BD75-A9B5-41F0-93E1-6438C969EF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1564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55B3-D5A2-42D8-B65A-54D5920FE3B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BD75-A9B5-41F0-93E1-6438C969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15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55B3-D5A2-42D8-B65A-54D5920FE3B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BD75-A9B5-41F0-93E1-6438C969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41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55B3-D5A2-42D8-B65A-54D5920FE3B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BD75-A9B5-41F0-93E1-6438C969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2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55B3-D5A2-42D8-B65A-54D5920FE3B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BD75-A9B5-41F0-93E1-6438C969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2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55B3-D5A2-42D8-B65A-54D5920FE3B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BD75-A9B5-41F0-93E1-6438C969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9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55B3-D5A2-42D8-B65A-54D5920FE3B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BD75-A9B5-41F0-93E1-6438C969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5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55B3-D5A2-42D8-B65A-54D5920FE3B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BD75-A9B5-41F0-93E1-6438C969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3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55B3-D5A2-42D8-B65A-54D5920FE3B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BD75-A9B5-41F0-93E1-6438C969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55B3-D5A2-42D8-B65A-54D5920FE3B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BD75-A9B5-41F0-93E1-6438C969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0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55B3-D5A2-42D8-B65A-54D5920FE3B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BD75-A9B5-41F0-93E1-6438C969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3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55B3-D5A2-42D8-B65A-54D5920FE3B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BD75-A9B5-41F0-93E1-6438C969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0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55B3-D5A2-42D8-B65A-54D5920FE3B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7DBD75-A9B5-41F0-93E1-6438C969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8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176D-FAE4-455F-87AB-51014F462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Pizza Delivered Quickly</a:t>
            </a:r>
            <a:br>
              <a:rPr lang="en-US" dirty="0"/>
            </a:br>
            <a:r>
              <a:rPr lang="en-US" sz="2800" dirty="0"/>
              <a:t>Factory Location Subsystem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2DD6F-86F2-4D95-91ED-3401D4FAB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 Alexi, </a:t>
            </a:r>
            <a:r>
              <a:rPr lang="en-US" dirty="0" err="1"/>
              <a:t>Sekaji</a:t>
            </a:r>
            <a:r>
              <a:rPr lang="en-US" dirty="0"/>
              <a:t> Maynard, Jason Charles</a:t>
            </a:r>
          </a:p>
        </p:txBody>
      </p:sp>
    </p:spTree>
    <p:extLst>
      <p:ext uri="{BB962C8B-B14F-4D97-AF65-F5344CB8AC3E}">
        <p14:creationId xmlns:p14="http://schemas.microsoft.com/office/powerpoint/2010/main" val="99310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E82F48-6C20-4753-B24E-3CC65C4D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05FBB5-6930-4F33-8E39-B10898545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Pizza Delivered Quickly Analytical Subsystem</a:t>
            </a:r>
          </a:p>
        </p:txBody>
      </p:sp>
    </p:spTree>
    <p:extLst>
      <p:ext uri="{BB962C8B-B14F-4D97-AF65-F5344CB8AC3E}">
        <p14:creationId xmlns:p14="http://schemas.microsoft.com/office/powerpoint/2010/main" val="347428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A4E5-A8FA-435E-9722-C6494275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7159F-0FF3-4125-AB99-B40048280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1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A64A-3515-41ED-B4C1-6BB4334E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168A5C-4D43-4500-B54D-B865486C8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978" y="263235"/>
            <a:ext cx="7651669" cy="536170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B3A0E-D866-47E3-BB5C-CAC6230D2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product is to be a light weight application which allows for the branch to send orders to a factory and prepare them for delivery.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4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2914-88C1-412D-98AE-DF46DA3F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and Application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7A4A03-A6F9-49C8-AC54-45620963D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585714"/>
            <a:ext cx="4513262" cy="338494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41B6C-A405-437B-BFFD-DE8848ED4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application uses a swift front end to connect  to realm server then allowing for use to connect to a mongo dB database to allow for the team to save persistent data on the backend that can then be called from the device or system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292717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5147-1360-468D-83E5-DA73A715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Pizza Delivered Quickly Factory Location Subsystem</a:t>
            </a:r>
          </a:p>
        </p:txBody>
      </p:sp>
    </p:spTree>
    <p:extLst>
      <p:ext uri="{BB962C8B-B14F-4D97-AF65-F5344CB8AC3E}">
        <p14:creationId xmlns:p14="http://schemas.microsoft.com/office/powerpoint/2010/main" val="315810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DEF3-7DE6-46B7-BB4E-79F5AF44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29A9ED-5129-491F-9164-6A5B10FF5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696" y="270164"/>
            <a:ext cx="7081965" cy="63176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BA9CC-0921-4F36-ABEB-0E32D324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diagram shows the different requirements that are needed for the application to </a:t>
            </a:r>
          </a:p>
        </p:txBody>
      </p:sp>
    </p:spTree>
    <p:extLst>
      <p:ext uri="{BB962C8B-B14F-4D97-AF65-F5344CB8AC3E}">
        <p14:creationId xmlns:p14="http://schemas.microsoft.com/office/powerpoint/2010/main" val="350928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E82F48-6C20-4753-B24E-3CC65C4D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524099" y="-600351"/>
            <a:ext cx="6497782" cy="1826581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6FE5C-FA27-4DE5-A5F9-43F840F21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607" y="0"/>
            <a:ext cx="350385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25F4A-78C1-46C3-81CA-2C3C6ACE0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100" y="0"/>
            <a:ext cx="3089564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8320F1-6055-413A-8280-CB7647FDD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14" y="0"/>
            <a:ext cx="3417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4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5147-1360-468D-83E5-DA73A715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Pizza Delivered Quickly Factory Analytical Subsystem</a:t>
            </a:r>
          </a:p>
        </p:txBody>
      </p:sp>
    </p:spTree>
    <p:extLst>
      <p:ext uri="{BB962C8B-B14F-4D97-AF65-F5344CB8AC3E}">
        <p14:creationId xmlns:p14="http://schemas.microsoft.com/office/powerpoint/2010/main" val="423935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2914-88C1-412D-98AE-DF46DA3F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41B6C-A405-437B-BFFD-DE8848ED4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application uses elastic search and </a:t>
            </a:r>
            <a:r>
              <a:rPr lang="en-US" dirty="0" err="1"/>
              <a:t>kibana</a:t>
            </a:r>
            <a:r>
              <a:rPr lang="en-US" dirty="0"/>
              <a:t> two powerful tools too allow for the querying of data and determining the placement of factories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24FFBB-D1B8-4940-BFD7-D190A7754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2050038"/>
            <a:ext cx="4513262" cy="2456299"/>
          </a:xfrm>
        </p:spPr>
      </p:pic>
    </p:spTree>
    <p:extLst>
      <p:ext uri="{BB962C8B-B14F-4D97-AF65-F5344CB8AC3E}">
        <p14:creationId xmlns:p14="http://schemas.microsoft.com/office/powerpoint/2010/main" val="361811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DEF3-7DE6-46B7-BB4E-79F5AF44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BA9CC-0921-4F36-ABEB-0E32D324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diagram shows the different requirements that are needed for the application to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7E549F-1949-45BD-85A5-2F97CF4FF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51" y="152401"/>
            <a:ext cx="7247732" cy="6553200"/>
          </a:xfrm>
        </p:spPr>
      </p:pic>
    </p:spTree>
    <p:extLst>
      <p:ext uri="{BB962C8B-B14F-4D97-AF65-F5344CB8AC3E}">
        <p14:creationId xmlns:p14="http://schemas.microsoft.com/office/powerpoint/2010/main" val="38073162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722</TotalTime>
  <Words>169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Pizza Delivered Quickly Factory Location Subsystem</vt:lpstr>
      <vt:lpstr>Overview </vt:lpstr>
      <vt:lpstr>Database and Application</vt:lpstr>
      <vt:lpstr>Pizza Delivered Quickly Factory Location Subsystem</vt:lpstr>
      <vt:lpstr>Use Case Diagram</vt:lpstr>
      <vt:lpstr>Demonstration</vt:lpstr>
      <vt:lpstr>Pizza Delivered Quickly Factory Analytical Subsystem</vt:lpstr>
      <vt:lpstr>Database</vt:lpstr>
      <vt:lpstr>Use Case Diagram</vt:lpstr>
      <vt:lpstr>Demonstration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Delivered Quickly Factory Location Subsystem</dc:title>
  <dc:creator>Jason Charles</dc:creator>
  <cp:lastModifiedBy>Jason Charles</cp:lastModifiedBy>
  <cp:revision>10</cp:revision>
  <dcterms:created xsi:type="dcterms:W3CDTF">2020-12-09T23:00:38Z</dcterms:created>
  <dcterms:modified xsi:type="dcterms:W3CDTF">2020-12-10T11:02:41Z</dcterms:modified>
</cp:coreProperties>
</file>