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EC19BFF-02E6-4D3A-AE70-14CBF668A34B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F0DEC35-8F83-4DF1-92FD-9CAE276A4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STRATEGIC MANAGEMENT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Charles D. Little,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Ph.D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Broad differentiation strategy…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Strategic inputs: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Customer service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Unique tangible and intangible attributes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Special order availability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Continuous product improvement and innovation (design and features)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Uninterrupted product availability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Value enhancement through efficient marketing channels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Constant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value signaling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(through price, quality, performance, taste,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packaging, advertising, standout attributes, reputation,  status, et al)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Coordination with suppliers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Marketing intensity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Make it more difficult for a competitor to copy it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Employee skill and knowledge of the product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Continuous improvement in organization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Defensive strategy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381000"/>
            <a:ext cx="9144000" cy="62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2.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Broad differentiation strategy…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Examples:	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Rolex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Microsoft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FedEx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BMW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Michelin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Gucci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Land’s End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Nike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Snack Wells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Briggs and Stratton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Harley-Davidson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Avis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Versaci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Starbucks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Victoria Secret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HEB Plumbing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685800"/>
            <a:ext cx="9144000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3/4.  Market focused strategy…cost and niche*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Targeting: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Price conscious customers (similar to low cost provider strategy)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Well defined segments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Appealing to cultures and geographical preferences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Brand loyal customers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Appeal to broad market segments (low cost)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Wants and needs of narrow and unique market segment (niche)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*Good way to discourage entry of industry leaders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*Another differentiation and positioning strategy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3/4.  Market focused strategy…cost and niche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Strategic inputs (essentially the same as low cost provider strategy):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Optimize economies of scale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Purchase in volume, JIT, keep raw materials costs low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Utilize bargaining power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Low cost inputs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Reduce materials handling and shipping costs		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Advanced production technology and process designs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Offer incentives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Minimize operational and administrative staff and cost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Merge support systems (ordering, procurement, billing, etc.)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Pursue supply chain efficiency, i.e. limit ‘middle men’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Efficient utilization of resources (plant, materials, human capital)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Vertical integration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Operate at full capacity (full advantage of fixed costs)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Efficient communications systems and information technology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Outsource where practicable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Sell direct to customer (where practicable)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Continuous improvement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Continuous learning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"/>
            <a:ext cx="9144000" cy="709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3/4.  Market focused strategy…cost and niche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Examples: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Community Coffee (niche)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Grand Ole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Opry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Krispy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Kreme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Doughnuts (niche, cost – now broad)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 Box (niche, cost)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Best Buy (niche, cost – now broad)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Trader Joe’s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Tabasco (niche, cost)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Oberweis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Dairies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Haltom’s Jewelers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Dairy Queen (niche, cost)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Bluebonnet Bakery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Exparanza’s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Bakery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Micro-breweries and local bars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Family Dollar, Dollar General, Fred’s (niche, cost – now broad)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Coors (niche, cost, now broad)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Duck Head (niche, cost - now broad)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Local restaurants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Men’s Warehouse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Market Basket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Central market (niche)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Best cost provider strategy…*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Targeting: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Low cost, differentiation markets (a hybrid)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Broad markets and market niches (middle ground)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Value conscious buyers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Those who shy away from cheap, low-end products and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expensive high-end products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Willing to pay a fair price for functionality and performance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More for the money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*Balances low-cost against emphasis on differentiation and positioning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Best cost provider strategy…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Strategic inputs: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Positioning near the middle of the market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Combines other basic strategies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Medium quality at below average price, or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Somewhat higher quality at an average or slightly higher price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Adjust strategy for economic conditions, i.e. more value conscious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Match strategy to internal resources and capabilities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Best cost provider strategy…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Examples: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Lexus (by Toyota)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Target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Savane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Marriott Courtyard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Spalding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UPS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Little Debbie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Bimbo Bakeries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Black Eyed Pea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Ruby Tuesday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Budweiser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Goodyear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Summary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differences between the classic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somewhat subtle to the untrained eye.   Admittedly, there is some degree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of overlap.   However, they are significant in strategic planning as they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relate to the ability of the organization to gain a competitive advantage. 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They offer product and brand distinction in terms of price, value, quality, and performance,  which not only positions the product uniquely, but the brand,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itself.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Thus, the competitive strategy may indeed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set the tone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for the mission of the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organization, because the entire organization must function jointly to provide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level of quality and performance in the market place, that is consistent with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organization’s overall business level strategy.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33400"/>
            <a:ext cx="9144000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Competitive strategy relates to all the different strategies a company may do to: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Gain a competitive advantage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Retain existing market  share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Capture new market share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Identify and access new market opportunities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Satisfy wants and needs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Provide superior value in a product or service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Position and differentiate the product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Optimize manipulation of the marketing mix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Achieve its goals in the competitive market place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Competitive strategy then integrates with…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All other functional level activities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Operational processes to deliver value to the customer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Organizational structure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Technical talent and human capital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Organizational politics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Organizational policy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Budget policy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Management and leadership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et al…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…in order to optimize success in the market place.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358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Question: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what extent do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believe that the competitive strategy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sets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tone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for the organizational mission and vision of the organization?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Likely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a significant extent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because assessment of market opportunities 	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can give rise to the potential for organizational success and the specific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organizational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efforts necessary to satisfy customer wants and needs.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Broad factors that distinguish one competitive strategy from another: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Whether a company’s target market is broad or narrow, or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Whether the company is pursuing a competitive advantage linked to low costs or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product differentiation.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1.  Low-cost provider strategy…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Targeting: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Price sensitive markets…price conscious buyers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Segments with limited incomes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Price sensitive customers in greater numbers thereby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increasing profits (although thin profit margins)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Extreme price competitive markets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Products are essentially the same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Where brand differences are inconsequential to the consumer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When substitutes are readily available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Good strategy for new entrants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381000"/>
            <a:ext cx="9144000" cy="621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Low-cost provider strategy…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Strategic inputs: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Optimize economies of scale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Purchase in volume, JIT, keep raw materials costs low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Utilize bargaining power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Low cost inputs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Reduce materials handling and shipping costs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Advanced production technology and process designs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Offer incentives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Minimize operational and administrative staff and cost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Merge support systems (ordering, procurement, billing, etc.)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Pursue supply chain efficiency, i.e. limit ‘middle men’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Efficient utilization of resources (plant, materials, human capital)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Vertical integration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Operate at full capacity (full advantage of fixed costs)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Efficient communications systems and information technology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Outsource where practicable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Sell direct to customer (where practicable)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Continuous improvement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Continuous learning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3340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Low-cost provider strategy…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*Keeping costs low, yet offering basic features that low cost buyers consider essential.</a:t>
            </a: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Examples: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Wal-Mart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Sam’s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99 Cent Stores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Attic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Dollar Tree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Dollar General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Family Dollar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FIVE GENERIC COMPETITIVE STRATEGIES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2.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Broad differentiation strategy…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Targeting: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Diverse needs and preferences among target markets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broad range of buyers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Value conscious consumers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Products and services stand apart in consumers’ minds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Customers looking for a unique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value proposition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Premium price products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Buyers loyal to the brand (value the unique differentiation)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279</TotalTime>
  <Words>778</Words>
  <Application>Microsoft Office PowerPoint</Application>
  <PresentationFormat>On-screen Show (4:3)</PresentationFormat>
  <Paragraphs>369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Marla B</dc:creator>
  <cp:lastModifiedBy>Charles Little</cp:lastModifiedBy>
  <cp:revision>23</cp:revision>
  <dcterms:created xsi:type="dcterms:W3CDTF">2012-04-10T22:22:04Z</dcterms:created>
  <dcterms:modified xsi:type="dcterms:W3CDTF">2012-04-18T12:06:43Z</dcterms:modified>
</cp:coreProperties>
</file>