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32A5-D6CD-4EAE-BC25-5EA0C9A1D3AD}" type="datetimeFigureOut">
              <a:rPr lang="id-ID" smtClean="0"/>
              <a:t>13/09/2010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F3D-C9D6-4A8B-9DC5-C3B843FC0BB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32A5-D6CD-4EAE-BC25-5EA0C9A1D3AD}" type="datetimeFigureOut">
              <a:rPr lang="id-ID" smtClean="0"/>
              <a:t>13/09/2010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F3D-C9D6-4A8B-9DC5-C3B843FC0BB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32A5-D6CD-4EAE-BC25-5EA0C9A1D3AD}" type="datetimeFigureOut">
              <a:rPr lang="id-ID" smtClean="0"/>
              <a:t>13/09/2010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F3D-C9D6-4A8B-9DC5-C3B843FC0BB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32A5-D6CD-4EAE-BC25-5EA0C9A1D3AD}" type="datetimeFigureOut">
              <a:rPr lang="id-ID" smtClean="0"/>
              <a:t>13/09/2010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F3D-C9D6-4A8B-9DC5-C3B843FC0BB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32A5-D6CD-4EAE-BC25-5EA0C9A1D3AD}" type="datetimeFigureOut">
              <a:rPr lang="id-ID" smtClean="0"/>
              <a:t>13/09/2010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F3D-C9D6-4A8B-9DC5-C3B843FC0BB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32A5-D6CD-4EAE-BC25-5EA0C9A1D3AD}" type="datetimeFigureOut">
              <a:rPr lang="id-ID" smtClean="0"/>
              <a:t>13/09/2010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F3D-C9D6-4A8B-9DC5-C3B843FC0BB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32A5-D6CD-4EAE-BC25-5EA0C9A1D3AD}" type="datetimeFigureOut">
              <a:rPr lang="id-ID" smtClean="0"/>
              <a:t>13/09/2010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F3D-C9D6-4A8B-9DC5-C3B843FC0BB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32A5-D6CD-4EAE-BC25-5EA0C9A1D3AD}" type="datetimeFigureOut">
              <a:rPr lang="id-ID" smtClean="0"/>
              <a:t>13/09/2010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F3D-C9D6-4A8B-9DC5-C3B843FC0BB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32A5-D6CD-4EAE-BC25-5EA0C9A1D3AD}" type="datetimeFigureOut">
              <a:rPr lang="id-ID" smtClean="0"/>
              <a:t>13/09/2010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F3D-C9D6-4A8B-9DC5-C3B843FC0BB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32A5-D6CD-4EAE-BC25-5EA0C9A1D3AD}" type="datetimeFigureOut">
              <a:rPr lang="id-ID" smtClean="0"/>
              <a:t>13/09/2010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F3D-C9D6-4A8B-9DC5-C3B843FC0BB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32A5-D6CD-4EAE-BC25-5EA0C9A1D3AD}" type="datetimeFigureOut">
              <a:rPr lang="id-ID" smtClean="0"/>
              <a:t>13/09/2010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F3D-C9D6-4A8B-9DC5-C3B843FC0BB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32A5-D6CD-4EAE-BC25-5EA0C9A1D3AD}" type="datetimeFigureOut">
              <a:rPr lang="id-ID" smtClean="0"/>
              <a:t>13/09/2010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9F3D-C9D6-4A8B-9DC5-C3B843FC0BB3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941385"/>
          </a:xfrm>
        </p:spPr>
        <p:txBody>
          <a:bodyPr>
            <a:normAutofit/>
          </a:bodyPr>
          <a:lstStyle/>
          <a:p>
            <a:r>
              <a:rPr lang="id-ID" sz="3200" b="1" dirty="0"/>
              <a:t>THE BASICS OF NETWORKING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142984"/>
            <a:ext cx="8215370" cy="528641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The basics of networking </a:t>
            </a:r>
            <a:r>
              <a:rPr lang="en-US" sz="2000" dirty="0" err="1" smtClean="0">
                <a:solidFill>
                  <a:schemeClr val="tx1"/>
                </a:solidFill>
              </a:rPr>
              <a:t>biasanya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disebut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berjejaring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memperluas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jaringan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Dilansir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dari</a:t>
            </a:r>
            <a:r>
              <a:rPr lang="en-US" sz="2000" dirty="0" smtClean="0">
                <a:solidFill>
                  <a:schemeClr val="tx1"/>
                </a:solidFill>
              </a:rPr>
              <a:t> Columbia University, networking </a:t>
            </a:r>
            <a:r>
              <a:rPr lang="en-US" sz="2000" dirty="0" err="1" smtClean="0">
                <a:solidFill>
                  <a:schemeClr val="tx1"/>
                </a:solidFill>
              </a:rPr>
              <a:t>adalah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proses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membangun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suatu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koneksi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hubungan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orang</a:t>
            </a:r>
            <a:r>
              <a:rPr lang="en-US" sz="2000" dirty="0" smtClean="0">
                <a:solidFill>
                  <a:schemeClr val="tx1"/>
                </a:solidFill>
              </a:rPr>
              <a:t> lain.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b="1" dirty="0" err="1" smtClean="0">
                <a:solidFill>
                  <a:schemeClr val="tx1"/>
                </a:solidFill>
              </a:rPr>
              <a:t>Manfaat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dari</a:t>
            </a:r>
            <a:r>
              <a:rPr lang="en-US" sz="2000" b="1" dirty="0" smtClean="0">
                <a:solidFill>
                  <a:schemeClr val="tx1"/>
                </a:solidFill>
              </a:rPr>
              <a:t> Networking </a:t>
            </a:r>
            <a:r>
              <a:rPr lang="en-US" sz="2000" b="1" dirty="0" err="1" smtClean="0">
                <a:solidFill>
                  <a:schemeClr val="tx1"/>
                </a:solidFill>
              </a:rPr>
              <a:t>ialah</a:t>
            </a:r>
            <a:r>
              <a:rPr lang="en-US" sz="2000" b="1" dirty="0" smtClean="0">
                <a:solidFill>
                  <a:schemeClr val="tx1"/>
                </a:solidFill>
              </a:rPr>
              <a:t> :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Saling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membantu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satu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sama</a:t>
            </a:r>
            <a:r>
              <a:rPr lang="en-US" sz="2000" dirty="0" smtClean="0">
                <a:solidFill>
                  <a:schemeClr val="tx1"/>
                </a:solidFill>
              </a:rPr>
              <a:t> lain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Bertukar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ide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Menumbuhkan</a:t>
            </a:r>
            <a:r>
              <a:rPr lang="en-US" sz="2000" dirty="0" smtClean="0">
                <a:solidFill>
                  <a:schemeClr val="tx1"/>
                </a:solidFill>
              </a:rPr>
              <a:t> rasa </a:t>
            </a:r>
            <a:r>
              <a:rPr lang="en-US" sz="2000" dirty="0" err="1" smtClean="0">
                <a:solidFill>
                  <a:schemeClr val="tx1"/>
                </a:solidFill>
              </a:rPr>
              <a:t>percaya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diri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Membuka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peluang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baru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Memberikan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positif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Mendapatkan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promosi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jabatan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Membantu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berpendapat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Mendapatkan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masukan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masalah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karier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membantumu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menemukan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seorang</a:t>
            </a:r>
            <a:r>
              <a:rPr lang="en-US" sz="2000" dirty="0" smtClean="0">
                <a:solidFill>
                  <a:schemeClr val="tx1"/>
                </a:solidFill>
              </a:rPr>
              <a:t> mentor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85794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428604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Dan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networking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networking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Siapkan</a:t>
            </a:r>
            <a:r>
              <a:rPr lang="en-US" dirty="0" smtClean="0"/>
              <a:t> elevator pitch yang </a:t>
            </a:r>
            <a:r>
              <a:rPr lang="en-US" dirty="0" err="1" smtClean="0"/>
              <a:t>menarik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terdekatmu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Bergabung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media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memperluas</a:t>
            </a:r>
            <a:r>
              <a:rPr lang="en-US" dirty="0" smtClean="0"/>
              <a:t> networking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agar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andal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upto</a:t>
            </a:r>
            <a:r>
              <a:rPr lang="en-US" dirty="0" smtClean="0"/>
              <a:t>-date.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data (data sharing).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kelompok-kerja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80724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Jaringan</a:t>
            </a:r>
            <a:r>
              <a:rPr lang="en-US" dirty="0" smtClean="0"/>
              <a:t> networking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6 </a:t>
            </a:r>
            <a:r>
              <a:rPr lang="en-US" dirty="0" err="1" smtClean="0"/>
              <a:t>bagian</a:t>
            </a:r>
            <a:r>
              <a:rPr lang="en-US" dirty="0" smtClean="0"/>
              <a:t> 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Ethernet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,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IEEE 802.3 </a:t>
            </a:r>
            <a:r>
              <a:rPr lang="en-US" dirty="0" err="1" smtClean="0"/>
              <a:t>standrat</a:t>
            </a:r>
            <a:r>
              <a:rPr lang="en-US" dirty="0" smtClean="0"/>
              <a:t>.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interface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(NIC)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Enhernet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BASICS OF NETWORKING</vt:lpstr>
      <vt:lpstr>Slide 2</vt:lpstr>
      <vt:lpstr>Slide 3</vt:lpstr>
    </vt:vector>
  </TitlesOfParts>
  <Company>comtronik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 OF NETWORKING</dc:title>
  <dc:creator>swirty</dc:creator>
  <cp:lastModifiedBy>swirty</cp:lastModifiedBy>
  <cp:revision>6</cp:revision>
  <dcterms:created xsi:type="dcterms:W3CDTF">2010-09-12T17:07:17Z</dcterms:created>
  <dcterms:modified xsi:type="dcterms:W3CDTF">2010-09-12T18:00:35Z</dcterms:modified>
</cp:coreProperties>
</file>