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6" d="100"/>
          <a:sy n="36" d="100"/>
        </p:scale>
        <p:origin x="988" y="5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dirty="0" err="1">
                <a:solidFill>
                  <a:schemeClr val="accent1">
                    <a:lumMod val="20000"/>
                    <a:lumOff val="80000"/>
                  </a:schemeClr>
                </a:solidFill>
              </a:rPr>
              <a:t>Sekar</a:t>
            </a:r>
            <a:r>
              <a:rPr lang="en-US" spc="0">
                <a:solidFill>
                  <a:schemeClr val="accent1">
                    <a:lumMod val="20000"/>
                    <a:lumOff val="80000"/>
                  </a:schemeClr>
                </a:solidFill>
              </a:rPr>
              <a:t> P</a:t>
            </a:r>
            <a:endParaRPr lang="en-US" spc="0" dirty="0">
              <a:solidFill>
                <a:schemeClr val="accent1">
                  <a:lumMod val="20000"/>
                  <a:lumOff val="80000"/>
                </a:schemeClr>
              </a:solidFill>
            </a:endParaRPr>
          </a:p>
          <a:p>
            <a:pPr marL="0" indent="0">
              <a:buNone/>
            </a:pPr>
            <a:r>
              <a:rPr lang="en-US" spc="0" dirty="0">
                <a:solidFill>
                  <a:schemeClr val="accent1">
                    <a:lumMod val="20000"/>
                    <a:lumOff val="80000"/>
                  </a:schemeClr>
                </a:solidFill>
              </a:rPr>
              <a:t>Sri Muthukumaran Institute Of Technology</a:t>
            </a:r>
          </a:p>
          <a:p>
            <a:pPr marL="0" indent="0">
              <a:buNone/>
            </a:pPr>
            <a:r>
              <a:rPr lang="en-US" spc="0" dirty="0">
                <a:solidFill>
                  <a:schemeClr val="accent1">
                    <a:lumMod val="20000"/>
                    <a:lumOff val="80000"/>
                  </a:schemeClr>
                </a:solidFill>
              </a:rPr>
              <a:t>CSE Department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id="{10918DC8-F939-3838-5CED-07B63BD55152}"/>
              </a:ext>
            </a:extLst>
          </p:cNvPr>
          <p:cNvPicPr>
            <a:picLocks noChangeAspect="1"/>
          </p:cNvPicPr>
          <p:nvPr/>
        </p:nvPicPr>
        <p:blipFill>
          <a:blip r:embed="rId2"/>
          <a:srcRect/>
          <a:stretch/>
        </p:blipFill>
        <p:spPr>
          <a:xfrm>
            <a:off x="846008" y="1922268"/>
            <a:ext cx="4774162" cy="3778574"/>
          </a:xfrm>
          <a:prstGeom prst="rect">
            <a:avLst/>
          </a:prstGeom>
        </p:spPr>
      </p:pic>
      <p:pic>
        <p:nvPicPr>
          <p:cNvPr id="10" name="Picture 9">
            <a:extLst>
              <a:ext uri="{FF2B5EF4-FFF2-40B4-BE49-F238E27FC236}">
                <a16:creationId xmlns:a16="http://schemas.microsoft.com/office/drawing/2014/main" id="{B8E0C0D1-1372-A7E0-9C89-8EA15A9800AE}"/>
              </a:ext>
            </a:extLst>
          </p:cNvPr>
          <p:cNvPicPr>
            <a:picLocks noChangeAspect="1"/>
          </p:cNvPicPr>
          <p:nvPr/>
        </p:nvPicPr>
        <p:blipFill>
          <a:blip r:embed="rId3"/>
          <a:srcRect/>
          <a:stretch/>
        </p:blipFill>
        <p:spPr>
          <a:xfrm>
            <a:off x="6363182" y="1911469"/>
            <a:ext cx="4803128"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103</TotalTime>
  <Words>693</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SAMU B.J</cp:lastModifiedBy>
  <cp:revision>32</cp:revision>
  <dcterms:created xsi:type="dcterms:W3CDTF">2024-04-03T15:09:03Z</dcterms:created>
  <dcterms:modified xsi:type="dcterms:W3CDTF">2024-04-05T08:15:34Z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