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556500" cy="10699750"/>
  <p:notesSz cx="7556500" cy="10699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08080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5760" y="365760"/>
            <a:ext cx="6830695" cy="3469004"/>
          </a:xfrm>
          <a:custGeom>
            <a:avLst/>
            <a:gdLst/>
            <a:ahLst/>
            <a:cxnLst/>
            <a:rect l="l" t="t" r="r" b="b"/>
            <a:pathLst>
              <a:path w="6830695" h="3469004">
                <a:moveTo>
                  <a:pt x="6830568" y="3468623"/>
                </a:moveTo>
                <a:lnTo>
                  <a:pt x="0" y="3468623"/>
                </a:lnTo>
                <a:lnTo>
                  <a:pt x="0" y="0"/>
                </a:lnTo>
                <a:lnTo>
                  <a:pt x="6830568" y="0"/>
                </a:lnTo>
                <a:lnTo>
                  <a:pt x="6830568" y="76170"/>
                </a:lnTo>
                <a:lnTo>
                  <a:pt x="228319" y="76170"/>
                </a:lnTo>
                <a:lnTo>
                  <a:pt x="213325" y="76894"/>
                </a:lnTo>
                <a:lnTo>
                  <a:pt x="170070" y="87766"/>
                </a:lnTo>
                <a:lnTo>
                  <a:pt x="131803" y="110690"/>
                </a:lnTo>
                <a:lnTo>
                  <a:pt x="101735" y="143858"/>
                </a:lnTo>
                <a:lnTo>
                  <a:pt x="82624" y="184354"/>
                </a:lnTo>
                <a:lnTo>
                  <a:pt x="76106" y="228510"/>
                </a:lnTo>
                <a:lnTo>
                  <a:pt x="76106" y="2970635"/>
                </a:lnTo>
                <a:lnTo>
                  <a:pt x="82624" y="3014790"/>
                </a:lnTo>
                <a:lnTo>
                  <a:pt x="101735" y="3055286"/>
                </a:lnTo>
                <a:lnTo>
                  <a:pt x="131803" y="3088454"/>
                </a:lnTo>
                <a:lnTo>
                  <a:pt x="170070" y="3111379"/>
                </a:lnTo>
                <a:lnTo>
                  <a:pt x="213325" y="3122250"/>
                </a:lnTo>
                <a:lnTo>
                  <a:pt x="228319" y="3122975"/>
                </a:lnTo>
                <a:lnTo>
                  <a:pt x="6830568" y="3122975"/>
                </a:lnTo>
                <a:lnTo>
                  <a:pt x="6830568" y="3468623"/>
                </a:lnTo>
                <a:close/>
              </a:path>
              <a:path w="6830695" h="3469004">
                <a:moveTo>
                  <a:pt x="6830568" y="3122975"/>
                </a:moveTo>
                <a:lnTo>
                  <a:pt x="6602249" y="3122975"/>
                </a:lnTo>
                <a:lnTo>
                  <a:pt x="6617242" y="3122250"/>
                </a:lnTo>
                <a:lnTo>
                  <a:pt x="6631948" y="3120076"/>
                </a:lnTo>
                <a:lnTo>
                  <a:pt x="6674073" y="3104966"/>
                </a:lnTo>
                <a:lnTo>
                  <a:pt x="6709880" y="3078355"/>
                </a:lnTo>
                <a:lnTo>
                  <a:pt x="6736468" y="3042520"/>
                </a:lnTo>
                <a:lnTo>
                  <a:pt x="6751565" y="3000360"/>
                </a:lnTo>
                <a:lnTo>
                  <a:pt x="6754462" y="2970635"/>
                </a:lnTo>
                <a:lnTo>
                  <a:pt x="6754462" y="228510"/>
                </a:lnTo>
                <a:lnTo>
                  <a:pt x="6747944" y="184354"/>
                </a:lnTo>
                <a:lnTo>
                  <a:pt x="6728832" y="143858"/>
                </a:lnTo>
                <a:lnTo>
                  <a:pt x="6698764" y="110690"/>
                </a:lnTo>
                <a:lnTo>
                  <a:pt x="6660497" y="87766"/>
                </a:lnTo>
                <a:lnTo>
                  <a:pt x="6617242" y="76894"/>
                </a:lnTo>
                <a:lnTo>
                  <a:pt x="6602249" y="76170"/>
                </a:lnTo>
                <a:lnTo>
                  <a:pt x="6830568" y="76170"/>
                </a:lnTo>
                <a:lnTo>
                  <a:pt x="6830568" y="3122975"/>
                </a:lnTo>
                <a:close/>
              </a:path>
            </a:pathLst>
          </a:custGeom>
          <a:solidFill>
            <a:srgbClr val="000000">
              <a:alpha val="348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866" y="441930"/>
            <a:ext cx="6678355" cy="304680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46403" y="1313126"/>
            <a:ext cx="1303655" cy="1304925"/>
          </a:xfrm>
          <a:custGeom>
            <a:avLst/>
            <a:gdLst/>
            <a:ahLst/>
            <a:cxnLst/>
            <a:rect l="l" t="t" r="r" b="b"/>
            <a:pathLst>
              <a:path w="1303655" h="1304925">
                <a:moveTo>
                  <a:pt x="1303325" y="652206"/>
                </a:moveTo>
                <a:lnTo>
                  <a:pt x="1301560" y="700181"/>
                </a:lnTo>
                <a:lnTo>
                  <a:pt x="1296272" y="747905"/>
                </a:lnTo>
                <a:lnTo>
                  <a:pt x="1287490" y="795110"/>
                </a:lnTo>
                <a:lnTo>
                  <a:pt x="1275265" y="841532"/>
                </a:lnTo>
                <a:lnTo>
                  <a:pt x="1259661" y="886928"/>
                </a:lnTo>
                <a:lnTo>
                  <a:pt x="1240759" y="931061"/>
                </a:lnTo>
                <a:lnTo>
                  <a:pt x="1218664" y="973682"/>
                </a:lnTo>
                <a:lnTo>
                  <a:pt x="1193500" y="1014553"/>
                </a:lnTo>
                <a:lnTo>
                  <a:pt x="1165402" y="1053461"/>
                </a:lnTo>
                <a:lnTo>
                  <a:pt x="1134513" y="1090202"/>
                </a:lnTo>
                <a:lnTo>
                  <a:pt x="1101007" y="1124569"/>
                </a:lnTo>
                <a:lnTo>
                  <a:pt x="1065073" y="1156369"/>
                </a:lnTo>
                <a:lnTo>
                  <a:pt x="1026899" y="1185438"/>
                </a:lnTo>
                <a:lnTo>
                  <a:pt x="986684" y="1211623"/>
                </a:lnTo>
                <a:lnTo>
                  <a:pt x="944653" y="1234775"/>
                </a:lnTo>
                <a:lnTo>
                  <a:pt x="901043" y="1254766"/>
                </a:lnTo>
                <a:lnTo>
                  <a:pt x="856082" y="1271493"/>
                </a:lnTo>
                <a:lnTo>
                  <a:pt x="810004" y="1284868"/>
                </a:lnTo>
                <a:lnTo>
                  <a:pt x="763067" y="1294812"/>
                </a:lnTo>
                <a:lnTo>
                  <a:pt x="715537" y="1301273"/>
                </a:lnTo>
                <a:lnTo>
                  <a:pt x="667660" y="1304217"/>
                </a:lnTo>
                <a:lnTo>
                  <a:pt x="651662" y="1304413"/>
                </a:lnTo>
                <a:lnTo>
                  <a:pt x="635665" y="1304217"/>
                </a:lnTo>
                <a:lnTo>
                  <a:pt x="587788" y="1301273"/>
                </a:lnTo>
                <a:lnTo>
                  <a:pt x="540258" y="1294812"/>
                </a:lnTo>
                <a:lnTo>
                  <a:pt x="493321" y="1284868"/>
                </a:lnTo>
                <a:lnTo>
                  <a:pt x="447243" y="1271493"/>
                </a:lnTo>
                <a:lnTo>
                  <a:pt x="402282" y="1254766"/>
                </a:lnTo>
                <a:lnTo>
                  <a:pt x="358672" y="1234775"/>
                </a:lnTo>
                <a:lnTo>
                  <a:pt x="316640" y="1211623"/>
                </a:lnTo>
                <a:lnTo>
                  <a:pt x="276425" y="1185438"/>
                </a:lnTo>
                <a:lnTo>
                  <a:pt x="238252" y="1156369"/>
                </a:lnTo>
                <a:lnTo>
                  <a:pt x="202318" y="1124569"/>
                </a:lnTo>
                <a:lnTo>
                  <a:pt x="168812" y="1090202"/>
                </a:lnTo>
                <a:lnTo>
                  <a:pt x="137923" y="1053461"/>
                </a:lnTo>
                <a:lnTo>
                  <a:pt x="109824" y="1014553"/>
                </a:lnTo>
                <a:lnTo>
                  <a:pt x="84661" y="973682"/>
                </a:lnTo>
                <a:lnTo>
                  <a:pt x="62566" y="931061"/>
                </a:lnTo>
                <a:lnTo>
                  <a:pt x="43664" y="886928"/>
                </a:lnTo>
                <a:lnTo>
                  <a:pt x="28060" y="841532"/>
                </a:lnTo>
                <a:lnTo>
                  <a:pt x="15834" y="795110"/>
                </a:lnTo>
                <a:lnTo>
                  <a:pt x="7052" y="747905"/>
                </a:lnTo>
                <a:lnTo>
                  <a:pt x="1765" y="700181"/>
                </a:lnTo>
                <a:lnTo>
                  <a:pt x="0" y="652206"/>
                </a:lnTo>
                <a:lnTo>
                  <a:pt x="196" y="636196"/>
                </a:lnTo>
                <a:lnTo>
                  <a:pt x="3137" y="588279"/>
                </a:lnTo>
                <a:lnTo>
                  <a:pt x="9592" y="540708"/>
                </a:lnTo>
                <a:lnTo>
                  <a:pt x="19529" y="493733"/>
                </a:lnTo>
                <a:lnTo>
                  <a:pt x="32891" y="447616"/>
                </a:lnTo>
                <a:lnTo>
                  <a:pt x="49604" y="402618"/>
                </a:lnTo>
                <a:lnTo>
                  <a:pt x="69579" y="358971"/>
                </a:lnTo>
                <a:lnTo>
                  <a:pt x="92712" y="316905"/>
                </a:lnTo>
                <a:lnTo>
                  <a:pt x="118875" y="276656"/>
                </a:lnTo>
                <a:lnTo>
                  <a:pt x="147920" y="238451"/>
                </a:lnTo>
                <a:lnTo>
                  <a:pt x="179694" y="202486"/>
                </a:lnTo>
                <a:lnTo>
                  <a:pt x="214032" y="168953"/>
                </a:lnTo>
                <a:lnTo>
                  <a:pt x="250742" y="138038"/>
                </a:lnTo>
                <a:lnTo>
                  <a:pt x="289618" y="109916"/>
                </a:lnTo>
                <a:lnTo>
                  <a:pt x="330455" y="84732"/>
                </a:lnTo>
                <a:lnTo>
                  <a:pt x="373040" y="62618"/>
                </a:lnTo>
                <a:lnTo>
                  <a:pt x="417137" y="43700"/>
                </a:lnTo>
                <a:lnTo>
                  <a:pt x="462495" y="28083"/>
                </a:lnTo>
                <a:lnTo>
                  <a:pt x="508878" y="15847"/>
                </a:lnTo>
                <a:lnTo>
                  <a:pt x="556044" y="7058"/>
                </a:lnTo>
                <a:lnTo>
                  <a:pt x="603728" y="1766"/>
                </a:lnTo>
                <a:lnTo>
                  <a:pt x="651662" y="0"/>
                </a:lnTo>
                <a:lnTo>
                  <a:pt x="667660" y="196"/>
                </a:lnTo>
                <a:lnTo>
                  <a:pt x="715537" y="3140"/>
                </a:lnTo>
                <a:lnTo>
                  <a:pt x="763067" y="9600"/>
                </a:lnTo>
                <a:lnTo>
                  <a:pt x="810004" y="19545"/>
                </a:lnTo>
                <a:lnTo>
                  <a:pt x="856082" y="32919"/>
                </a:lnTo>
                <a:lnTo>
                  <a:pt x="901043" y="49646"/>
                </a:lnTo>
                <a:lnTo>
                  <a:pt x="944653" y="69637"/>
                </a:lnTo>
                <a:lnTo>
                  <a:pt x="986684" y="92789"/>
                </a:lnTo>
                <a:lnTo>
                  <a:pt x="1026899" y="118974"/>
                </a:lnTo>
                <a:lnTo>
                  <a:pt x="1065073" y="148044"/>
                </a:lnTo>
                <a:lnTo>
                  <a:pt x="1101007" y="179844"/>
                </a:lnTo>
                <a:lnTo>
                  <a:pt x="1134513" y="214211"/>
                </a:lnTo>
                <a:lnTo>
                  <a:pt x="1165402" y="250952"/>
                </a:lnTo>
                <a:lnTo>
                  <a:pt x="1193500" y="289859"/>
                </a:lnTo>
                <a:lnTo>
                  <a:pt x="1218664" y="330730"/>
                </a:lnTo>
                <a:lnTo>
                  <a:pt x="1240759" y="373352"/>
                </a:lnTo>
                <a:lnTo>
                  <a:pt x="1259661" y="417485"/>
                </a:lnTo>
                <a:lnTo>
                  <a:pt x="1275265" y="462881"/>
                </a:lnTo>
                <a:lnTo>
                  <a:pt x="1287490" y="509302"/>
                </a:lnTo>
                <a:lnTo>
                  <a:pt x="1296272" y="556508"/>
                </a:lnTo>
                <a:lnTo>
                  <a:pt x="1301560" y="604232"/>
                </a:lnTo>
                <a:lnTo>
                  <a:pt x="1303325" y="652206"/>
                </a:lnTo>
                <a:close/>
              </a:path>
            </a:pathLst>
          </a:custGeom>
          <a:ln w="28551">
            <a:solidFill>
              <a:srgbClr val="05B5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5760" y="365760"/>
            <a:ext cx="3587750" cy="1402080"/>
          </a:xfrm>
          <a:custGeom>
            <a:avLst/>
            <a:gdLst/>
            <a:ahLst/>
            <a:cxnLst/>
            <a:rect l="l" t="t" r="r" b="b"/>
            <a:pathLst>
              <a:path w="3587750" h="1402080">
                <a:moveTo>
                  <a:pt x="3587495" y="1402079"/>
                </a:moveTo>
                <a:lnTo>
                  <a:pt x="0" y="1402079"/>
                </a:lnTo>
                <a:lnTo>
                  <a:pt x="0" y="0"/>
                </a:lnTo>
                <a:lnTo>
                  <a:pt x="3587495" y="0"/>
                </a:lnTo>
                <a:lnTo>
                  <a:pt x="3587495" y="9521"/>
                </a:lnTo>
                <a:lnTo>
                  <a:pt x="85619" y="9521"/>
                </a:lnTo>
                <a:lnTo>
                  <a:pt x="85619" y="904520"/>
                </a:lnTo>
                <a:lnTo>
                  <a:pt x="91730" y="945917"/>
                </a:lnTo>
                <a:lnTo>
                  <a:pt x="109646" y="983881"/>
                </a:lnTo>
                <a:lnTo>
                  <a:pt x="137835" y="1014977"/>
                </a:lnTo>
                <a:lnTo>
                  <a:pt x="173710" y="1036468"/>
                </a:lnTo>
                <a:lnTo>
                  <a:pt x="214262" y="1046660"/>
                </a:lnTo>
                <a:lnTo>
                  <a:pt x="228319" y="1047339"/>
                </a:lnTo>
                <a:lnTo>
                  <a:pt x="3587495" y="1047339"/>
                </a:lnTo>
                <a:lnTo>
                  <a:pt x="3587495" y="1402079"/>
                </a:lnTo>
                <a:close/>
              </a:path>
              <a:path w="3587750" h="1402080">
                <a:moveTo>
                  <a:pt x="3587495" y="1047339"/>
                </a:moveTo>
                <a:lnTo>
                  <a:pt x="3167938" y="1047339"/>
                </a:lnTo>
                <a:lnTo>
                  <a:pt x="3181995" y="1046660"/>
                </a:lnTo>
                <a:lnTo>
                  <a:pt x="3195782" y="1044621"/>
                </a:lnTo>
                <a:lnTo>
                  <a:pt x="3235273" y="1030456"/>
                </a:lnTo>
                <a:lnTo>
                  <a:pt x="3268841" y="1005509"/>
                </a:lnTo>
                <a:lnTo>
                  <a:pt x="3293768" y="971913"/>
                </a:lnTo>
                <a:lnTo>
                  <a:pt x="3307921" y="932388"/>
                </a:lnTo>
                <a:lnTo>
                  <a:pt x="3310637" y="904520"/>
                </a:lnTo>
                <a:lnTo>
                  <a:pt x="3310637" y="9521"/>
                </a:lnTo>
                <a:lnTo>
                  <a:pt x="3587495" y="9521"/>
                </a:lnTo>
                <a:lnTo>
                  <a:pt x="3587495" y="1047339"/>
                </a:lnTo>
                <a:close/>
              </a:path>
            </a:pathLst>
          </a:custGeom>
          <a:solidFill>
            <a:srgbClr val="000000">
              <a:alpha val="3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41866" y="365760"/>
            <a:ext cx="3244215" cy="1057275"/>
          </a:xfrm>
          <a:custGeom>
            <a:avLst/>
            <a:gdLst/>
            <a:ahLst/>
            <a:cxnLst/>
            <a:rect l="l" t="t" r="r" b="b"/>
            <a:pathLst>
              <a:path w="3244215" h="1057275">
                <a:moveTo>
                  <a:pt x="3091831" y="1056860"/>
                </a:moveTo>
                <a:lnTo>
                  <a:pt x="152213" y="1056860"/>
                </a:lnTo>
                <a:lnTo>
                  <a:pt x="144735" y="1056677"/>
                </a:lnTo>
                <a:lnTo>
                  <a:pt x="100942" y="1047958"/>
                </a:lnTo>
                <a:lnTo>
                  <a:pt x="61532" y="1026875"/>
                </a:lnTo>
                <a:lnTo>
                  <a:pt x="29959" y="995275"/>
                </a:lnTo>
                <a:lnTo>
                  <a:pt x="8893" y="955832"/>
                </a:lnTo>
                <a:lnTo>
                  <a:pt x="182" y="912003"/>
                </a:lnTo>
                <a:lnTo>
                  <a:pt x="0" y="904520"/>
                </a:lnTo>
                <a:lnTo>
                  <a:pt x="0" y="0"/>
                </a:lnTo>
                <a:lnTo>
                  <a:pt x="3244044" y="0"/>
                </a:lnTo>
                <a:lnTo>
                  <a:pt x="3244044" y="904520"/>
                </a:lnTo>
                <a:lnTo>
                  <a:pt x="3237491" y="948741"/>
                </a:lnTo>
                <a:lnTo>
                  <a:pt x="3218391" y="989154"/>
                </a:lnTo>
                <a:lnTo>
                  <a:pt x="3188395" y="1022281"/>
                </a:lnTo>
                <a:lnTo>
                  <a:pt x="3150080" y="1045263"/>
                </a:lnTo>
                <a:lnTo>
                  <a:pt x="3106750" y="1056128"/>
                </a:lnTo>
                <a:lnTo>
                  <a:pt x="3091831" y="1056860"/>
                </a:lnTo>
                <a:close/>
              </a:path>
            </a:pathLst>
          </a:custGeom>
          <a:solidFill>
            <a:srgbClr val="161B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608831" y="365760"/>
            <a:ext cx="3587750" cy="1402080"/>
          </a:xfrm>
          <a:custGeom>
            <a:avLst/>
            <a:gdLst/>
            <a:ahLst/>
            <a:cxnLst/>
            <a:rect l="l" t="t" r="r" b="b"/>
            <a:pathLst>
              <a:path w="3587750" h="1402080">
                <a:moveTo>
                  <a:pt x="3587496" y="1402079"/>
                </a:moveTo>
                <a:lnTo>
                  <a:pt x="0" y="1402079"/>
                </a:lnTo>
                <a:lnTo>
                  <a:pt x="0" y="0"/>
                </a:lnTo>
                <a:lnTo>
                  <a:pt x="3587496" y="0"/>
                </a:lnTo>
                <a:lnTo>
                  <a:pt x="3587496" y="9521"/>
                </a:lnTo>
                <a:lnTo>
                  <a:pt x="276859" y="9521"/>
                </a:lnTo>
                <a:lnTo>
                  <a:pt x="276859" y="904520"/>
                </a:lnTo>
                <a:lnTo>
                  <a:pt x="282969" y="945917"/>
                </a:lnTo>
                <a:lnTo>
                  <a:pt x="300886" y="983881"/>
                </a:lnTo>
                <a:lnTo>
                  <a:pt x="329075" y="1014977"/>
                </a:lnTo>
                <a:lnTo>
                  <a:pt x="364949" y="1036468"/>
                </a:lnTo>
                <a:lnTo>
                  <a:pt x="405501" y="1046660"/>
                </a:lnTo>
                <a:lnTo>
                  <a:pt x="419559" y="1047339"/>
                </a:lnTo>
                <a:lnTo>
                  <a:pt x="3587496" y="1047339"/>
                </a:lnTo>
                <a:lnTo>
                  <a:pt x="3587496" y="1402079"/>
                </a:lnTo>
                <a:close/>
              </a:path>
              <a:path w="3587750" h="1402080">
                <a:moveTo>
                  <a:pt x="3587496" y="1047339"/>
                </a:moveTo>
                <a:lnTo>
                  <a:pt x="3359177" y="1047339"/>
                </a:lnTo>
                <a:lnTo>
                  <a:pt x="3373234" y="1046660"/>
                </a:lnTo>
                <a:lnTo>
                  <a:pt x="3387021" y="1044621"/>
                </a:lnTo>
                <a:lnTo>
                  <a:pt x="3426512" y="1030456"/>
                </a:lnTo>
                <a:lnTo>
                  <a:pt x="3460081" y="1005509"/>
                </a:lnTo>
                <a:lnTo>
                  <a:pt x="3485007" y="971913"/>
                </a:lnTo>
                <a:lnTo>
                  <a:pt x="3499161" y="932388"/>
                </a:lnTo>
                <a:lnTo>
                  <a:pt x="3501877" y="904520"/>
                </a:lnTo>
                <a:lnTo>
                  <a:pt x="3501877" y="9521"/>
                </a:lnTo>
                <a:lnTo>
                  <a:pt x="3587496" y="9521"/>
                </a:lnTo>
                <a:lnTo>
                  <a:pt x="3587496" y="1047339"/>
                </a:lnTo>
                <a:close/>
              </a:path>
            </a:pathLst>
          </a:custGeom>
          <a:solidFill>
            <a:srgbClr val="000000">
              <a:alpha val="3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876177" y="365760"/>
            <a:ext cx="3244215" cy="1057275"/>
          </a:xfrm>
          <a:custGeom>
            <a:avLst/>
            <a:gdLst/>
            <a:ahLst/>
            <a:cxnLst/>
            <a:rect l="l" t="t" r="r" b="b"/>
            <a:pathLst>
              <a:path w="3244215" h="1057275">
                <a:moveTo>
                  <a:pt x="3091831" y="1056860"/>
                </a:moveTo>
                <a:lnTo>
                  <a:pt x="152213" y="1056860"/>
                </a:lnTo>
                <a:lnTo>
                  <a:pt x="144735" y="1056677"/>
                </a:lnTo>
                <a:lnTo>
                  <a:pt x="100941" y="1047958"/>
                </a:lnTo>
                <a:lnTo>
                  <a:pt x="61531" y="1026875"/>
                </a:lnTo>
                <a:lnTo>
                  <a:pt x="29958" y="995275"/>
                </a:lnTo>
                <a:lnTo>
                  <a:pt x="8893" y="955832"/>
                </a:lnTo>
                <a:lnTo>
                  <a:pt x="182" y="912003"/>
                </a:lnTo>
                <a:lnTo>
                  <a:pt x="0" y="904520"/>
                </a:lnTo>
                <a:lnTo>
                  <a:pt x="0" y="0"/>
                </a:lnTo>
                <a:lnTo>
                  <a:pt x="3244044" y="0"/>
                </a:lnTo>
                <a:lnTo>
                  <a:pt x="3244044" y="904520"/>
                </a:lnTo>
                <a:lnTo>
                  <a:pt x="3237490" y="948741"/>
                </a:lnTo>
                <a:lnTo>
                  <a:pt x="3218391" y="989154"/>
                </a:lnTo>
                <a:lnTo>
                  <a:pt x="3188394" y="1022281"/>
                </a:lnTo>
                <a:lnTo>
                  <a:pt x="3150080" y="1045263"/>
                </a:lnTo>
                <a:lnTo>
                  <a:pt x="3106750" y="1056128"/>
                </a:lnTo>
                <a:lnTo>
                  <a:pt x="3091831" y="1056860"/>
                </a:lnTo>
                <a:close/>
              </a:path>
            </a:pathLst>
          </a:custGeom>
          <a:solidFill>
            <a:srgbClr val="161B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1565" y="648219"/>
            <a:ext cx="290893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08080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60942"/>
            <a:ext cx="6806565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50768"/>
            <a:ext cx="242011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s7086700@gmail.com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hyperlink" Target="https://pdfcrowd.com/api/html-to-pdf-api/?ref=pdf" TargetMode="External"/><Relationship Id="rId9" Type="http://schemas.openxmlformats.org/officeDocument/2006/relationships/hyperlink" Target="https://pdfcrowd.com/?ref=pdf" TargetMode="External"/><Relationship Id="rId10" Type="http://schemas.openxmlformats.org/officeDocument/2006/relationships/hyperlink" Target="https://pdfcrowd.com/html-to-pdf/?ref=pdf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pdfcrowd.com/api/html-to-pdf-api/?ref=pdf" TargetMode="External"/><Relationship Id="rId3" Type="http://schemas.openxmlformats.org/officeDocument/2006/relationships/hyperlink" Target="https://pdfcrowd.com/?ref=pdf" TargetMode="External"/><Relationship Id="rId4" Type="http://schemas.openxmlformats.org/officeDocument/2006/relationships/hyperlink" Target="https://pdfcrowd.com/html-to-pdf/?ref=pdf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00186" y="1333750"/>
            <a:ext cx="955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08080"/>
                </a:solidFill>
                <a:latin typeface="Lucida Sans Unicode"/>
                <a:cs typeface="Lucida Sans Unicode"/>
              </a:rPr>
              <a:t>Chandrasek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47973" y="1571782"/>
            <a:ext cx="1568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808080"/>
                </a:solidFill>
                <a:latin typeface="Lucida Sans Unicode"/>
                <a:cs typeface="Lucida Sans Unicode"/>
              </a:rPr>
              <a:t>M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9"/>
              <a:t>CHANDRASEKAR</a:t>
            </a:r>
            <a:r>
              <a:rPr dirty="0" spc="-204"/>
              <a:t> </a:t>
            </a:r>
            <a:r>
              <a:rPr dirty="0" spc="-50"/>
              <a:t>M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2141565" y="1040494"/>
            <a:ext cx="3669029" cy="2234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36089">
              <a:lnSpc>
                <a:spcPct val="151000"/>
              </a:lnSpc>
              <a:spcBef>
                <a:spcPts val="100"/>
              </a:spcBef>
            </a:pPr>
            <a:r>
              <a:rPr dirty="0" sz="1200" spc="-65">
                <a:solidFill>
                  <a:srgbClr val="C8D0D9"/>
                </a:solidFill>
                <a:latin typeface="Lucida Sans Unicode"/>
                <a:cs typeface="Lucida Sans Unicode"/>
              </a:rPr>
              <a:t>II</a:t>
            </a:r>
            <a:r>
              <a:rPr dirty="0" sz="1200" spc="55">
                <a:solidFill>
                  <a:srgbClr val="C8D0D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C8D0D9"/>
                </a:solidFill>
                <a:latin typeface="Lucida Sans Unicode"/>
                <a:cs typeface="Lucida Sans Unicode"/>
              </a:rPr>
              <a:t>B.Sc.</a:t>
            </a:r>
            <a:r>
              <a:rPr dirty="0" sz="1200" spc="55">
                <a:solidFill>
                  <a:srgbClr val="C8D0D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C8D0D9"/>
                </a:solidFill>
                <a:latin typeface="Lucida Sans Unicode"/>
                <a:cs typeface="Lucida Sans Unicode"/>
              </a:rPr>
              <a:t>Computer</a:t>
            </a:r>
            <a:r>
              <a:rPr dirty="0" sz="1200" spc="55">
                <a:solidFill>
                  <a:srgbClr val="C8D0D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45">
                <a:solidFill>
                  <a:srgbClr val="C8D0D9"/>
                </a:solidFill>
                <a:latin typeface="Lucida Sans Unicode"/>
                <a:cs typeface="Lucida Sans Unicode"/>
              </a:rPr>
              <a:t>Science </a:t>
            </a:r>
            <a:r>
              <a:rPr dirty="0" sz="1200">
                <a:solidFill>
                  <a:srgbClr val="C8D0D9"/>
                </a:solidFill>
                <a:latin typeface="Lucida Sans Unicode"/>
                <a:cs typeface="Lucida Sans Unicode"/>
              </a:rPr>
              <a:t>Date</a:t>
            </a:r>
            <a:r>
              <a:rPr dirty="0" sz="1200" spc="-15">
                <a:solidFill>
                  <a:srgbClr val="C8D0D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C8D0D9"/>
                </a:solidFill>
                <a:latin typeface="Lucida Sans Unicode"/>
                <a:cs typeface="Lucida Sans Unicode"/>
              </a:rPr>
              <a:t>of</a:t>
            </a:r>
            <a:r>
              <a:rPr dirty="0" sz="1200" spc="-15">
                <a:solidFill>
                  <a:srgbClr val="C8D0D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C8D0D9"/>
                </a:solidFill>
                <a:latin typeface="Lucida Sans Unicode"/>
                <a:cs typeface="Lucida Sans Unicode"/>
              </a:rPr>
              <a:t>Birth:</a:t>
            </a:r>
            <a:r>
              <a:rPr dirty="0" sz="1200" spc="-15">
                <a:solidFill>
                  <a:srgbClr val="C8D0D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C8D0D9"/>
                </a:solidFill>
                <a:latin typeface="Lucida Sans Unicode"/>
                <a:cs typeface="Lucida Sans Unicode"/>
              </a:rPr>
              <a:t>16/06/2007 </a:t>
            </a:r>
            <a:r>
              <a:rPr dirty="0" sz="1200" spc="-150">
                <a:solidFill>
                  <a:srgbClr val="C8D0D9"/>
                </a:solidFill>
                <a:latin typeface="Lucida Sans Unicode"/>
                <a:cs typeface="Lucida Sans Unicode"/>
              </a:rPr>
              <a:t>10TH</a:t>
            </a:r>
            <a:r>
              <a:rPr dirty="0" sz="1200" spc="-30">
                <a:solidFill>
                  <a:srgbClr val="C8D0D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5">
                <a:solidFill>
                  <a:srgbClr val="C8D0D9"/>
                </a:solidFill>
                <a:latin typeface="Lucida Sans Unicode"/>
                <a:cs typeface="Lucida Sans Unicode"/>
              </a:rPr>
              <a:t>MARK</a:t>
            </a:r>
            <a:r>
              <a:rPr dirty="0" sz="1200" spc="-30">
                <a:solidFill>
                  <a:srgbClr val="C8D0D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C8D0D9"/>
                </a:solidFill>
                <a:latin typeface="Lucida Sans Unicode"/>
                <a:cs typeface="Lucida Sans Unicode"/>
              </a:rPr>
              <a:t>301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200" spc="-150">
                <a:solidFill>
                  <a:srgbClr val="C8D0D9"/>
                </a:solidFill>
                <a:latin typeface="Lucida Sans Unicode"/>
                <a:cs typeface="Lucida Sans Unicode"/>
              </a:rPr>
              <a:t>10TH</a:t>
            </a:r>
            <a:r>
              <a:rPr dirty="0" sz="1200" spc="-40">
                <a:solidFill>
                  <a:srgbClr val="C8D0D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C8D0D9"/>
                </a:solidFill>
                <a:latin typeface="Lucida Sans Unicode"/>
                <a:cs typeface="Lucida Sans Unicode"/>
              </a:rPr>
              <a:t>STUDING</a:t>
            </a:r>
            <a:r>
              <a:rPr dirty="0" sz="1200" spc="-35">
                <a:solidFill>
                  <a:srgbClr val="C8D0D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0">
                <a:solidFill>
                  <a:srgbClr val="C8D0D9"/>
                </a:solidFill>
                <a:latin typeface="Lucida Sans Unicode"/>
                <a:cs typeface="Lucida Sans Unicode"/>
              </a:rPr>
              <a:t>IN</a:t>
            </a:r>
            <a:r>
              <a:rPr dirty="0" sz="1200" spc="-35">
                <a:solidFill>
                  <a:srgbClr val="C8D0D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C8D0D9"/>
                </a:solidFill>
                <a:latin typeface="Lucida Sans Unicode"/>
                <a:cs typeface="Lucida Sans Unicode"/>
              </a:rPr>
              <a:t>GHS</a:t>
            </a:r>
            <a:r>
              <a:rPr dirty="0" sz="1200" spc="-40">
                <a:solidFill>
                  <a:srgbClr val="C8D0D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C8D0D9"/>
                </a:solidFill>
                <a:latin typeface="Lucida Sans Unicode"/>
                <a:cs typeface="Lucida Sans Unicode"/>
              </a:rPr>
              <a:t>PUNNAM</a:t>
            </a:r>
            <a:r>
              <a:rPr dirty="0" sz="1200" spc="-35">
                <a:solidFill>
                  <a:srgbClr val="C8D0D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C8D0D9"/>
                </a:solidFill>
                <a:latin typeface="Lucida Sans Unicode"/>
                <a:cs typeface="Lucida Sans Unicode"/>
              </a:rPr>
              <a:t>ERODE(DT)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200" spc="-235">
                <a:solidFill>
                  <a:srgbClr val="C8D0D9"/>
                </a:solidFill>
                <a:latin typeface="Lucida Sans Unicode"/>
                <a:cs typeface="Lucida Sans Unicode"/>
              </a:rPr>
              <a:t>11TH</a:t>
            </a:r>
            <a:r>
              <a:rPr dirty="0" sz="1200" spc="-45">
                <a:solidFill>
                  <a:srgbClr val="C8D0D9"/>
                </a:solidFill>
                <a:latin typeface="Lucida Sans Unicode"/>
                <a:cs typeface="Lucida Sans Unicode"/>
              </a:rPr>
              <a:t> MARK</a:t>
            </a:r>
            <a:r>
              <a:rPr dirty="0" sz="1200" spc="-40">
                <a:solidFill>
                  <a:srgbClr val="C8D0D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C8D0D9"/>
                </a:solidFill>
                <a:latin typeface="Lucida Sans Unicode"/>
                <a:cs typeface="Lucida Sans Unicode"/>
              </a:rPr>
              <a:t>286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200" spc="-235">
                <a:solidFill>
                  <a:srgbClr val="C8D0D9"/>
                </a:solidFill>
                <a:latin typeface="Lucida Sans Unicode"/>
                <a:cs typeface="Lucida Sans Unicode"/>
              </a:rPr>
              <a:t>11TH</a:t>
            </a:r>
            <a:r>
              <a:rPr dirty="0" sz="1200" spc="-20">
                <a:solidFill>
                  <a:srgbClr val="C8D0D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C8D0D9"/>
                </a:solidFill>
                <a:latin typeface="Lucida Sans Unicode"/>
                <a:cs typeface="Lucida Sans Unicode"/>
              </a:rPr>
              <a:t>STUDING</a:t>
            </a:r>
            <a:r>
              <a:rPr dirty="0" sz="1200" spc="-20">
                <a:solidFill>
                  <a:srgbClr val="C8D0D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0">
                <a:solidFill>
                  <a:srgbClr val="C8D0D9"/>
                </a:solidFill>
                <a:latin typeface="Lucida Sans Unicode"/>
                <a:cs typeface="Lucida Sans Unicode"/>
              </a:rPr>
              <a:t>IN</a:t>
            </a:r>
            <a:r>
              <a:rPr dirty="0" sz="1200" spc="-20">
                <a:solidFill>
                  <a:srgbClr val="C8D0D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C8D0D9"/>
                </a:solidFill>
                <a:latin typeface="Lucida Sans Unicode"/>
                <a:cs typeface="Lucida Sans Unicode"/>
              </a:rPr>
              <a:t>GHSS</a:t>
            </a:r>
            <a:r>
              <a:rPr dirty="0" sz="1200" spc="-20">
                <a:solidFill>
                  <a:srgbClr val="C8D0D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5">
                <a:solidFill>
                  <a:srgbClr val="C8D0D9"/>
                </a:solidFill>
                <a:latin typeface="Lucida Sans Unicode"/>
                <a:cs typeface="Lucida Sans Unicode"/>
              </a:rPr>
              <a:t>GURUVARETYUR</a:t>
            </a:r>
            <a:r>
              <a:rPr dirty="0" sz="1200" spc="-20">
                <a:solidFill>
                  <a:srgbClr val="C8D0D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C8D0D9"/>
                </a:solidFill>
                <a:latin typeface="Lucida Sans Unicode"/>
                <a:cs typeface="Lucida Sans Unicode"/>
              </a:rPr>
              <a:t>ERODE(DT)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200" spc="-160">
                <a:solidFill>
                  <a:srgbClr val="C8D0D9"/>
                </a:solidFill>
                <a:latin typeface="Lucida Sans Unicode"/>
                <a:cs typeface="Lucida Sans Unicode"/>
              </a:rPr>
              <a:t>12TH</a:t>
            </a:r>
            <a:r>
              <a:rPr dirty="0" sz="1200" spc="-40">
                <a:solidFill>
                  <a:srgbClr val="C8D0D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45">
                <a:solidFill>
                  <a:srgbClr val="C8D0D9"/>
                </a:solidFill>
                <a:latin typeface="Lucida Sans Unicode"/>
                <a:cs typeface="Lucida Sans Unicode"/>
              </a:rPr>
              <a:t>MARK</a:t>
            </a:r>
            <a:r>
              <a:rPr dirty="0" sz="1200" spc="-40">
                <a:solidFill>
                  <a:srgbClr val="C8D0D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C8D0D9"/>
                </a:solidFill>
                <a:latin typeface="Lucida Sans Unicode"/>
                <a:cs typeface="Lucida Sans Unicode"/>
              </a:rPr>
              <a:t>290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200" spc="-235">
                <a:solidFill>
                  <a:srgbClr val="C8D0D9"/>
                </a:solidFill>
                <a:latin typeface="Lucida Sans Unicode"/>
                <a:cs typeface="Lucida Sans Unicode"/>
              </a:rPr>
              <a:t>11TH</a:t>
            </a:r>
            <a:r>
              <a:rPr dirty="0" sz="1200" spc="-20">
                <a:solidFill>
                  <a:srgbClr val="C8D0D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0">
                <a:solidFill>
                  <a:srgbClr val="C8D0D9"/>
                </a:solidFill>
                <a:latin typeface="Lucida Sans Unicode"/>
                <a:cs typeface="Lucida Sans Unicode"/>
              </a:rPr>
              <a:t>STUDING</a:t>
            </a:r>
            <a:r>
              <a:rPr dirty="0" sz="1200" spc="-20">
                <a:solidFill>
                  <a:srgbClr val="C8D0D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0">
                <a:solidFill>
                  <a:srgbClr val="C8D0D9"/>
                </a:solidFill>
                <a:latin typeface="Lucida Sans Unicode"/>
                <a:cs typeface="Lucida Sans Unicode"/>
              </a:rPr>
              <a:t>IN</a:t>
            </a:r>
            <a:r>
              <a:rPr dirty="0" sz="1200" spc="-20">
                <a:solidFill>
                  <a:srgbClr val="C8D0D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C8D0D9"/>
                </a:solidFill>
                <a:latin typeface="Lucida Sans Unicode"/>
                <a:cs typeface="Lucida Sans Unicode"/>
              </a:rPr>
              <a:t>GHSS</a:t>
            </a:r>
            <a:r>
              <a:rPr dirty="0" sz="1200" spc="-20">
                <a:solidFill>
                  <a:srgbClr val="C8D0D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35">
                <a:solidFill>
                  <a:srgbClr val="C8D0D9"/>
                </a:solidFill>
                <a:latin typeface="Lucida Sans Unicode"/>
                <a:cs typeface="Lucida Sans Unicode"/>
              </a:rPr>
              <a:t>GURUVARETYUR</a:t>
            </a:r>
            <a:r>
              <a:rPr dirty="0" sz="1200" spc="-20">
                <a:solidFill>
                  <a:srgbClr val="C8D0D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C8D0D9"/>
                </a:solidFill>
                <a:latin typeface="Lucida Sans Unicode"/>
                <a:cs typeface="Lucida Sans Unicode"/>
              </a:rPr>
              <a:t>ERODE(DT)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365760" y="3526536"/>
            <a:ext cx="3587750" cy="3209925"/>
            <a:chOff x="365760" y="3526536"/>
            <a:chExt cx="3587750" cy="3209925"/>
          </a:xfrm>
        </p:grpSpPr>
        <p:sp>
          <p:nvSpPr>
            <p:cNvPr id="7" name="object 7" descr=""/>
            <p:cNvSpPr/>
            <p:nvPr/>
          </p:nvSpPr>
          <p:spPr>
            <a:xfrm>
              <a:off x="365760" y="3526536"/>
              <a:ext cx="3587750" cy="3209925"/>
            </a:xfrm>
            <a:custGeom>
              <a:avLst/>
              <a:gdLst/>
              <a:ahLst/>
              <a:cxnLst/>
              <a:rect l="l" t="t" r="r" b="b"/>
              <a:pathLst>
                <a:path w="3587750" h="3209925">
                  <a:moveTo>
                    <a:pt x="3587495" y="3209543"/>
                  </a:moveTo>
                  <a:lnTo>
                    <a:pt x="0" y="3209543"/>
                  </a:lnTo>
                  <a:lnTo>
                    <a:pt x="0" y="0"/>
                  </a:lnTo>
                  <a:lnTo>
                    <a:pt x="3587495" y="0"/>
                  </a:lnTo>
                  <a:lnTo>
                    <a:pt x="3587495" y="200231"/>
                  </a:lnTo>
                  <a:lnTo>
                    <a:pt x="228319" y="200231"/>
                  </a:lnTo>
                  <a:lnTo>
                    <a:pt x="214262" y="200910"/>
                  </a:lnTo>
                  <a:lnTo>
                    <a:pt x="173710" y="211102"/>
                  </a:lnTo>
                  <a:lnTo>
                    <a:pt x="137835" y="232594"/>
                  </a:lnTo>
                  <a:lnTo>
                    <a:pt x="109646" y="263689"/>
                  </a:lnTo>
                  <a:lnTo>
                    <a:pt x="91730" y="301653"/>
                  </a:lnTo>
                  <a:lnTo>
                    <a:pt x="85619" y="343050"/>
                  </a:lnTo>
                  <a:lnTo>
                    <a:pt x="85619" y="2713845"/>
                  </a:lnTo>
                  <a:lnTo>
                    <a:pt x="91729" y="2755241"/>
                  </a:lnTo>
                  <a:lnTo>
                    <a:pt x="109646" y="2793206"/>
                  </a:lnTo>
                  <a:lnTo>
                    <a:pt x="137835" y="2824301"/>
                  </a:lnTo>
                  <a:lnTo>
                    <a:pt x="173710" y="2845792"/>
                  </a:lnTo>
                  <a:lnTo>
                    <a:pt x="214262" y="2855985"/>
                  </a:lnTo>
                  <a:lnTo>
                    <a:pt x="228319" y="2856665"/>
                  </a:lnTo>
                  <a:lnTo>
                    <a:pt x="3587495" y="2856665"/>
                  </a:lnTo>
                  <a:lnTo>
                    <a:pt x="3587495" y="3209543"/>
                  </a:lnTo>
                  <a:close/>
                </a:path>
                <a:path w="3587750" h="3209925">
                  <a:moveTo>
                    <a:pt x="3587495" y="2856665"/>
                  </a:moveTo>
                  <a:lnTo>
                    <a:pt x="3167938" y="2856665"/>
                  </a:lnTo>
                  <a:lnTo>
                    <a:pt x="3181995" y="2855985"/>
                  </a:lnTo>
                  <a:lnTo>
                    <a:pt x="3195782" y="2853946"/>
                  </a:lnTo>
                  <a:lnTo>
                    <a:pt x="3235274" y="2839780"/>
                  </a:lnTo>
                  <a:lnTo>
                    <a:pt x="3268841" y="2814834"/>
                  </a:lnTo>
                  <a:lnTo>
                    <a:pt x="3293768" y="2781237"/>
                  </a:lnTo>
                  <a:lnTo>
                    <a:pt x="3307921" y="2741713"/>
                  </a:lnTo>
                  <a:lnTo>
                    <a:pt x="3310637" y="2713845"/>
                  </a:lnTo>
                  <a:lnTo>
                    <a:pt x="3310637" y="343050"/>
                  </a:lnTo>
                  <a:lnTo>
                    <a:pt x="3304527" y="301653"/>
                  </a:lnTo>
                  <a:lnTo>
                    <a:pt x="3286610" y="263689"/>
                  </a:lnTo>
                  <a:lnTo>
                    <a:pt x="3258421" y="232594"/>
                  </a:lnTo>
                  <a:lnTo>
                    <a:pt x="3222546" y="211102"/>
                  </a:lnTo>
                  <a:lnTo>
                    <a:pt x="3181995" y="200910"/>
                  </a:lnTo>
                  <a:lnTo>
                    <a:pt x="3167938" y="200231"/>
                  </a:lnTo>
                  <a:lnTo>
                    <a:pt x="3587495" y="200231"/>
                  </a:lnTo>
                  <a:lnTo>
                    <a:pt x="3587495" y="2856665"/>
                  </a:lnTo>
                  <a:close/>
                </a:path>
              </a:pathLst>
            </a:custGeom>
            <a:solidFill>
              <a:srgbClr val="000000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41866" y="3717246"/>
              <a:ext cx="3244215" cy="2675890"/>
            </a:xfrm>
            <a:custGeom>
              <a:avLst/>
              <a:gdLst/>
              <a:ahLst/>
              <a:cxnLst/>
              <a:rect l="l" t="t" r="r" b="b"/>
              <a:pathLst>
                <a:path w="3244215" h="2675890">
                  <a:moveTo>
                    <a:pt x="3091831" y="2675476"/>
                  </a:moveTo>
                  <a:lnTo>
                    <a:pt x="152213" y="2675476"/>
                  </a:lnTo>
                  <a:lnTo>
                    <a:pt x="144735" y="2675292"/>
                  </a:lnTo>
                  <a:lnTo>
                    <a:pt x="100942" y="2666574"/>
                  </a:lnTo>
                  <a:lnTo>
                    <a:pt x="61532" y="2645491"/>
                  </a:lnTo>
                  <a:lnTo>
                    <a:pt x="29959" y="2613892"/>
                  </a:lnTo>
                  <a:lnTo>
                    <a:pt x="8893" y="2574448"/>
                  </a:lnTo>
                  <a:lnTo>
                    <a:pt x="182" y="2530619"/>
                  </a:lnTo>
                  <a:lnTo>
                    <a:pt x="0" y="2523135"/>
                  </a:lnTo>
                  <a:lnTo>
                    <a:pt x="0" y="152340"/>
                  </a:lnTo>
                  <a:lnTo>
                    <a:pt x="6552" y="108117"/>
                  </a:lnTo>
                  <a:lnTo>
                    <a:pt x="25652" y="67704"/>
                  </a:lnTo>
                  <a:lnTo>
                    <a:pt x="55649" y="34577"/>
                  </a:lnTo>
                  <a:lnTo>
                    <a:pt x="93963" y="11595"/>
                  </a:lnTo>
                  <a:lnTo>
                    <a:pt x="137293" y="731"/>
                  </a:lnTo>
                  <a:lnTo>
                    <a:pt x="152213" y="0"/>
                  </a:lnTo>
                  <a:lnTo>
                    <a:pt x="3091831" y="0"/>
                  </a:lnTo>
                  <a:lnTo>
                    <a:pt x="3136016" y="6557"/>
                  </a:lnTo>
                  <a:lnTo>
                    <a:pt x="3176396" y="25673"/>
                  </a:lnTo>
                  <a:lnTo>
                    <a:pt x="3209494" y="55695"/>
                  </a:lnTo>
                  <a:lnTo>
                    <a:pt x="3232457" y="94041"/>
                  </a:lnTo>
                  <a:lnTo>
                    <a:pt x="3243313" y="137407"/>
                  </a:lnTo>
                  <a:lnTo>
                    <a:pt x="3244044" y="152340"/>
                  </a:lnTo>
                  <a:lnTo>
                    <a:pt x="3244044" y="2523135"/>
                  </a:lnTo>
                  <a:lnTo>
                    <a:pt x="3237491" y="2567357"/>
                  </a:lnTo>
                  <a:lnTo>
                    <a:pt x="3218391" y="2607771"/>
                  </a:lnTo>
                  <a:lnTo>
                    <a:pt x="3188395" y="2640897"/>
                  </a:lnTo>
                  <a:lnTo>
                    <a:pt x="3150080" y="2663879"/>
                  </a:lnTo>
                  <a:lnTo>
                    <a:pt x="3106750" y="2674743"/>
                  </a:lnTo>
                  <a:lnTo>
                    <a:pt x="3091831" y="2675476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32133" y="4926447"/>
              <a:ext cx="2863850" cy="9525"/>
            </a:xfrm>
            <a:custGeom>
              <a:avLst/>
              <a:gdLst/>
              <a:ahLst/>
              <a:cxnLst/>
              <a:rect l="l" t="t" r="r" b="b"/>
              <a:pathLst>
                <a:path w="2863850" h="9525">
                  <a:moveTo>
                    <a:pt x="2863511" y="9521"/>
                  </a:moveTo>
                  <a:lnTo>
                    <a:pt x="0" y="9521"/>
                  </a:lnTo>
                  <a:lnTo>
                    <a:pt x="0" y="0"/>
                  </a:lnTo>
                  <a:lnTo>
                    <a:pt x="2863511" y="0"/>
                  </a:lnTo>
                  <a:lnTo>
                    <a:pt x="2863511" y="9521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619433" y="4097679"/>
            <a:ext cx="6496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808080"/>
                </a:solidFill>
                <a:latin typeface="Arial Black"/>
                <a:cs typeface="Arial Black"/>
              </a:rPr>
              <a:t>Family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19433" y="4618587"/>
            <a:ext cx="17348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5">
                <a:solidFill>
                  <a:srgbClr val="808080"/>
                </a:solidFill>
                <a:latin typeface="Arial Black"/>
                <a:cs typeface="Arial Black"/>
              </a:rPr>
              <a:t>Father: </a:t>
            </a:r>
            <a:r>
              <a:rPr dirty="0" sz="1200" spc="70">
                <a:solidFill>
                  <a:srgbClr val="808080"/>
                </a:solidFill>
                <a:latin typeface="Lucida Sans Unicode"/>
                <a:cs typeface="Lucida Sans Unicode"/>
              </a:rPr>
              <a:t>Madhappan</a:t>
            </a:r>
            <a:r>
              <a:rPr dirty="0" sz="1200" spc="-35">
                <a:solidFill>
                  <a:srgbClr val="808080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0">
                <a:solidFill>
                  <a:srgbClr val="808080"/>
                </a:solidFill>
                <a:latin typeface="Lucida Sans Unicode"/>
                <a:cs typeface="Lucida Sans Unicode"/>
              </a:rPr>
              <a:t>M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19433" y="5018480"/>
            <a:ext cx="18218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5">
                <a:solidFill>
                  <a:srgbClr val="808080"/>
                </a:solidFill>
                <a:latin typeface="Arial Black"/>
                <a:cs typeface="Arial Black"/>
              </a:rPr>
              <a:t>Mother:</a:t>
            </a:r>
            <a:r>
              <a:rPr dirty="0" sz="1200" spc="-55">
                <a:solidFill>
                  <a:srgbClr val="808080"/>
                </a:solidFill>
                <a:latin typeface="Arial Black"/>
                <a:cs typeface="Arial Black"/>
              </a:rPr>
              <a:t> </a:t>
            </a:r>
            <a:r>
              <a:rPr dirty="0" sz="1200" spc="45">
                <a:solidFill>
                  <a:srgbClr val="808080"/>
                </a:solidFill>
                <a:latin typeface="Lucida Sans Unicode"/>
                <a:cs typeface="Lucida Sans Unicode"/>
              </a:rPr>
              <a:t>Thangamani</a:t>
            </a:r>
            <a:r>
              <a:rPr dirty="0" sz="1200" spc="-30">
                <a:solidFill>
                  <a:srgbClr val="808080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0">
                <a:solidFill>
                  <a:srgbClr val="808080"/>
                </a:solidFill>
                <a:latin typeface="Lucida Sans Unicode"/>
                <a:cs typeface="Lucida Sans Unicode"/>
              </a:rPr>
              <a:t>M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608832" y="3526536"/>
            <a:ext cx="3587750" cy="3209925"/>
            <a:chOff x="3608832" y="3526536"/>
            <a:chExt cx="3587750" cy="3209925"/>
          </a:xfrm>
        </p:grpSpPr>
        <p:sp>
          <p:nvSpPr>
            <p:cNvPr id="14" name="object 14" descr=""/>
            <p:cNvSpPr/>
            <p:nvPr/>
          </p:nvSpPr>
          <p:spPr>
            <a:xfrm>
              <a:off x="3608832" y="3526536"/>
              <a:ext cx="3587750" cy="3209925"/>
            </a:xfrm>
            <a:custGeom>
              <a:avLst/>
              <a:gdLst/>
              <a:ahLst/>
              <a:cxnLst/>
              <a:rect l="l" t="t" r="r" b="b"/>
              <a:pathLst>
                <a:path w="3587750" h="3209925">
                  <a:moveTo>
                    <a:pt x="3587496" y="3209543"/>
                  </a:moveTo>
                  <a:lnTo>
                    <a:pt x="0" y="3209543"/>
                  </a:lnTo>
                  <a:lnTo>
                    <a:pt x="0" y="0"/>
                  </a:lnTo>
                  <a:lnTo>
                    <a:pt x="3587496" y="0"/>
                  </a:lnTo>
                  <a:lnTo>
                    <a:pt x="3587496" y="200231"/>
                  </a:lnTo>
                  <a:lnTo>
                    <a:pt x="419559" y="200231"/>
                  </a:lnTo>
                  <a:lnTo>
                    <a:pt x="405501" y="200910"/>
                  </a:lnTo>
                  <a:lnTo>
                    <a:pt x="364949" y="211102"/>
                  </a:lnTo>
                  <a:lnTo>
                    <a:pt x="329074" y="232594"/>
                  </a:lnTo>
                  <a:lnTo>
                    <a:pt x="300885" y="263689"/>
                  </a:lnTo>
                  <a:lnTo>
                    <a:pt x="282969" y="301653"/>
                  </a:lnTo>
                  <a:lnTo>
                    <a:pt x="276859" y="343050"/>
                  </a:lnTo>
                  <a:lnTo>
                    <a:pt x="276859" y="2713845"/>
                  </a:lnTo>
                  <a:lnTo>
                    <a:pt x="282969" y="2755241"/>
                  </a:lnTo>
                  <a:lnTo>
                    <a:pt x="300885" y="2793206"/>
                  </a:lnTo>
                  <a:lnTo>
                    <a:pt x="329075" y="2824301"/>
                  </a:lnTo>
                  <a:lnTo>
                    <a:pt x="364949" y="2845792"/>
                  </a:lnTo>
                  <a:lnTo>
                    <a:pt x="405501" y="2855985"/>
                  </a:lnTo>
                  <a:lnTo>
                    <a:pt x="419559" y="2856665"/>
                  </a:lnTo>
                  <a:lnTo>
                    <a:pt x="3587496" y="2856665"/>
                  </a:lnTo>
                  <a:lnTo>
                    <a:pt x="3587496" y="3209543"/>
                  </a:lnTo>
                  <a:close/>
                </a:path>
                <a:path w="3587750" h="3209925">
                  <a:moveTo>
                    <a:pt x="3587496" y="2856665"/>
                  </a:moveTo>
                  <a:lnTo>
                    <a:pt x="3359177" y="2856665"/>
                  </a:lnTo>
                  <a:lnTo>
                    <a:pt x="3373234" y="2855985"/>
                  </a:lnTo>
                  <a:lnTo>
                    <a:pt x="3387021" y="2853946"/>
                  </a:lnTo>
                  <a:lnTo>
                    <a:pt x="3426512" y="2839780"/>
                  </a:lnTo>
                  <a:lnTo>
                    <a:pt x="3460081" y="2814834"/>
                  </a:lnTo>
                  <a:lnTo>
                    <a:pt x="3485007" y="2781237"/>
                  </a:lnTo>
                  <a:lnTo>
                    <a:pt x="3499161" y="2741713"/>
                  </a:lnTo>
                  <a:lnTo>
                    <a:pt x="3501877" y="2713845"/>
                  </a:lnTo>
                  <a:lnTo>
                    <a:pt x="3501877" y="343050"/>
                  </a:lnTo>
                  <a:lnTo>
                    <a:pt x="3495766" y="301653"/>
                  </a:lnTo>
                  <a:lnTo>
                    <a:pt x="3477849" y="263689"/>
                  </a:lnTo>
                  <a:lnTo>
                    <a:pt x="3449660" y="232594"/>
                  </a:lnTo>
                  <a:lnTo>
                    <a:pt x="3413785" y="211102"/>
                  </a:lnTo>
                  <a:lnTo>
                    <a:pt x="3373234" y="200910"/>
                  </a:lnTo>
                  <a:lnTo>
                    <a:pt x="3359177" y="200231"/>
                  </a:lnTo>
                  <a:lnTo>
                    <a:pt x="3587496" y="200231"/>
                  </a:lnTo>
                  <a:lnTo>
                    <a:pt x="3587496" y="2856665"/>
                  </a:lnTo>
                  <a:close/>
                </a:path>
              </a:pathLst>
            </a:custGeom>
            <a:solidFill>
              <a:srgbClr val="000000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876177" y="3717246"/>
              <a:ext cx="3244215" cy="2675890"/>
            </a:xfrm>
            <a:custGeom>
              <a:avLst/>
              <a:gdLst/>
              <a:ahLst/>
              <a:cxnLst/>
              <a:rect l="l" t="t" r="r" b="b"/>
              <a:pathLst>
                <a:path w="3244215" h="2675890">
                  <a:moveTo>
                    <a:pt x="3091831" y="2675476"/>
                  </a:moveTo>
                  <a:lnTo>
                    <a:pt x="152213" y="2675476"/>
                  </a:lnTo>
                  <a:lnTo>
                    <a:pt x="144735" y="2675292"/>
                  </a:lnTo>
                  <a:lnTo>
                    <a:pt x="100941" y="2666574"/>
                  </a:lnTo>
                  <a:lnTo>
                    <a:pt x="61531" y="2645491"/>
                  </a:lnTo>
                  <a:lnTo>
                    <a:pt x="29958" y="2613892"/>
                  </a:lnTo>
                  <a:lnTo>
                    <a:pt x="8893" y="2574448"/>
                  </a:lnTo>
                  <a:lnTo>
                    <a:pt x="182" y="2530619"/>
                  </a:lnTo>
                  <a:lnTo>
                    <a:pt x="0" y="2523135"/>
                  </a:lnTo>
                  <a:lnTo>
                    <a:pt x="0" y="152340"/>
                  </a:lnTo>
                  <a:lnTo>
                    <a:pt x="6551" y="108117"/>
                  </a:lnTo>
                  <a:lnTo>
                    <a:pt x="25652" y="67704"/>
                  </a:lnTo>
                  <a:lnTo>
                    <a:pt x="55648" y="34577"/>
                  </a:lnTo>
                  <a:lnTo>
                    <a:pt x="93962" y="11595"/>
                  </a:lnTo>
                  <a:lnTo>
                    <a:pt x="137293" y="731"/>
                  </a:lnTo>
                  <a:lnTo>
                    <a:pt x="152213" y="0"/>
                  </a:lnTo>
                  <a:lnTo>
                    <a:pt x="3091831" y="0"/>
                  </a:lnTo>
                  <a:lnTo>
                    <a:pt x="3136016" y="6557"/>
                  </a:lnTo>
                  <a:lnTo>
                    <a:pt x="3176395" y="25673"/>
                  </a:lnTo>
                  <a:lnTo>
                    <a:pt x="3209494" y="55695"/>
                  </a:lnTo>
                  <a:lnTo>
                    <a:pt x="3232456" y="94041"/>
                  </a:lnTo>
                  <a:lnTo>
                    <a:pt x="3243312" y="137407"/>
                  </a:lnTo>
                  <a:lnTo>
                    <a:pt x="3244044" y="152340"/>
                  </a:lnTo>
                  <a:lnTo>
                    <a:pt x="3244044" y="2523135"/>
                  </a:lnTo>
                  <a:lnTo>
                    <a:pt x="3237490" y="2567357"/>
                  </a:lnTo>
                  <a:lnTo>
                    <a:pt x="3218391" y="2607771"/>
                  </a:lnTo>
                  <a:lnTo>
                    <a:pt x="3188394" y="2640897"/>
                  </a:lnTo>
                  <a:lnTo>
                    <a:pt x="3150080" y="2663879"/>
                  </a:lnTo>
                  <a:lnTo>
                    <a:pt x="3106750" y="2674743"/>
                  </a:lnTo>
                  <a:lnTo>
                    <a:pt x="3091831" y="2675476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066438" y="4926455"/>
              <a:ext cx="2863850" cy="409575"/>
            </a:xfrm>
            <a:custGeom>
              <a:avLst/>
              <a:gdLst/>
              <a:ahLst/>
              <a:cxnLst/>
              <a:rect l="l" t="t" r="r" b="b"/>
              <a:pathLst>
                <a:path w="2863850" h="409575">
                  <a:moveTo>
                    <a:pt x="2863507" y="399884"/>
                  </a:moveTo>
                  <a:lnTo>
                    <a:pt x="0" y="399884"/>
                  </a:lnTo>
                  <a:lnTo>
                    <a:pt x="0" y="409409"/>
                  </a:lnTo>
                  <a:lnTo>
                    <a:pt x="2863507" y="409409"/>
                  </a:lnTo>
                  <a:lnTo>
                    <a:pt x="2863507" y="399884"/>
                  </a:lnTo>
                  <a:close/>
                </a:path>
                <a:path w="2863850" h="409575">
                  <a:moveTo>
                    <a:pt x="2863507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2863507" y="9525"/>
                  </a:lnTo>
                  <a:lnTo>
                    <a:pt x="2863507" y="0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4053744" y="4097679"/>
            <a:ext cx="7677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5">
                <a:solidFill>
                  <a:srgbClr val="808080"/>
                </a:solidFill>
                <a:latin typeface="Arial Black"/>
                <a:cs typeface="Arial Black"/>
              </a:rPr>
              <a:t>Contact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053744" y="4618587"/>
            <a:ext cx="17964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808080"/>
                </a:solidFill>
                <a:latin typeface="Arial Black"/>
                <a:cs typeface="Arial Black"/>
              </a:rPr>
              <a:t>Phone:</a:t>
            </a:r>
            <a:r>
              <a:rPr dirty="0" sz="1200" spc="-60">
                <a:solidFill>
                  <a:srgbClr val="808080"/>
                </a:solidFill>
                <a:latin typeface="Arial Black"/>
                <a:cs typeface="Arial Black"/>
              </a:rPr>
              <a:t> </a:t>
            </a:r>
            <a:r>
              <a:rPr dirty="0" sz="1200" spc="-180">
                <a:solidFill>
                  <a:srgbClr val="808080"/>
                </a:solidFill>
                <a:latin typeface="Lucida Sans Unicode"/>
                <a:cs typeface="Lucida Sans Unicode"/>
              </a:rPr>
              <a:t>+91</a:t>
            </a:r>
            <a:r>
              <a:rPr dirty="0" sz="1200" spc="-35">
                <a:solidFill>
                  <a:srgbClr val="808080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0">
                <a:solidFill>
                  <a:srgbClr val="808080"/>
                </a:solidFill>
                <a:latin typeface="Lucida Sans Unicode"/>
                <a:cs typeface="Lucida Sans Unicode"/>
              </a:rPr>
              <a:t>7695843727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053744" y="5018480"/>
            <a:ext cx="23342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5">
                <a:solidFill>
                  <a:srgbClr val="808080"/>
                </a:solidFill>
                <a:latin typeface="Arial Black"/>
                <a:cs typeface="Arial Black"/>
              </a:rPr>
              <a:t>Email: </a:t>
            </a:r>
            <a:r>
              <a:rPr dirty="0" sz="1200" spc="-10">
                <a:solidFill>
                  <a:srgbClr val="808080"/>
                </a:solidFill>
                <a:latin typeface="Lucida Sans Unicode"/>
                <a:cs typeface="Lucida Sans Unicode"/>
                <a:hlinkClick r:id="rId2"/>
              </a:rPr>
              <a:t>cs7086700@gmail.com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053744" y="5363150"/>
            <a:ext cx="2423795" cy="739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200"/>
              </a:lnSpc>
              <a:spcBef>
                <a:spcPts val="100"/>
              </a:spcBef>
            </a:pPr>
            <a:r>
              <a:rPr dirty="0" sz="1200" spc="-50">
                <a:solidFill>
                  <a:srgbClr val="808080"/>
                </a:solidFill>
                <a:latin typeface="Arial Black"/>
                <a:cs typeface="Arial Black"/>
              </a:rPr>
              <a:t>Address:</a:t>
            </a:r>
            <a:r>
              <a:rPr dirty="0" sz="1200" spc="-25">
                <a:solidFill>
                  <a:srgbClr val="808080"/>
                </a:solidFill>
                <a:latin typeface="Arial Black"/>
                <a:cs typeface="Arial Black"/>
              </a:rPr>
              <a:t> </a:t>
            </a:r>
            <a:r>
              <a:rPr dirty="0" sz="1200" spc="-40">
                <a:solidFill>
                  <a:srgbClr val="808080"/>
                </a:solidFill>
                <a:latin typeface="Lucida Sans Unicode"/>
                <a:cs typeface="Lucida Sans Unicode"/>
              </a:rPr>
              <a:t>4/5-</a:t>
            </a:r>
            <a:r>
              <a:rPr dirty="0" sz="1200" spc="-65">
                <a:solidFill>
                  <a:srgbClr val="808080"/>
                </a:solidFill>
                <a:latin typeface="Lucida Sans Unicode"/>
                <a:cs typeface="Lucida Sans Unicode"/>
              </a:rPr>
              <a:t>300,</a:t>
            </a:r>
            <a:r>
              <a:rPr dirty="0" sz="1200">
                <a:solidFill>
                  <a:srgbClr val="808080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808080"/>
                </a:solidFill>
                <a:latin typeface="Lucida Sans Unicode"/>
                <a:cs typeface="Lucida Sans Unicode"/>
              </a:rPr>
              <a:t>Milagoipothi, </a:t>
            </a:r>
            <a:r>
              <a:rPr dirty="0" sz="1200" spc="10">
                <a:solidFill>
                  <a:srgbClr val="808080"/>
                </a:solidFill>
                <a:latin typeface="Lucida Sans Unicode"/>
                <a:cs typeface="Lucida Sans Unicode"/>
              </a:rPr>
              <a:t>Kannamoochi,</a:t>
            </a:r>
            <a:r>
              <a:rPr dirty="0" sz="1200" spc="60">
                <a:solidFill>
                  <a:srgbClr val="808080"/>
                </a:solidFill>
                <a:latin typeface="Lucida Sans Unicode"/>
                <a:cs typeface="Lucida Sans Unicode"/>
              </a:rPr>
              <a:t> Salem </a:t>
            </a:r>
            <a:r>
              <a:rPr dirty="0" sz="1200" spc="-25">
                <a:solidFill>
                  <a:srgbClr val="808080"/>
                </a:solidFill>
                <a:latin typeface="Lucida Sans Unicode"/>
                <a:cs typeface="Lucida Sans Unicode"/>
              </a:rPr>
              <a:t>DT, </a:t>
            </a:r>
            <a:r>
              <a:rPr dirty="0" sz="1200" spc="20">
                <a:solidFill>
                  <a:srgbClr val="808080"/>
                </a:solidFill>
                <a:latin typeface="Lucida Sans Unicode"/>
                <a:cs typeface="Lucida Sans Unicode"/>
              </a:rPr>
              <a:t>Kannamoochi</a:t>
            </a:r>
            <a:r>
              <a:rPr dirty="0" sz="1200" spc="200">
                <a:solidFill>
                  <a:srgbClr val="808080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808080"/>
                </a:solidFill>
                <a:latin typeface="Lucida Sans Unicode"/>
                <a:cs typeface="Lucida Sans Unicode"/>
              </a:rPr>
              <a:t>PO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365760" y="6391656"/>
            <a:ext cx="3587750" cy="1945005"/>
            <a:chOff x="365760" y="6391656"/>
            <a:chExt cx="3587750" cy="1945005"/>
          </a:xfrm>
        </p:grpSpPr>
        <p:sp>
          <p:nvSpPr>
            <p:cNvPr id="22" name="object 22" descr=""/>
            <p:cNvSpPr/>
            <p:nvPr/>
          </p:nvSpPr>
          <p:spPr>
            <a:xfrm>
              <a:off x="365760" y="6391656"/>
              <a:ext cx="3587750" cy="1945005"/>
            </a:xfrm>
            <a:custGeom>
              <a:avLst/>
              <a:gdLst/>
              <a:ahLst/>
              <a:cxnLst/>
              <a:rect l="l" t="t" r="r" b="b"/>
              <a:pathLst>
                <a:path w="3587750" h="1945004">
                  <a:moveTo>
                    <a:pt x="3587495" y="1944623"/>
                  </a:moveTo>
                  <a:lnTo>
                    <a:pt x="0" y="1944623"/>
                  </a:lnTo>
                  <a:lnTo>
                    <a:pt x="0" y="0"/>
                  </a:lnTo>
                  <a:lnTo>
                    <a:pt x="3587495" y="0"/>
                  </a:lnTo>
                  <a:lnTo>
                    <a:pt x="3587495" y="201013"/>
                  </a:lnTo>
                  <a:lnTo>
                    <a:pt x="228319" y="201013"/>
                  </a:lnTo>
                  <a:lnTo>
                    <a:pt x="214262" y="201692"/>
                  </a:lnTo>
                  <a:lnTo>
                    <a:pt x="173710" y="211884"/>
                  </a:lnTo>
                  <a:lnTo>
                    <a:pt x="137835" y="233375"/>
                  </a:lnTo>
                  <a:lnTo>
                    <a:pt x="109646" y="264470"/>
                  </a:lnTo>
                  <a:lnTo>
                    <a:pt x="91730" y="302434"/>
                  </a:lnTo>
                  <a:lnTo>
                    <a:pt x="85619" y="343832"/>
                  </a:lnTo>
                  <a:lnTo>
                    <a:pt x="85619" y="1448299"/>
                  </a:lnTo>
                  <a:lnTo>
                    <a:pt x="91730" y="1489694"/>
                  </a:lnTo>
                  <a:lnTo>
                    <a:pt x="109646" y="1527659"/>
                  </a:lnTo>
                  <a:lnTo>
                    <a:pt x="137835" y="1558755"/>
                  </a:lnTo>
                  <a:lnTo>
                    <a:pt x="173710" y="1580245"/>
                  </a:lnTo>
                  <a:lnTo>
                    <a:pt x="214262" y="1590438"/>
                  </a:lnTo>
                  <a:lnTo>
                    <a:pt x="228319" y="1591118"/>
                  </a:lnTo>
                  <a:lnTo>
                    <a:pt x="3587495" y="1591118"/>
                  </a:lnTo>
                  <a:lnTo>
                    <a:pt x="3587495" y="1944623"/>
                  </a:lnTo>
                  <a:close/>
                </a:path>
                <a:path w="3587750" h="1945004">
                  <a:moveTo>
                    <a:pt x="3587495" y="1591118"/>
                  </a:moveTo>
                  <a:lnTo>
                    <a:pt x="3167938" y="1591118"/>
                  </a:lnTo>
                  <a:lnTo>
                    <a:pt x="3181995" y="1590438"/>
                  </a:lnTo>
                  <a:lnTo>
                    <a:pt x="3195782" y="1588399"/>
                  </a:lnTo>
                  <a:lnTo>
                    <a:pt x="3235274" y="1574234"/>
                  </a:lnTo>
                  <a:lnTo>
                    <a:pt x="3268841" y="1549287"/>
                  </a:lnTo>
                  <a:lnTo>
                    <a:pt x="3293768" y="1515690"/>
                  </a:lnTo>
                  <a:lnTo>
                    <a:pt x="3307921" y="1476166"/>
                  </a:lnTo>
                  <a:lnTo>
                    <a:pt x="3310637" y="1448299"/>
                  </a:lnTo>
                  <a:lnTo>
                    <a:pt x="3310637" y="343832"/>
                  </a:lnTo>
                  <a:lnTo>
                    <a:pt x="3304527" y="302434"/>
                  </a:lnTo>
                  <a:lnTo>
                    <a:pt x="3286610" y="264470"/>
                  </a:lnTo>
                  <a:lnTo>
                    <a:pt x="3258421" y="233375"/>
                  </a:lnTo>
                  <a:lnTo>
                    <a:pt x="3222546" y="211884"/>
                  </a:lnTo>
                  <a:lnTo>
                    <a:pt x="3181995" y="201692"/>
                  </a:lnTo>
                  <a:lnTo>
                    <a:pt x="3167938" y="201013"/>
                  </a:lnTo>
                  <a:lnTo>
                    <a:pt x="3587495" y="201013"/>
                  </a:lnTo>
                  <a:lnTo>
                    <a:pt x="3587495" y="1591118"/>
                  </a:lnTo>
                  <a:close/>
                </a:path>
              </a:pathLst>
            </a:custGeom>
            <a:solidFill>
              <a:srgbClr val="000000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41866" y="6583147"/>
              <a:ext cx="3244215" cy="1409700"/>
            </a:xfrm>
            <a:custGeom>
              <a:avLst/>
              <a:gdLst/>
              <a:ahLst/>
              <a:cxnLst/>
              <a:rect l="l" t="t" r="r" b="b"/>
              <a:pathLst>
                <a:path w="3244215" h="1409700">
                  <a:moveTo>
                    <a:pt x="3091831" y="1409147"/>
                  </a:moveTo>
                  <a:lnTo>
                    <a:pt x="152213" y="1409147"/>
                  </a:lnTo>
                  <a:lnTo>
                    <a:pt x="144735" y="1408964"/>
                  </a:lnTo>
                  <a:lnTo>
                    <a:pt x="100942" y="1400246"/>
                  </a:lnTo>
                  <a:lnTo>
                    <a:pt x="61532" y="1379163"/>
                  </a:lnTo>
                  <a:lnTo>
                    <a:pt x="29959" y="1347563"/>
                  </a:lnTo>
                  <a:lnTo>
                    <a:pt x="8893" y="1308119"/>
                  </a:lnTo>
                  <a:lnTo>
                    <a:pt x="182" y="1264291"/>
                  </a:lnTo>
                  <a:lnTo>
                    <a:pt x="0" y="1256807"/>
                  </a:lnTo>
                  <a:lnTo>
                    <a:pt x="0" y="152340"/>
                  </a:lnTo>
                  <a:lnTo>
                    <a:pt x="6552" y="108117"/>
                  </a:lnTo>
                  <a:lnTo>
                    <a:pt x="25652" y="67703"/>
                  </a:lnTo>
                  <a:lnTo>
                    <a:pt x="55649" y="34577"/>
                  </a:lnTo>
                  <a:lnTo>
                    <a:pt x="93963" y="11595"/>
                  </a:lnTo>
                  <a:lnTo>
                    <a:pt x="137293" y="732"/>
                  </a:lnTo>
                  <a:lnTo>
                    <a:pt x="152213" y="0"/>
                  </a:lnTo>
                  <a:lnTo>
                    <a:pt x="3091831" y="0"/>
                  </a:lnTo>
                  <a:lnTo>
                    <a:pt x="3136016" y="6557"/>
                  </a:lnTo>
                  <a:lnTo>
                    <a:pt x="3176396" y="25673"/>
                  </a:lnTo>
                  <a:lnTo>
                    <a:pt x="3209494" y="55694"/>
                  </a:lnTo>
                  <a:lnTo>
                    <a:pt x="3232457" y="94041"/>
                  </a:lnTo>
                  <a:lnTo>
                    <a:pt x="3243313" y="137408"/>
                  </a:lnTo>
                  <a:lnTo>
                    <a:pt x="3244044" y="152340"/>
                  </a:lnTo>
                  <a:lnTo>
                    <a:pt x="3244044" y="1256807"/>
                  </a:lnTo>
                  <a:lnTo>
                    <a:pt x="3237491" y="1301029"/>
                  </a:lnTo>
                  <a:lnTo>
                    <a:pt x="3218391" y="1341442"/>
                  </a:lnTo>
                  <a:lnTo>
                    <a:pt x="3188395" y="1374568"/>
                  </a:lnTo>
                  <a:lnTo>
                    <a:pt x="3150080" y="1397550"/>
                  </a:lnTo>
                  <a:lnTo>
                    <a:pt x="3106750" y="1408415"/>
                  </a:lnTo>
                  <a:lnTo>
                    <a:pt x="3091831" y="1409147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619433" y="6963581"/>
            <a:ext cx="5016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70">
                <a:solidFill>
                  <a:srgbClr val="808080"/>
                </a:solidFill>
                <a:latin typeface="Arial Black"/>
                <a:cs typeface="Arial Black"/>
              </a:rPr>
              <a:t>Skills</a:t>
            </a:r>
            <a:endParaRPr sz="1400">
              <a:latin typeface="Arial Black"/>
              <a:cs typeface="Arial Black"/>
            </a:endParaRPr>
          </a:p>
        </p:txBody>
      </p:sp>
      <p:pic>
        <p:nvPicPr>
          <p:cNvPr id="25" name="object 2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186" y="7449583"/>
            <a:ext cx="580312" cy="314202"/>
          </a:xfrm>
          <a:prstGeom prst="rect">
            <a:avLst/>
          </a:prstGeom>
        </p:spPr>
      </p:pic>
      <p:sp>
        <p:nvSpPr>
          <p:cNvPr id="26" name="object 26" descr=""/>
          <p:cNvSpPr txBox="1"/>
          <p:nvPr/>
        </p:nvSpPr>
        <p:spPr>
          <a:xfrm>
            <a:off x="771646" y="7503531"/>
            <a:ext cx="37909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30">
                <a:solidFill>
                  <a:srgbClr val="FFFFFF"/>
                </a:solidFill>
                <a:latin typeface="Arial Black"/>
                <a:cs typeface="Arial Black"/>
              </a:rPr>
              <a:t>HTML</a:t>
            </a:r>
            <a:endParaRPr sz="1050">
              <a:latin typeface="Arial Black"/>
              <a:cs typeface="Arial Black"/>
            </a:endParaRPr>
          </a:p>
        </p:txBody>
      </p:sp>
      <p:pic>
        <p:nvPicPr>
          <p:cNvPr id="27" name="object 2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4659" y="7449583"/>
            <a:ext cx="494693" cy="314202"/>
          </a:xfrm>
          <a:prstGeom prst="rect">
            <a:avLst/>
          </a:prstGeom>
        </p:spPr>
      </p:pic>
      <p:sp>
        <p:nvSpPr>
          <p:cNvPr id="28" name="object 28" descr=""/>
          <p:cNvSpPr txBox="1"/>
          <p:nvPr/>
        </p:nvSpPr>
        <p:spPr>
          <a:xfrm>
            <a:off x="1470132" y="7503531"/>
            <a:ext cx="29019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75">
                <a:solidFill>
                  <a:srgbClr val="FFFFFF"/>
                </a:solidFill>
                <a:latin typeface="Arial Black"/>
                <a:cs typeface="Arial Black"/>
              </a:rPr>
              <a:t>CSS</a:t>
            </a:r>
            <a:endParaRPr sz="1050">
              <a:latin typeface="Arial Black"/>
              <a:cs typeface="Arial Black"/>
            </a:endParaRPr>
          </a:p>
        </p:txBody>
      </p:sp>
      <p:pic>
        <p:nvPicPr>
          <p:cNvPr id="29" name="object 2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83025" y="7449583"/>
            <a:ext cx="951332" cy="314202"/>
          </a:xfrm>
          <a:prstGeom prst="rect">
            <a:avLst/>
          </a:prstGeom>
        </p:spPr>
      </p:pic>
      <p:sp>
        <p:nvSpPr>
          <p:cNvPr id="30" name="object 30" descr=""/>
          <p:cNvSpPr txBox="1"/>
          <p:nvPr/>
        </p:nvSpPr>
        <p:spPr>
          <a:xfrm>
            <a:off x="2079877" y="7503531"/>
            <a:ext cx="7562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45">
                <a:solidFill>
                  <a:srgbClr val="FFFFFF"/>
                </a:solidFill>
                <a:latin typeface="Arial Black"/>
                <a:cs typeface="Arial Black"/>
              </a:rPr>
              <a:t>JavaScript</a:t>
            </a:r>
            <a:endParaRPr sz="1050">
              <a:latin typeface="Arial Black"/>
              <a:cs typeface="Arial Black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3608832" y="6391656"/>
            <a:ext cx="3587750" cy="1945005"/>
            <a:chOff x="3608832" y="6391656"/>
            <a:chExt cx="3587750" cy="1945005"/>
          </a:xfrm>
        </p:grpSpPr>
        <p:sp>
          <p:nvSpPr>
            <p:cNvPr id="32" name="object 32" descr=""/>
            <p:cNvSpPr/>
            <p:nvPr/>
          </p:nvSpPr>
          <p:spPr>
            <a:xfrm>
              <a:off x="3608832" y="6391656"/>
              <a:ext cx="3587750" cy="1945005"/>
            </a:xfrm>
            <a:custGeom>
              <a:avLst/>
              <a:gdLst/>
              <a:ahLst/>
              <a:cxnLst/>
              <a:rect l="l" t="t" r="r" b="b"/>
              <a:pathLst>
                <a:path w="3587750" h="1945004">
                  <a:moveTo>
                    <a:pt x="3587496" y="1944623"/>
                  </a:moveTo>
                  <a:lnTo>
                    <a:pt x="0" y="1944623"/>
                  </a:lnTo>
                  <a:lnTo>
                    <a:pt x="0" y="0"/>
                  </a:lnTo>
                  <a:lnTo>
                    <a:pt x="3587496" y="0"/>
                  </a:lnTo>
                  <a:lnTo>
                    <a:pt x="3587496" y="201013"/>
                  </a:lnTo>
                  <a:lnTo>
                    <a:pt x="419559" y="201013"/>
                  </a:lnTo>
                  <a:lnTo>
                    <a:pt x="405501" y="201692"/>
                  </a:lnTo>
                  <a:lnTo>
                    <a:pt x="364949" y="211884"/>
                  </a:lnTo>
                  <a:lnTo>
                    <a:pt x="329075" y="233375"/>
                  </a:lnTo>
                  <a:lnTo>
                    <a:pt x="300886" y="264470"/>
                  </a:lnTo>
                  <a:lnTo>
                    <a:pt x="282969" y="302434"/>
                  </a:lnTo>
                  <a:lnTo>
                    <a:pt x="276859" y="343832"/>
                  </a:lnTo>
                  <a:lnTo>
                    <a:pt x="276859" y="1448299"/>
                  </a:lnTo>
                  <a:lnTo>
                    <a:pt x="282969" y="1489694"/>
                  </a:lnTo>
                  <a:lnTo>
                    <a:pt x="300886" y="1527659"/>
                  </a:lnTo>
                  <a:lnTo>
                    <a:pt x="329075" y="1558755"/>
                  </a:lnTo>
                  <a:lnTo>
                    <a:pt x="364949" y="1580245"/>
                  </a:lnTo>
                  <a:lnTo>
                    <a:pt x="405501" y="1590438"/>
                  </a:lnTo>
                  <a:lnTo>
                    <a:pt x="419559" y="1591118"/>
                  </a:lnTo>
                  <a:lnTo>
                    <a:pt x="3587496" y="1591118"/>
                  </a:lnTo>
                  <a:lnTo>
                    <a:pt x="3587496" y="1944623"/>
                  </a:lnTo>
                  <a:close/>
                </a:path>
                <a:path w="3587750" h="1945004">
                  <a:moveTo>
                    <a:pt x="3587496" y="1591118"/>
                  </a:moveTo>
                  <a:lnTo>
                    <a:pt x="3359177" y="1591118"/>
                  </a:lnTo>
                  <a:lnTo>
                    <a:pt x="3373234" y="1590438"/>
                  </a:lnTo>
                  <a:lnTo>
                    <a:pt x="3387021" y="1588399"/>
                  </a:lnTo>
                  <a:lnTo>
                    <a:pt x="3426512" y="1574234"/>
                  </a:lnTo>
                  <a:lnTo>
                    <a:pt x="3460081" y="1549287"/>
                  </a:lnTo>
                  <a:lnTo>
                    <a:pt x="3485007" y="1515690"/>
                  </a:lnTo>
                  <a:lnTo>
                    <a:pt x="3499161" y="1476166"/>
                  </a:lnTo>
                  <a:lnTo>
                    <a:pt x="3501877" y="1448299"/>
                  </a:lnTo>
                  <a:lnTo>
                    <a:pt x="3501877" y="343832"/>
                  </a:lnTo>
                  <a:lnTo>
                    <a:pt x="3495766" y="302434"/>
                  </a:lnTo>
                  <a:lnTo>
                    <a:pt x="3477849" y="264470"/>
                  </a:lnTo>
                  <a:lnTo>
                    <a:pt x="3449660" y="233375"/>
                  </a:lnTo>
                  <a:lnTo>
                    <a:pt x="3413785" y="211884"/>
                  </a:lnTo>
                  <a:lnTo>
                    <a:pt x="3373234" y="201692"/>
                  </a:lnTo>
                  <a:lnTo>
                    <a:pt x="3359177" y="201013"/>
                  </a:lnTo>
                  <a:lnTo>
                    <a:pt x="3587496" y="201013"/>
                  </a:lnTo>
                  <a:lnTo>
                    <a:pt x="3587496" y="1591118"/>
                  </a:lnTo>
                  <a:close/>
                </a:path>
              </a:pathLst>
            </a:custGeom>
            <a:solidFill>
              <a:srgbClr val="000000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876177" y="6583147"/>
              <a:ext cx="3244215" cy="1409700"/>
            </a:xfrm>
            <a:custGeom>
              <a:avLst/>
              <a:gdLst/>
              <a:ahLst/>
              <a:cxnLst/>
              <a:rect l="l" t="t" r="r" b="b"/>
              <a:pathLst>
                <a:path w="3244215" h="1409700">
                  <a:moveTo>
                    <a:pt x="3091831" y="1409147"/>
                  </a:moveTo>
                  <a:lnTo>
                    <a:pt x="152213" y="1409147"/>
                  </a:lnTo>
                  <a:lnTo>
                    <a:pt x="144735" y="1408964"/>
                  </a:lnTo>
                  <a:lnTo>
                    <a:pt x="100941" y="1400246"/>
                  </a:lnTo>
                  <a:lnTo>
                    <a:pt x="61531" y="1379163"/>
                  </a:lnTo>
                  <a:lnTo>
                    <a:pt x="29958" y="1347563"/>
                  </a:lnTo>
                  <a:lnTo>
                    <a:pt x="8893" y="1308119"/>
                  </a:lnTo>
                  <a:lnTo>
                    <a:pt x="182" y="1264291"/>
                  </a:lnTo>
                  <a:lnTo>
                    <a:pt x="0" y="1256807"/>
                  </a:lnTo>
                  <a:lnTo>
                    <a:pt x="0" y="152340"/>
                  </a:lnTo>
                  <a:lnTo>
                    <a:pt x="6551" y="108117"/>
                  </a:lnTo>
                  <a:lnTo>
                    <a:pt x="25652" y="67703"/>
                  </a:lnTo>
                  <a:lnTo>
                    <a:pt x="55648" y="34577"/>
                  </a:lnTo>
                  <a:lnTo>
                    <a:pt x="93962" y="11595"/>
                  </a:lnTo>
                  <a:lnTo>
                    <a:pt x="137293" y="732"/>
                  </a:lnTo>
                  <a:lnTo>
                    <a:pt x="152213" y="0"/>
                  </a:lnTo>
                  <a:lnTo>
                    <a:pt x="3091831" y="0"/>
                  </a:lnTo>
                  <a:lnTo>
                    <a:pt x="3136016" y="6557"/>
                  </a:lnTo>
                  <a:lnTo>
                    <a:pt x="3176395" y="25673"/>
                  </a:lnTo>
                  <a:lnTo>
                    <a:pt x="3209494" y="55694"/>
                  </a:lnTo>
                  <a:lnTo>
                    <a:pt x="3232456" y="94041"/>
                  </a:lnTo>
                  <a:lnTo>
                    <a:pt x="3243312" y="137408"/>
                  </a:lnTo>
                  <a:lnTo>
                    <a:pt x="3244044" y="152340"/>
                  </a:lnTo>
                  <a:lnTo>
                    <a:pt x="3244044" y="1256807"/>
                  </a:lnTo>
                  <a:lnTo>
                    <a:pt x="3237490" y="1301029"/>
                  </a:lnTo>
                  <a:lnTo>
                    <a:pt x="3218391" y="1341442"/>
                  </a:lnTo>
                  <a:lnTo>
                    <a:pt x="3188394" y="1374568"/>
                  </a:lnTo>
                  <a:lnTo>
                    <a:pt x="3150080" y="1397550"/>
                  </a:lnTo>
                  <a:lnTo>
                    <a:pt x="3106750" y="1408415"/>
                  </a:lnTo>
                  <a:lnTo>
                    <a:pt x="3091831" y="1409147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4053744" y="6963581"/>
            <a:ext cx="104266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40">
                <a:solidFill>
                  <a:srgbClr val="808080"/>
                </a:solidFill>
                <a:latin typeface="Arial Black"/>
                <a:cs typeface="Arial Black"/>
              </a:rPr>
              <a:t>Languages</a:t>
            </a:r>
            <a:endParaRPr sz="1400">
              <a:latin typeface="Arial Black"/>
              <a:cs typeface="Arial Black"/>
            </a:endParaRPr>
          </a:p>
        </p:txBody>
      </p:sp>
      <p:pic>
        <p:nvPicPr>
          <p:cNvPr id="35" name="object 3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04497" y="7449583"/>
            <a:ext cx="713499" cy="314202"/>
          </a:xfrm>
          <a:prstGeom prst="rect">
            <a:avLst/>
          </a:prstGeom>
        </p:spPr>
      </p:pic>
      <p:sp>
        <p:nvSpPr>
          <p:cNvPr id="36" name="object 36" descr=""/>
          <p:cNvSpPr txBox="1"/>
          <p:nvPr/>
        </p:nvSpPr>
        <p:spPr>
          <a:xfrm>
            <a:off x="4205957" y="7503531"/>
            <a:ext cx="50927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5">
                <a:solidFill>
                  <a:srgbClr val="FFFFFF"/>
                </a:solidFill>
                <a:latin typeface="Arial Black"/>
                <a:cs typeface="Arial Black"/>
              </a:rPr>
              <a:t>English</a:t>
            </a:r>
            <a:endParaRPr sz="1050">
              <a:latin typeface="Arial Black"/>
              <a:cs typeface="Arial Black"/>
            </a:endParaRPr>
          </a:p>
        </p:txBody>
      </p:sp>
      <p:pic>
        <p:nvPicPr>
          <p:cNvPr id="37" name="object 3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32157" y="7449583"/>
            <a:ext cx="608852" cy="314202"/>
          </a:xfrm>
          <a:prstGeom prst="rect">
            <a:avLst/>
          </a:prstGeom>
        </p:spPr>
      </p:pic>
      <p:sp>
        <p:nvSpPr>
          <p:cNvPr id="38" name="object 38" descr=""/>
          <p:cNvSpPr txBox="1"/>
          <p:nvPr/>
        </p:nvSpPr>
        <p:spPr>
          <a:xfrm>
            <a:off x="5035103" y="7503531"/>
            <a:ext cx="4064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40">
                <a:solidFill>
                  <a:srgbClr val="FFFFFF"/>
                </a:solidFill>
                <a:latin typeface="Arial Black"/>
                <a:cs typeface="Arial Black"/>
              </a:rPr>
              <a:t>Tamil</a:t>
            </a:r>
            <a:endParaRPr sz="1050">
              <a:latin typeface="Arial Black"/>
              <a:cs typeface="Arial Black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365760" y="7991856"/>
            <a:ext cx="3587750" cy="1876425"/>
            <a:chOff x="365760" y="7991856"/>
            <a:chExt cx="3587750" cy="1876425"/>
          </a:xfrm>
        </p:grpSpPr>
        <p:sp>
          <p:nvSpPr>
            <p:cNvPr id="40" name="object 40" descr=""/>
            <p:cNvSpPr/>
            <p:nvPr/>
          </p:nvSpPr>
          <p:spPr>
            <a:xfrm>
              <a:off x="365760" y="7991856"/>
              <a:ext cx="3587750" cy="1876425"/>
            </a:xfrm>
            <a:custGeom>
              <a:avLst/>
              <a:gdLst/>
              <a:ahLst/>
              <a:cxnLst/>
              <a:rect l="l" t="t" r="r" b="b"/>
              <a:pathLst>
                <a:path w="3587750" h="1876425">
                  <a:moveTo>
                    <a:pt x="3587495" y="1876128"/>
                  </a:moveTo>
                  <a:lnTo>
                    <a:pt x="0" y="1876128"/>
                  </a:lnTo>
                  <a:lnTo>
                    <a:pt x="0" y="0"/>
                  </a:lnTo>
                  <a:lnTo>
                    <a:pt x="3587495" y="0"/>
                  </a:lnTo>
                  <a:lnTo>
                    <a:pt x="3587495" y="200385"/>
                  </a:lnTo>
                  <a:lnTo>
                    <a:pt x="228319" y="200385"/>
                  </a:lnTo>
                  <a:lnTo>
                    <a:pt x="214262" y="201065"/>
                  </a:lnTo>
                  <a:lnTo>
                    <a:pt x="173710" y="211257"/>
                  </a:lnTo>
                  <a:lnTo>
                    <a:pt x="137835" y="232748"/>
                  </a:lnTo>
                  <a:lnTo>
                    <a:pt x="109646" y="263842"/>
                  </a:lnTo>
                  <a:lnTo>
                    <a:pt x="91730" y="301807"/>
                  </a:lnTo>
                  <a:lnTo>
                    <a:pt x="85619" y="343205"/>
                  </a:lnTo>
                  <a:lnTo>
                    <a:pt x="85619" y="1866607"/>
                  </a:lnTo>
                  <a:lnTo>
                    <a:pt x="3587495" y="1866607"/>
                  </a:lnTo>
                  <a:lnTo>
                    <a:pt x="3587495" y="1876128"/>
                  </a:lnTo>
                  <a:close/>
                </a:path>
                <a:path w="3587750" h="1876425">
                  <a:moveTo>
                    <a:pt x="3587495" y="1866607"/>
                  </a:moveTo>
                  <a:lnTo>
                    <a:pt x="3310637" y="1866607"/>
                  </a:lnTo>
                  <a:lnTo>
                    <a:pt x="3310637" y="343205"/>
                  </a:lnTo>
                  <a:lnTo>
                    <a:pt x="3309958" y="329135"/>
                  </a:lnTo>
                  <a:lnTo>
                    <a:pt x="3299775" y="288548"/>
                  </a:lnTo>
                  <a:lnTo>
                    <a:pt x="3278301" y="252644"/>
                  </a:lnTo>
                  <a:lnTo>
                    <a:pt x="3247233" y="224432"/>
                  </a:lnTo>
                  <a:lnTo>
                    <a:pt x="3209302" y="206501"/>
                  </a:lnTo>
                  <a:lnTo>
                    <a:pt x="3167938" y="200385"/>
                  </a:lnTo>
                  <a:lnTo>
                    <a:pt x="3587495" y="200385"/>
                  </a:lnTo>
                  <a:lnTo>
                    <a:pt x="3587495" y="1866607"/>
                  </a:lnTo>
                  <a:close/>
                </a:path>
              </a:pathLst>
            </a:custGeom>
            <a:solidFill>
              <a:srgbClr val="000000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441866" y="8182720"/>
              <a:ext cx="3244215" cy="1685289"/>
            </a:xfrm>
            <a:custGeom>
              <a:avLst/>
              <a:gdLst/>
              <a:ahLst/>
              <a:cxnLst/>
              <a:rect l="l" t="t" r="r" b="b"/>
              <a:pathLst>
                <a:path w="3244215" h="1685290">
                  <a:moveTo>
                    <a:pt x="3244044" y="1685264"/>
                  </a:moveTo>
                  <a:lnTo>
                    <a:pt x="0" y="1685264"/>
                  </a:lnTo>
                  <a:lnTo>
                    <a:pt x="0" y="152340"/>
                  </a:lnTo>
                  <a:lnTo>
                    <a:pt x="6552" y="108117"/>
                  </a:lnTo>
                  <a:lnTo>
                    <a:pt x="25652" y="67703"/>
                  </a:lnTo>
                  <a:lnTo>
                    <a:pt x="55649" y="34577"/>
                  </a:lnTo>
                  <a:lnTo>
                    <a:pt x="93963" y="11595"/>
                  </a:lnTo>
                  <a:lnTo>
                    <a:pt x="137293" y="731"/>
                  </a:lnTo>
                  <a:lnTo>
                    <a:pt x="152213" y="0"/>
                  </a:lnTo>
                  <a:lnTo>
                    <a:pt x="3091831" y="0"/>
                  </a:lnTo>
                  <a:lnTo>
                    <a:pt x="3136016" y="6557"/>
                  </a:lnTo>
                  <a:lnTo>
                    <a:pt x="3176396" y="25673"/>
                  </a:lnTo>
                  <a:lnTo>
                    <a:pt x="3209494" y="55694"/>
                  </a:lnTo>
                  <a:lnTo>
                    <a:pt x="3232457" y="94041"/>
                  </a:lnTo>
                  <a:lnTo>
                    <a:pt x="3243313" y="137408"/>
                  </a:lnTo>
                  <a:lnTo>
                    <a:pt x="3244044" y="152340"/>
                  </a:lnTo>
                  <a:lnTo>
                    <a:pt x="3244044" y="1685264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619433" y="8563153"/>
            <a:ext cx="83629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65">
                <a:solidFill>
                  <a:srgbClr val="808080"/>
                </a:solidFill>
                <a:latin typeface="Arial Black"/>
                <a:cs typeface="Arial Black"/>
              </a:rPr>
              <a:t>Interests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619433" y="9084062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08080"/>
                </a:solidFill>
                <a:latin typeface="Lucida Sans Unicode"/>
                <a:cs typeface="Lucida Sans Unicode"/>
              </a:rPr>
              <a:t>Sports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3608832" y="7991856"/>
            <a:ext cx="3587750" cy="1981200"/>
            <a:chOff x="3608832" y="7991856"/>
            <a:chExt cx="3587750" cy="1981200"/>
          </a:xfrm>
        </p:grpSpPr>
        <p:sp>
          <p:nvSpPr>
            <p:cNvPr id="45" name="object 45" descr=""/>
            <p:cNvSpPr/>
            <p:nvPr/>
          </p:nvSpPr>
          <p:spPr>
            <a:xfrm>
              <a:off x="3608832" y="7991856"/>
              <a:ext cx="3587750" cy="1981200"/>
            </a:xfrm>
            <a:custGeom>
              <a:avLst/>
              <a:gdLst/>
              <a:ahLst/>
              <a:cxnLst/>
              <a:rect l="l" t="t" r="r" b="b"/>
              <a:pathLst>
                <a:path w="3587750" h="1981200">
                  <a:moveTo>
                    <a:pt x="3587496" y="1980862"/>
                  </a:moveTo>
                  <a:lnTo>
                    <a:pt x="0" y="1980862"/>
                  </a:lnTo>
                  <a:lnTo>
                    <a:pt x="0" y="0"/>
                  </a:lnTo>
                  <a:lnTo>
                    <a:pt x="3587496" y="0"/>
                  </a:lnTo>
                  <a:lnTo>
                    <a:pt x="3587496" y="200385"/>
                  </a:lnTo>
                  <a:lnTo>
                    <a:pt x="419559" y="200385"/>
                  </a:lnTo>
                  <a:lnTo>
                    <a:pt x="405501" y="201065"/>
                  </a:lnTo>
                  <a:lnTo>
                    <a:pt x="364949" y="211257"/>
                  </a:lnTo>
                  <a:lnTo>
                    <a:pt x="329075" y="232748"/>
                  </a:lnTo>
                  <a:lnTo>
                    <a:pt x="300886" y="263842"/>
                  </a:lnTo>
                  <a:lnTo>
                    <a:pt x="282969" y="301807"/>
                  </a:lnTo>
                  <a:lnTo>
                    <a:pt x="276859" y="343205"/>
                  </a:lnTo>
                  <a:lnTo>
                    <a:pt x="276859" y="1971341"/>
                  </a:lnTo>
                  <a:lnTo>
                    <a:pt x="3587496" y="1971341"/>
                  </a:lnTo>
                  <a:lnTo>
                    <a:pt x="3587496" y="1980862"/>
                  </a:lnTo>
                  <a:close/>
                </a:path>
                <a:path w="3587750" h="1981200">
                  <a:moveTo>
                    <a:pt x="3587496" y="1971341"/>
                  </a:moveTo>
                  <a:lnTo>
                    <a:pt x="3501877" y="1971341"/>
                  </a:lnTo>
                  <a:lnTo>
                    <a:pt x="3501877" y="343205"/>
                  </a:lnTo>
                  <a:lnTo>
                    <a:pt x="3501198" y="329135"/>
                  </a:lnTo>
                  <a:lnTo>
                    <a:pt x="3491014" y="288548"/>
                  </a:lnTo>
                  <a:lnTo>
                    <a:pt x="3469541" y="252644"/>
                  </a:lnTo>
                  <a:lnTo>
                    <a:pt x="3438471" y="224432"/>
                  </a:lnTo>
                  <a:lnTo>
                    <a:pt x="3400540" y="206501"/>
                  </a:lnTo>
                  <a:lnTo>
                    <a:pt x="3359177" y="200385"/>
                  </a:lnTo>
                  <a:lnTo>
                    <a:pt x="3587496" y="200385"/>
                  </a:lnTo>
                  <a:lnTo>
                    <a:pt x="3587496" y="1971341"/>
                  </a:lnTo>
                  <a:close/>
                </a:path>
              </a:pathLst>
            </a:custGeom>
            <a:solidFill>
              <a:srgbClr val="000000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3876177" y="8182720"/>
              <a:ext cx="3244215" cy="1790064"/>
            </a:xfrm>
            <a:custGeom>
              <a:avLst/>
              <a:gdLst/>
              <a:ahLst/>
              <a:cxnLst/>
              <a:rect l="l" t="t" r="r" b="b"/>
              <a:pathLst>
                <a:path w="3244215" h="1790065">
                  <a:moveTo>
                    <a:pt x="3244044" y="1789998"/>
                  </a:moveTo>
                  <a:lnTo>
                    <a:pt x="0" y="1789998"/>
                  </a:lnTo>
                  <a:lnTo>
                    <a:pt x="0" y="152340"/>
                  </a:lnTo>
                  <a:lnTo>
                    <a:pt x="6551" y="108117"/>
                  </a:lnTo>
                  <a:lnTo>
                    <a:pt x="25652" y="67703"/>
                  </a:lnTo>
                  <a:lnTo>
                    <a:pt x="55648" y="34577"/>
                  </a:lnTo>
                  <a:lnTo>
                    <a:pt x="93962" y="11595"/>
                  </a:lnTo>
                  <a:lnTo>
                    <a:pt x="137293" y="731"/>
                  </a:lnTo>
                  <a:lnTo>
                    <a:pt x="152213" y="0"/>
                  </a:lnTo>
                  <a:lnTo>
                    <a:pt x="3091831" y="0"/>
                  </a:lnTo>
                  <a:lnTo>
                    <a:pt x="3136016" y="6557"/>
                  </a:lnTo>
                  <a:lnTo>
                    <a:pt x="3176395" y="25673"/>
                  </a:lnTo>
                  <a:lnTo>
                    <a:pt x="3209494" y="55694"/>
                  </a:lnTo>
                  <a:lnTo>
                    <a:pt x="3232456" y="94041"/>
                  </a:lnTo>
                  <a:lnTo>
                    <a:pt x="3243312" y="137408"/>
                  </a:lnTo>
                  <a:lnTo>
                    <a:pt x="3244044" y="152340"/>
                  </a:lnTo>
                  <a:lnTo>
                    <a:pt x="3244044" y="1789998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4053744" y="8563153"/>
            <a:ext cx="7670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70">
                <a:solidFill>
                  <a:srgbClr val="808080"/>
                </a:solidFill>
                <a:latin typeface="Arial Black"/>
                <a:cs typeface="Arial Black"/>
              </a:rPr>
              <a:t>Projects</a:t>
            </a:r>
            <a:endParaRPr sz="1400">
              <a:latin typeface="Arial Black"/>
              <a:cs typeface="Arial Black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365757" y="10067900"/>
            <a:ext cx="6830695" cy="247650"/>
            <a:chOff x="365757" y="10067900"/>
            <a:chExt cx="6830695" cy="247650"/>
          </a:xfrm>
        </p:grpSpPr>
        <p:sp>
          <p:nvSpPr>
            <p:cNvPr id="49" name="object 49" descr=""/>
            <p:cNvSpPr/>
            <p:nvPr/>
          </p:nvSpPr>
          <p:spPr>
            <a:xfrm>
              <a:off x="370516" y="10072660"/>
              <a:ext cx="5955665" cy="238125"/>
            </a:xfrm>
            <a:custGeom>
              <a:avLst/>
              <a:gdLst/>
              <a:ahLst/>
              <a:cxnLst/>
              <a:rect l="l" t="t" r="r" b="b"/>
              <a:pathLst>
                <a:path w="5955665" h="238125">
                  <a:moveTo>
                    <a:pt x="0" y="0"/>
                  </a:moveTo>
                  <a:lnTo>
                    <a:pt x="5955342" y="0"/>
                  </a:lnTo>
                  <a:lnTo>
                    <a:pt x="5955342" y="237955"/>
                  </a:lnTo>
                  <a:lnTo>
                    <a:pt x="0" y="237955"/>
                  </a:lnTo>
                  <a:lnTo>
                    <a:pt x="0" y="0"/>
                  </a:lnTo>
                  <a:close/>
                </a:path>
              </a:pathLst>
            </a:custGeom>
            <a:ln w="9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6330616" y="10067900"/>
              <a:ext cx="866140" cy="247650"/>
            </a:xfrm>
            <a:custGeom>
              <a:avLst/>
              <a:gdLst/>
              <a:ahLst/>
              <a:cxnLst/>
              <a:rect l="l" t="t" r="r" b="b"/>
              <a:pathLst>
                <a:path w="866140" h="247650">
                  <a:moveTo>
                    <a:pt x="865712" y="247473"/>
                  </a:moveTo>
                  <a:lnTo>
                    <a:pt x="0" y="247473"/>
                  </a:lnTo>
                  <a:lnTo>
                    <a:pt x="0" y="0"/>
                  </a:lnTo>
                  <a:lnTo>
                    <a:pt x="865712" y="0"/>
                  </a:lnTo>
                  <a:lnTo>
                    <a:pt x="865712" y="247473"/>
                  </a:lnTo>
                  <a:close/>
                </a:path>
              </a:pathLst>
            </a:custGeom>
            <a:solidFill>
              <a:srgbClr val="333A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476733" y="10113611"/>
            <a:ext cx="2483485" cy="15303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>
                <a:solidFill>
                  <a:srgbClr val="202529"/>
                </a:solidFill>
                <a:latin typeface="Arial MT"/>
                <a:cs typeface="Arial MT"/>
              </a:rPr>
              <a:t>Explore</a:t>
            </a:r>
            <a:r>
              <a:rPr dirty="0" sz="900" spc="-10">
                <a:solidFill>
                  <a:srgbClr val="202529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202529"/>
                </a:solidFill>
                <a:latin typeface="Arial MT"/>
                <a:cs typeface="Arial MT"/>
              </a:rPr>
              <a:t>our</a:t>
            </a:r>
            <a:r>
              <a:rPr dirty="0" sz="900" spc="-5">
                <a:solidFill>
                  <a:srgbClr val="202529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202529"/>
                </a:solidFill>
                <a:latin typeface="Arial MT"/>
                <a:cs typeface="Arial MT"/>
              </a:rPr>
              <a:t>developer-friendly</a:t>
            </a:r>
            <a:r>
              <a:rPr dirty="0" sz="900" spc="-5">
                <a:solidFill>
                  <a:srgbClr val="202529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00ED"/>
                </a:solidFill>
                <a:latin typeface="Arial MT"/>
                <a:cs typeface="Arial MT"/>
                <a:hlinkClick r:id="rId8"/>
              </a:rPr>
              <a:t>HTML</a:t>
            </a:r>
            <a:r>
              <a:rPr dirty="0" sz="900" spc="-35">
                <a:solidFill>
                  <a:srgbClr val="0000ED"/>
                </a:solidFill>
                <a:latin typeface="Arial MT"/>
                <a:cs typeface="Arial MT"/>
                <a:hlinkClick r:id="rId8"/>
              </a:rPr>
              <a:t> </a:t>
            </a:r>
            <a:r>
              <a:rPr dirty="0" sz="900">
                <a:solidFill>
                  <a:srgbClr val="0000ED"/>
                </a:solidFill>
                <a:latin typeface="Arial MT"/>
                <a:cs typeface="Arial MT"/>
                <a:hlinkClick r:id="rId8"/>
              </a:rPr>
              <a:t>to</a:t>
            </a:r>
            <a:r>
              <a:rPr dirty="0" sz="900" spc="-10">
                <a:solidFill>
                  <a:srgbClr val="0000ED"/>
                </a:solidFill>
                <a:latin typeface="Arial MT"/>
                <a:cs typeface="Arial MT"/>
                <a:hlinkClick r:id="rId8"/>
              </a:rPr>
              <a:t> PDF</a:t>
            </a:r>
            <a:r>
              <a:rPr dirty="0" sz="900" spc="-50">
                <a:solidFill>
                  <a:srgbClr val="0000ED"/>
                </a:solidFill>
                <a:latin typeface="Arial MT"/>
                <a:cs typeface="Arial MT"/>
                <a:hlinkClick r:id="rId8"/>
              </a:rPr>
              <a:t> </a:t>
            </a:r>
            <a:r>
              <a:rPr dirty="0" sz="900" spc="-25">
                <a:solidFill>
                  <a:srgbClr val="0000ED"/>
                </a:solidFill>
                <a:latin typeface="Arial MT"/>
                <a:cs typeface="Arial MT"/>
                <a:hlinkClick r:id="rId8"/>
              </a:rPr>
              <a:t>API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4936699" y="10113611"/>
            <a:ext cx="1282065" cy="15303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>
                <a:solidFill>
                  <a:srgbClr val="202529"/>
                </a:solidFill>
                <a:latin typeface="Arial MT"/>
                <a:cs typeface="Arial MT"/>
              </a:rPr>
              <a:t>Printed</a:t>
            </a:r>
            <a:r>
              <a:rPr dirty="0" sz="900" spc="-5">
                <a:solidFill>
                  <a:srgbClr val="202529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202529"/>
                </a:solidFill>
                <a:latin typeface="Arial MT"/>
                <a:cs typeface="Arial MT"/>
              </a:rPr>
              <a:t>using </a:t>
            </a:r>
            <a:r>
              <a:rPr dirty="0" sz="900" spc="-10">
                <a:solidFill>
                  <a:srgbClr val="0000ED"/>
                </a:solidFill>
                <a:latin typeface="Arial MT"/>
                <a:cs typeface="Arial MT"/>
                <a:hlinkClick r:id="rId9"/>
              </a:rPr>
              <a:t>PDFCrowd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6392982" y="10113611"/>
            <a:ext cx="740410" cy="15303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b="1">
                <a:solidFill>
                  <a:srgbClr val="FFFFFF"/>
                </a:solidFill>
                <a:latin typeface="Arial"/>
                <a:cs typeface="Arial"/>
                <a:hlinkClick r:id="rId10"/>
              </a:rPr>
              <a:t>HTML</a:t>
            </a:r>
            <a:r>
              <a:rPr dirty="0" sz="900" spc="-40" b="1">
                <a:solidFill>
                  <a:srgbClr val="FFFFFF"/>
                </a:solidFill>
                <a:latin typeface="Arial"/>
                <a:cs typeface="Arial"/>
                <a:hlinkClick r:id="rId10"/>
              </a:rPr>
              <a:t> </a:t>
            </a:r>
            <a:r>
              <a:rPr dirty="0" sz="900" b="1">
                <a:solidFill>
                  <a:srgbClr val="FFFFFF"/>
                </a:solidFill>
                <a:latin typeface="Arial"/>
                <a:cs typeface="Arial"/>
                <a:hlinkClick r:id="rId10"/>
              </a:rPr>
              <a:t>to</a:t>
            </a:r>
            <a:r>
              <a:rPr dirty="0" sz="900" spc="-20" b="1">
                <a:solidFill>
                  <a:srgbClr val="FFFFFF"/>
                </a:solidFill>
                <a:latin typeface="Arial"/>
                <a:cs typeface="Arial"/>
                <a:hlinkClick r:id="rId10"/>
              </a:rPr>
              <a:t> </a:t>
            </a:r>
            <a:r>
              <a:rPr dirty="0" sz="900" spc="-25" b="1">
                <a:solidFill>
                  <a:srgbClr val="FFFFFF"/>
                </a:solidFill>
                <a:latin typeface="Arial"/>
                <a:cs typeface="Arial"/>
                <a:hlinkClick r:id="rId10"/>
              </a:rPr>
              <a:t>PDF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053744" y="393049"/>
            <a:ext cx="2507615" cy="739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200"/>
              </a:lnSpc>
              <a:spcBef>
                <a:spcPts val="100"/>
              </a:spcBef>
            </a:pPr>
            <a:r>
              <a:rPr dirty="0" sz="1200" spc="-50">
                <a:solidFill>
                  <a:srgbClr val="808080"/>
                </a:solidFill>
                <a:latin typeface="Arial Black"/>
                <a:cs typeface="Arial Black"/>
              </a:rPr>
              <a:t>Portfolio</a:t>
            </a:r>
            <a:r>
              <a:rPr dirty="0" sz="1200" spc="-140">
                <a:solidFill>
                  <a:srgbClr val="808080"/>
                </a:solidFill>
                <a:latin typeface="Arial Black"/>
                <a:cs typeface="Arial Black"/>
              </a:rPr>
              <a:t> </a:t>
            </a:r>
            <a:r>
              <a:rPr dirty="0" sz="1200" spc="-45">
                <a:solidFill>
                  <a:srgbClr val="808080"/>
                </a:solidFill>
                <a:latin typeface="Arial Black"/>
                <a:cs typeface="Arial Black"/>
              </a:rPr>
              <a:t>Website:</a:t>
            </a:r>
            <a:r>
              <a:rPr dirty="0" sz="1200" spc="-70">
                <a:solidFill>
                  <a:srgbClr val="808080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808080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45">
                <a:solidFill>
                  <a:srgbClr val="808080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808080"/>
                </a:solidFill>
                <a:latin typeface="Lucida Sans Unicode"/>
                <a:cs typeface="Lucida Sans Unicode"/>
              </a:rPr>
              <a:t>responsive </a:t>
            </a:r>
            <a:r>
              <a:rPr dirty="0" sz="1200">
                <a:solidFill>
                  <a:srgbClr val="808080"/>
                </a:solidFill>
                <a:latin typeface="Lucida Sans Unicode"/>
                <a:cs typeface="Lucida Sans Unicode"/>
              </a:rPr>
              <a:t>website</a:t>
            </a:r>
            <a:r>
              <a:rPr dirty="0" sz="1200" spc="-10">
                <a:solidFill>
                  <a:srgbClr val="808080"/>
                </a:solidFill>
                <a:latin typeface="Lucida Sans Unicode"/>
                <a:cs typeface="Lucida Sans Unicode"/>
              </a:rPr>
              <a:t> built</a:t>
            </a:r>
            <a:r>
              <a:rPr dirty="0" sz="1200" spc="-5">
                <a:solidFill>
                  <a:srgbClr val="808080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08080"/>
                </a:solidFill>
                <a:latin typeface="Lucida Sans Unicode"/>
                <a:cs typeface="Lucida Sans Unicode"/>
              </a:rPr>
              <a:t>with</a:t>
            </a:r>
            <a:r>
              <a:rPr dirty="0" sz="1200" spc="-5">
                <a:solidFill>
                  <a:srgbClr val="808080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90">
                <a:solidFill>
                  <a:srgbClr val="808080"/>
                </a:solidFill>
                <a:latin typeface="Lucida Sans Unicode"/>
                <a:cs typeface="Lucida Sans Unicode"/>
              </a:rPr>
              <a:t>HTML,</a:t>
            </a:r>
            <a:r>
              <a:rPr dirty="0" sz="1200" spc="-5">
                <a:solidFill>
                  <a:srgbClr val="808080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08080"/>
                </a:solidFill>
                <a:latin typeface="Lucida Sans Unicode"/>
                <a:cs typeface="Lucida Sans Unicode"/>
              </a:rPr>
              <a:t>CSS,</a:t>
            </a:r>
            <a:r>
              <a:rPr dirty="0" sz="1200" spc="-5">
                <a:solidFill>
                  <a:srgbClr val="808080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45">
                <a:solidFill>
                  <a:srgbClr val="808080"/>
                </a:solidFill>
                <a:latin typeface="Lucida Sans Unicode"/>
                <a:cs typeface="Lucida Sans Unicode"/>
              </a:rPr>
              <a:t>and </a:t>
            </a:r>
            <a:r>
              <a:rPr dirty="0" sz="1200" spc="40">
                <a:solidFill>
                  <a:srgbClr val="808080"/>
                </a:solidFill>
                <a:latin typeface="Lucida Sans Unicode"/>
                <a:cs typeface="Lucida Sans Unicode"/>
              </a:rPr>
              <a:t>JavaScript.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65757" y="10067900"/>
            <a:ext cx="6830695" cy="247650"/>
            <a:chOff x="365757" y="10067900"/>
            <a:chExt cx="6830695" cy="247650"/>
          </a:xfrm>
        </p:grpSpPr>
        <p:sp>
          <p:nvSpPr>
            <p:cNvPr id="4" name="object 4" descr=""/>
            <p:cNvSpPr/>
            <p:nvPr/>
          </p:nvSpPr>
          <p:spPr>
            <a:xfrm>
              <a:off x="370516" y="10072660"/>
              <a:ext cx="5955665" cy="238125"/>
            </a:xfrm>
            <a:custGeom>
              <a:avLst/>
              <a:gdLst/>
              <a:ahLst/>
              <a:cxnLst/>
              <a:rect l="l" t="t" r="r" b="b"/>
              <a:pathLst>
                <a:path w="5955665" h="238125">
                  <a:moveTo>
                    <a:pt x="0" y="0"/>
                  </a:moveTo>
                  <a:lnTo>
                    <a:pt x="5955342" y="0"/>
                  </a:lnTo>
                  <a:lnTo>
                    <a:pt x="5955342" y="237955"/>
                  </a:lnTo>
                  <a:lnTo>
                    <a:pt x="0" y="237955"/>
                  </a:lnTo>
                  <a:lnTo>
                    <a:pt x="0" y="0"/>
                  </a:lnTo>
                  <a:close/>
                </a:path>
              </a:pathLst>
            </a:custGeom>
            <a:ln w="9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330616" y="10067900"/>
              <a:ext cx="866140" cy="247650"/>
            </a:xfrm>
            <a:custGeom>
              <a:avLst/>
              <a:gdLst/>
              <a:ahLst/>
              <a:cxnLst/>
              <a:rect l="l" t="t" r="r" b="b"/>
              <a:pathLst>
                <a:path w="866140" h="247650">
                  <a:moveTo>
                    <a:pt x="865712" y="247473"/>
                  </a:moveTo>
                  <a:lnTo>
                    <a:pt x="0" y="247473"/>
                  </a:lnTo>
                  <a:lnTo>
                    <a:pt x="0" y="0"/>
                  </a:lnTo>
                  <a:lnTo>
                    <a:pt x="865712" y="0"/>
                  </a:lnTo>
                  <a:lnTo>
                    <a:pt x="865712" y="247473"/>
                  </a:lnTo>
                  <a:close/>
                </a:path>
              </a:pathLst>
            </a:custGeom>
            <a:solidFill>
              <a:srgbClr val="333A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476733" y="10113611"/>
            <a:ext cx="2483485" cy="15303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>
                <a:solidFill>
                  <a:srgbClr val="202529"/>
                </a:solidFill>
                <a:latin typeface="Arial MT"/>
                <a:cs typeface="Arial MT"/>
              </a:rPr>
              <a:t>Explore</a:t>
            </a:r>
            <a:r>
              <a:rPr dirty="0" sz="900" spc="-10">
                <a:solidFill>
                  <a:srgbClr val="202529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202529"/>
                </a:solidFill>
                <a:latin typeface="Arial MT"/>
                <a:cs typeface="Arial MT"/>
              </a:rPr>
              <a:t>our</a:t>
            </a:r>
            <a:r>
              <a:rPr dirty="0" sz="900" spc="-5">
                <a:solidFill>
                  <a:srgbClr val="202529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202529"/>
                </a:solidFill>
                <a:latin typeface="Arial MT"/>
                <a:cs typeface="Arial MT"/>
              </a:rPr>
              <a:t>developer-friendly</a:t>
            </a:r>
            <a:r>
              <a:rPr dirty="0" sz="900" spc="-5">
                <a:solidFill>
                  <a:srgbClr val="202529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00ED"/>
                </a:solidFill>
                <a:latin typeface="Arial MT"/>
                <a:cs typeface="Arial MT"/>
                <a:hlinkClick r:id="rId2"/>
              </a:rPr>
              <a:t>HTML</a:t>
            </a:r>
            <a:r>
              <a:rPr dirty="0" sz="900" spc="-35">
                <a:solidFill>
                  <a:srgbClr val="0000ED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900">
                <a:solidFill>
                  <a:srgbClr val="0000ED"/>
                </a:solidFill>
                <a:latin typeface="Arial MT"/>
                <a:cs typeface="Arial MT"/>
                <a:hlinkClick r:id="rId2"/>
              </a:rPr>
              <a:t>to</a:t>
            </a:r>
            <a:r>
              <a:rPr dirty="0" sz="900" spc="-10">
                <a:solidFill>
                  <a:srgbClr val="0000ED"/>
                </a:solidFill>
                <a:latin typeface="Arial MT"/>
                <a:cs typeface="Arial MT"/>
                <a:hlinkClick r:id="rId2"/>
              </a:rPr>
              <a:t> PDF</a:t>
            </a:r>
            <a:r>
              <a:rPr dirty="0" sz="900" spc="-50">
                <a:solidFill>
                  <a:srgbClr val="0000ED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900" spc="-25">
                <a:solidFill>
                  <a:srgbClr val="0000ED"/>
                </a:solidFill>
                <a:latin typeface="Arial MT"/>
                <a:cs typeface="Arial MT"/>
                <a:hlinkClick r:id="rId2"/>
              </a:rPr>
              <a:t>API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936699" y="10113611"/>
            <a:ext cx="1282065" cy="15303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>
                <a:solidFill>
                  <a:srgbClr val="202529"/>
                </a:solidFill>
                <a:latin typeface="Arial MT"/>
                <a:cs typeface="Arial MT"/>
              </a:rPr>
              <a:t>Printed</a:t>
            </a:r>
            <a:r>
              <a:rPr dirty="0" sz="900" spc="-5">
                <a:solidFill>
                  <a:srgbClr val="202529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202529"/>
                </a:solidFill>
                <a:latin typeface="Arial MT"/>
                <a:cs typeface="Arial MT"/>
              </a:rPr>
              <a:t>using </a:t>
            </a:r>
            <a:r>
              <a:rPr dirty="0" sz="900" spc="-10">
                <a:solidFill>
                  <a:srgbClr val="0000ED"/>
                </a:solidFill>
                <a:latin typeface="Arial MT"/>
                <a:cs typeface="Arial MT"/>
                <a:hlinkClick r:id="rId3"/>
              </a:rPr>
              <a:t>PDFCrowd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392982" y="10113611"/>
            <a:ext cx="740410" cy="15303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b="1">
                <a:solidFill>
                  <a:srgbClr val="FFFFFF"/>
                </a:solidFill>
                <a:latin typeface="Arial"/>
                <a:cs typeface="Arial"/>
                <a:hlinkClick r:id="rId4"/>
              </a:rPr>
              <a:t>HTML</a:t>
            </a:r>
            <a:r>
              <a:rPr dirty="0" sz="900" spc="-40" b="1">
                <a:solidFill>
                  <a:srgbClr val="FFFFFF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900" b="1">
                <a:solidFill>
                  <a:srgbClr val="FFFFFF"/>
                </a:solidFill>
                <a:latin typeface="Arial"/>
                <a:cs typeface="Arial"/>
                <a:hlinkClick r:id="rId4"/>
              </a:rPr>
              <a:t>to</a:t>
            </a:r>
            <a:r>
              <a:rPr dirty="0" sz="900" spc="-20" b="1">
                <a:solidFill>
                  <a:srgbClr val="FFFFFF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900" spc="-25" b="1">
                <a:solidFill>
                  <a:srgbClr val="FFFFFF"/>
                </a:solidFill>
                <a:latin typeface="Arial"/>
                <a:cs typeface="Arial"/>
                <a:hlinkClick r:id="rId4"/>
              </a:rPr>
              <a:t>PDF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Chandrasekar M — Portfolio</dc:title>
  <dcterms:created xsi:type="dcterms:W3CDTF">2025-08-29T15:33:08Z</dcterms:created>
  <dcterms:modified xsi:type="dcterms:W3CDTF">2025-08-29T15:33:08Z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2025-08-29T00:00:00Z</vt:filetime>
  </property>
  <property fmtid="{D5CDD505-2E9C-101B-9397-08002B2CF9AE}" pid="3" name="Creator">
    <vt:lpwstr>Pdfcrowd.com v20240430.121</vt:lpwstr>
  </property>
  <property fmtid="{D5CDD505-2E9C-101B-9397-08002B2CF9AE}" pid="4" name="LastSaved">
    <vt:filetime>2025-08-29T00:00:00Z</vt:filetime>
  </property>
  <property fmtid="{D5CDD505-2E9C-101B-9397-08002B2CF9AE}" pid="5" name="Producer">
    <vt:lpwstr>Skia/PDF</vt:lpwstr>
  </property>
</Properties>
</file>