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69" r:id="rId8"/>
    <p:sldId id="263" r:id="rId9"/>
    <p:sldId id="266" r:id="rId10"/>
    <p:sldId id="270" r:id="rId11"/>
    <p:sldId id="264" r:id="rId12"/>
    <p:sldId id="278" r:id="rId13"/>
    <p:sldId id="275" r:id="rId14"/>
    <p:sldId id="276" r:id="rId15"/>
    <p:sldId id="272" r:id="rId16"/>
    <p:sldId id="273" r:id="rId17"/>
    <p:sldId id="274" r:id="rId18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2AC78-3A0F-9DC2-D136-3866FBEACF1A}" v="5" dt="2023-11-06T11:43:58.549"/>
    <p1510:client id="{21F46D55-D982-4EC2-99AE-4EE72C52CC9D}" v="123" dt="2023-11-06T12:07:55.744"/>
    <p1510:client id="{59707626-D1B7-EFF5-03E3-9B36268FAE9C}" v="941" dt="2023-11-06T12:20:58.673"/>
    <p1510:client id="{7D2F63A4-B089-4E8C-A459-7F0A0B41B9CD}" v="748" dt="2023-11-06T11:38:44.865"/>
    <p1510:client id="{E55F4937-6D73-1C52-DB8D-FE1A81E2A5E6}" v="183" dt="2023-11-06T12:11:0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1073C-254C-4B32-A052-42B14A9709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D540F-EAAD-41C2-A31D-C7DBABBA4F9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Gewohnheiten in Alltag beeinflussen Verhaltensweisen und Routinen.</a:t>
          </a:r>
          <a:endParaRPr lang="en-US"/>
        </a:p>
      </dgm:t>
    </dgm:pt>
    <dgm:pt modelId="{82C3B609-D224-4C02-88D8-4C5245D7D4A7}" type="parTrans" cxnId="{861B3BE5-5D73-490C-AF27-9D084493FE02}">
      <dgm:prSet/>
      <dgm:spPr/>
      <dgm:t>
        <a:bodyPr/>
        <a:lstStyle/>
        <a:p>
          <a:endParaRPr lang="en-US"/>
        </a:p>
      </dgm:t>
    </dgm:pt>
    <dgm:pt modelId="{DF8CB150-46C8-4DB1-B2D2-A5FCF1E96D99}" type="sibTrans" cxnId="{861B3BE5-5D73-490C-AF27-9D084493FE02}">
      <dgm:prSet/>
      <dgm:spPr/>
      <dgm:t>
        <a:bodyPr/>
        <a:lstStyle/>
        <a:p>
          <a:endParaRPr lang="en-US"/>
        </a:p>
      </dgm:t>
    </dgm:pt>
    <dgm:pt modelId="{4DC17DA1-1A28-4436-9F23-57E707FE45E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Schwerpunkt: Gewohnheitsverfolgung und Selbstoptimierung.</a:t>
          </a:r>
          <a:endParaRPr lang="en-US"/>
        </a:p>
      </dgm:t>
    </dgm:pt>
    <dgm:pt modelId="{CEF6E7DD-B894-4162-A882-F8FFD972B38F}" type="parTrans" cxnId="{EE8C0186-600D-46A5-B38D-A5DFA3A32411}">
      <dgm:prSet/>
      <dgm:spPr/>
      <dgm:t>
        <a:bodyPr/>
        <a:lstStyle/>
        <a:p>
          <a:endParaRPr lang="en-US"/>
        </a:p>
      </dgm:t>
    </dgm:pt>
    <dgm:pt modelId="{3FEAFBBF-3CA7-43E8-B917-A393FC53C085}" type="sibTrans" cxnId="{EE8C0186-600D-46A5-B38D-A5DFA3A32411}">
      <dgm:prSet/>
      <dgm:spPr/>
      <dgm:t>
        <a:bodyPr/>
        <a:lstStyle/>
        <a:p>
          <a:endParaRPr lang="en-US"/>
        </a:p>
      </dgm:t>
    </dgm:pt>
    <dgm:pt modelId="{9F102B49-82D6-4C27-B24F-39AE0F90697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Schwierigkeiten bei der Entwicklung gesunder und dauerhafter Gewohnheiten.</a:t>
          </a:r>
          <a:endParaRPr lang="en-US"/>
        </a:p>
      </dgm:t>
    </dgm:pt>
    <dgm:pt modelId="{ABB5B631-FE8B-4F4C-98EE-8825B186AAF0}" type="parTrans" cxnId="{40D30308-6EC0-4C5E-B126-1A471B8A2906}">
      <dgm:prSet/>
      <dgm:spPr/>
      <dgm:t>
        <a:bodyPr/>
        <a:lstStyle/>
        <a:p>
          <a:endParaRPr lang="en-US"/>
        </a:p>
      </dgm:t>
    </dgm:pt>
    <dgm:pt modelId="{BF922C58-3996-493A-88F9-0340CA8D7D8F}" type="sibTrans" cxnId="{40D30308-6EC0-4C5E-B126-1A471B8A2906}">
      <dgm:prSet/>
      <dgm:spPr/>
      <dgm:t>
        <a:bodyPr/>
        <a:lstStyle/>
        <a:p>
          <a:endParaRPr lang="en-US"/>
        </a:p>
      </dgm:t>
    </dgm:pt>
    <dgm:pt modelId="{CA2A0E60-8B4D-4D97-9745-039D76A7765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Mangel an Disziplin und bewusstem Verständnis für Gewohnheiten.</a:t>
          </a:r>
          <a:endParaRPr lang="en-US"/>
        </a:p>
      </dgm:t>
    </dgm:pt>
    <dgm:pt modelId="{D2DC4771-E28A-4D62-A8C6-361A4784CCE2}" type="parTrans" cxnId="{B5A671B3-8E2F-481B-9ECA-B2393240C2B9}">
      <dgm:prSet/>
      <dgm:spPr/>
      <dgm:t>
        <a:bodyPr/>
        <a:lstStyle/>
        <a:p>
          <a:endParaRPr lang="en-US"/>
        </a:p>
      </dgm:t>
    </dgm:pt>
    <dgm:pt modelId="{4FB50FB3-3B16-4FEE-AAE6-D8123BF4E00F}" type="sibTrans" cxnId="{B5A671B3-8E2F-481B-9ECA-B2393240C2B9}">
      <dgm:prSet/>
      <dgm:spPr/>
      <dgm:t>
        <a:bodyPr/>
        <a:lstStyle/>
        <a:p>
          <a:endParaRPr lang="en-US"/>
        </a:p>
      </dgm:t>
    </dgm:pt>
    <dgm:pt modelId="{F4DC8134-0BD1-4A6A-B609-762E7A7EEC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Fehlende effektive Strategien und Planung.</a:t>
          </a:r>
          <a:endParaRPr lang="en-US"/>
        </a:p>
      </dgm:t>
    </dgm:pt>
    <dgm:pt modelId="{4D44379D-C6E5-46FA-BB1D-EE30317C8FCA}" type="parTrans" cxnId="{EA0EB0EE-87F8-47C4-9796-3725A46EFA80}">
      <dgm:prSet/>
      <dgm:spPr/>
      <dgm:t>
        <a:bodyPr/>
        <a:lstStyle/>
        <a:p>
          <a:endParaRPr lang="en-US"/>
        </a:p>
      </dgm:t>
    </dgm:pt>
    <dgm:pt modelId="{6B69E243-7231-4C3E-8D6E-85188697183A}" type="sibTrans" cxnId="{EA0EB0EE-87F8-47C4-9796-3725A46EFA80}">
      <dgm:prSet/>
      <dgm:spPr/>
      <dgm:t>
        <a:bodyPr/>
        <a:lstStyle/>
        <a:p>
          <a:endParaRPr lang="en-US"/>
        </a:p>
      </dgm:t>
    </dgm:pt>
    <dgm:pt modelId="{21FB4071-274C-4558-9F8B-979F037476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Verständnis, Verfolgung und gezielte Selbstoptimierung von Gewohnheiten.</a:t>
          </a:r>
          <a:endParaRPr lang="en-US"/>
        </a:p>
      </dgm:t>
    </dgm:pt>
    <dgm:pt modelId="{BF8F3BCE-EDF4-4BA3-8F4D-9A603BBD3868}" type="parTrans" cxnId="{54131B72-C7FA-420A-8DAA-61F845FF7678}">
      <dgm:prSet/>
      <dgm:spPr/>
      <dgm:t>
        <a:bodyPr/>
        <a:lstStyle/>
        <a:p>
          <a:endParaRPr lang="en-US"/>
        </a:p>
      </dgm:t>
    </dgm:pt>
    <dgm:pt modelId="{B1B0608B-9650-413D-8620-E1197B40EF08}" type="sibTrans" cxnId="{54131B72-C7FA-420A-8DAA-61F845FF7678}">
      <dgm:prSet/>
      <dgm:spPr/>
      <dgm:t>
        <a:bodyPr/>
        <a:lstStyle/>
        <a:p>
          <a:endParaRPr lang="en-US"/>
        </a:p>
      </dgm:t>
    </dgm:pt>
    <dgm:pt modelId="{0C175DFD-CDA7-4A50-AEC5-7786FBE48AB5}" type="pres">
      <dgm:prSet presAssocID="{C191073C-254C-4B32-A052-42B14A97090E}" presName="root" presStyleCnt="0">
        <dgm:presLayoutVars>
          <dgm:dir/>
          <dgm:resizeHandles val="exact"/>
        </dgm:presLayoutVars>
      </dgm:prSet>
      <dgm:spPr/>
    </dgm:pt>
    <dgm:pt modelId="{D1E9381E-DEDE-4345-A523-F387A6DD6005}" type="pres">
      <dgm:prSet presAssocID="{157D540F-EAAD-41C2-A31D-C7DBABBA4F90}" presName="compNode" presStyleCnt="0"/>
      <dgm:spPr/>
    </dgm:pt>
    <dgm:pt modelId="{8A428623-D7BB-449C-B33D-2D358E994B13}" type="pres">
      <dgm:prSet presAssocID="{157D540F-EAAD-41C2-A31D-C7DBABBA4F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422A65-8F64-4165-BDF8-B9D10074C75F}" type="pres">
      <dgm:prSet presAssocID="{157D540F-EAAD-41C2-A31D-C7DBABBA4F90}" presName="spaceRect" presStyleCnt="0"/>
      <dgm:spPr/>
    </dgm:pt>
    <dgm:pt modelId="{5FAF0292-2006-4CFD-8FB1-CCF317FF0503}" type="pres">
      <dgm:prSet presAssocID="{157D540F-EAAD-41C2-A31D-C7DBABBA4F90}" presName="textRect" presStyleLbl="revTx" presStyleIdx="0" presStyleCnt="6">
        <dgm:presLayoutVars>
          <dgm:chMax val="1"/>
          <dgm:chPref val="1"/>
        </dgm:presLayoutVars>
      </dgm:prSet>
      <dgm:spPr/>
    </dgm:pt>
    <dgm:pt modelId="{0DAC978C-CD4D-4C56-AC7B-B20B17299CAF}" type="pres">
      <dgm:prSet presAssocID="{DF8CB150-46C8-4DB1-B2D2-A5FCF1E96D99}" presName="sibTrans" presStyleCnt="0"/>
      <dgm:spPr/>
    </dgm:pt>
    <dgm:pt modelId="{BDC3D4BB-857B-48A5-A584-14101581FEA9}" type="pres">
      <dgm:prSet presAssocID="{4DC17DA1-1A28-4436-9F23-57E707FE45E8}" presName="compNode" presStyleCnt="0"/>
      <dgm:spPr/>
    </dgm:pt>
    <dgm:pt modelId="{2ACBF5C7-8A9E-415F-B4F8-CEB855EDADBF}" type="pres">
      <dgm:prSet presAssocID="{4DC17DA1-1A28-4436-9F23-57E707FE45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D273CB5-FBAC-4038-BA26-93005D00FE1A}" type="pres">
      <dgm:prSet presAssocID="{4DC17DA1-1A28-4436-9F23-57E707FE45E8}" presName="spaceRect" presStyleCnt="0"/>
      <dgm:spPr/>
    </dgm:pt>
    <dgm:pt modelId="{064D1DC9-EC36-47BD-B459-F96C5DF4BCEC}" type="pres">
      <dgm:prSet presAssocID="{4DC17DA1-1A28-4436-9F23-57E707FE45E8}" presName="textRect" presStyleLbl="revTx" presStyleIdx="1" presStyleCnt="6">
        <dgm:presLayoutVars>
          <dgm:chMax val="1"/>
          <dgm:chPref val="1"/>
        </dgm:presLayoutVars>
      </dgm:prSet>
      <dgm:spPr/>
    </dgm:pt>
    <dgm:pt modelId="{97C31B9C-E937-4A5B-9222-AD56D8B6CCC0}" type="pres">
      <dgm:prSet presAssocID="{3FEAFBBF-3CA7-43E8-B917-A393FC53C085}" presName="sibTrans" presStyleCnt="0"/>
      <dgm:spPr/>
    </dgm:pt>
    <dgm:pt modelId="{AABC4D1F-4474-48AD-8953-9E9771DBB3F0}" type="pres">
      <dgm:prSet presAssocID="{9F102B49-82D6-4C27-B24F-39AE0F90697F}" presName="compNode" presStyleCnt="0"/>
      <dgm:spPr/>
    </dgm:pt>
    <dgm:pt modelId="{2F851489-F1F5-45C8-90EF-39CDADA83C83}" type="pres">
      <dgm:prSet presAssocID="{9F102B49-82D6-4C27-B24F-39AE0F9069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78893FB0-F2D2-4ED0-A0AA-424251E33168}" type="pres">
      <dgm:prSet presAssocID="{9F102B49-82D6-4C27-B24F-39AE0F90697F}" presName="spaceRect" presStyleCnt="0"/>
      <dgm:spPr/>
    </dgm:pt>
    <dgm:pt modelId="{B701D8E8-D992-43DB-ADBB-842DB2AA398E}" type="pres">
      <dgm:prSet presAssocID="{9F102B49-82D6-4C27-B24F-39AE0F90697F}" presName="textRect" presStyleLbl="revTx" presStyleIdx="2" presStyleCnt="6">
        <dgm:presLayoutVars>
          <dgm:chMax val="1"/>
          <dgm:chPref val="1"/>
        </dgm:presLayoutVars>
      </dgm:prSet>
      <dgm:spPr/>
    </dgm:pt>
    <dgm:pt modelId="{9F7C22DB-4D0B-4575-9EFC-BB91389ACFD8}" type="pres">
      <dgm:prSet presAssocID="{BF922C58-3996-493A-88F9-0340CA8D7D8F}" presName="sibTrans" presStyleCnt="0"/>
      <dgm:spPr/>
    </dgm:pt>
    <dgm:pt modelId="{D836F137-A4DE-48CD-AC0D-E5A629C191B8}" type="pres">
      <dgm:prSet presAssocID="{CA2A0E60-8B4D-4D97-9745-039D76A77655}" presName="compNode" presStyleCnt="0"/>
      <dgm:spPr/>
    </dgm:pt>
    <dgm:pt modelId="{4C4C86BA-CB41-4EA0-82A7-527877C36F7A}" type="pres">
      <dgm:prSet presAssocID="{CA2A0E60-8B4D-4D97-9745-039D76A7765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izstoff"/>
        </a:ext>
      </dgm:extLst>
    </dgm:pt>
    <dgm:pt modelId="{FDB9422A-3E49-4C2A-B2C8-6659C7468927}" type="pres">
      <dgm:prSet presAssocID="{CA2A0E60-8B4D-4D97-9745-039D76A77655}" presName="spaceRect" presStyleCnt="0"/>
      <dgm:spPr/>
    </dgm:pt>
    <dgm:pt modelId="{00FFCBA9-618E-46C8-A278-75209C190DAB}" type="pres">
      <dgm:prSet presAssocID="{CA2A0E60-8B4D-4D97-9745-039D76A77655}" presName="textRect" presStyleLbl="revTx" presStyleIdx="3" presStyleCnt="6">
        <dgm:presLayoutVars>
          <dgm:chMax val="1"/>
          <dgm:chPref val="1"/>
        </dgm:presLayoutVars>
      </dgm:prSet>
      <dgm:spPr/>
    </dgm:pt>
    <dgm:pt modelId="{A660B32A-49FD-4647-9D14-42012630BA0F}" type="pres">
      <dgm:prSet presAssocID="{4FB50FB3-3B16-4FEE-AAE6-D8123BF4E00F}" presName="sibTrans" presStyleCnt="0"/>
      <dgm:spPr/>
    </dgm:pt>
    <dgm:pt modelId="{800B1D2E-DF99-474C-B824-790068135823}" type="pres">
      <dgm:prSet presAssocID="{F4DC8134-0BD1-4A6A-B609-762E7A7EECA7}" presName="compNode" presStyleCnt="0"/>
      <dgm:spPr/>
    </dgm:pt>
    <dgm:pt modelId="{56665AEA-3354-4F07-B57E-FCF6FC08D52A}" type="pres">
      <dgm:prSet presAssocID="{F4DC8134-0BD1-4A6A-B609-762E7A7EECA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DECD4A6-57BB-4C6E-B0D6-9B07B472655C}" type="pres">
      <dgm:prSet presAssocID="{F4DC8134-0BD1-4A6A-B609-762E7A7EECA7}" presName="spaceRect" presStyleCnt="0"/>
      <dgm:spPr/>
    </dgm:pt>
    <dgm:pt modelId="{1DE8A36F-DD20-4A3B-BED4-48AF8FFB9737}" type="pres">
      <dgm:prSet presAssocID="{F4DC8134-0BD1-4A6A-B609-762E7A7EECA7}" presName="textRect" presStyleLbl="revTx" presStyleIdx="4" presStyleCnt="6">
        <dgm:presLayoutVars>
          <dgm:chMax val="1"/>
          <dgm:chPref val="1"/>
        </dgm:presLayoutVars>
      </dgm:prSet>
      <dgm:spPr/>
    </dgm:pt>
    <dgm:pt modelId="{316168AF-F269-4E5D-ADCA-803947EF1055}" type="pres">
      <dgm:prSet presAssocID="{6B69E243-7231-4C3E-8D6E-85188697183A}" presName="sibTrans" presStyleCnt="0"/>
      <dgm:spPr/>
    </dgm:pt>
    <dgm:pt modelId="{C5BCCFA9-BF39-478C-82AC-5DFE884790E7}" type="pres">
      <dgm:prSet presAssocID="{21FB4071-274C-4558-9F8B-979F0374761C}" presName="compNode" presStyleCnt="0"/>
      <dgm:spPr/>
    </dgm:pt>
    <dgm:pt modelId="{3A9E0F78-AB02-4A39-AD83-002EE3796367}" type="pres">
      <dgm:prSet presAssocID="{21FB4071-274C-4558-9F8B-979F0374761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ktiv(in)"/>
        </a:ext>
      </dgm:extLst>
    </dgm:pt>
    <dgm:pt modelId="{9D24786F-1130-4E30-B729-564496EE1688}" type="pres">
      <dgm:prSet presAssocID="{21FB4071-274C-4558-9F8B-979F0374761C}" presName="spaceRect" presStyleCnt="0"/>
      <dgm:spPr/>
    </dgm:pt>
    <dgm:pt modelId="{7C74F7FE-EFED-4633-AA25-E031A3519CD7}" type="pres">
      <dgm:prSet presAssocID="{21FB4071-274C-4558-9F8B-979F0374761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0D30308-6EC0-4C5E-B126-1A471B8A2906}" srcId="{C191073C-254C-4B32-A052-42B14A97090E}" destId="{9F102B49-82D6-4C27-B24F-39AE0F90697F}" srcOrd="2" destOrd="0" parTransId="{ABB5B631-FE8B-4F4C-98EE-8825B186AAF0}" sibTransId="{BF922C58-3996-493A-88F9-0340CA8D7D8F}"/>
    <dgm:cxn modelId="{9B0D6D0F-952E-4D55-A07A-B067656B432E}" type="presOf" srcId="{157D540F-EAAD-41C2-A31D-C7DBABBA4F90}" destId="{5FAF0292-2006-4CFD-8FB1-CCF317FF0503}" srcOrd="0" destOrd="0" presId="urn:microsoft.com/office/officeart/2018/2/layout/IconLabelList"/>
    <dgm:cxn modelId="{821CDA1C-3BF2-4E20-B899-8F75AD54148F}" type="presOf" srcId="{CA2A0E60-8B4D-4D97-9745-039D76A77655}" destId="{00FFCBA9-618E-46C8-A278-75209C190DAB}" srcOrd="0" destOrd="0" presId="urn:microsoft.com/office/officeart/2018/2/layout/IconLabelList"/>
    <dgm:cxn modelId="{1BC79C1D-1F7F-4A57-9C75-E24B9B7C56EA}" type="presOf" srcId="{21FB4071-274C-4558-9F8B-979F0374761C}" destId="{7C74F7FE-EFED-4633-AA25-E031A3519CD7}" srcOrd="0" destOrd="0" presId="urn:microsoft.com/office/officeart/2018/2/layout/IconLabelList"/>
    <dgm:cxn modelId="{54131B72-C7FA-420A-8DAA-61F845FF7678}" srcId="{C191073C-254C-4B32-A052-42B14A97090E}" destId="{21FB4071-274C-4558-9F8B-979F0374761C}" srcOrd="5" destOrd="0" parTransId="{BF8F3BCE-EDF4-4BA3-8F4D-9A603BBD3868}" sibTransId="{B1B0608B-9650-413D-8620-E1197B40EF08}"/>
    <dgm:cxn modelId="{EE8C0186-600D-46A5-B38D-A5DFA3A32411}" srcId="{C191073C-254C-4B32-A052-42B14A97090E}" destId="{4DC17DA1-1A28-4436-9F23-57E707FE45E8}" srcOrd="1" destOrd="0" parTransId="{CEF6E7DD-B894-4162-A882-F8FFD972B38F}" sibTransId="{3FEAFBBF-3CA7-43E8-B917-A393FC53C085}"/>
    <dgm:cxn modelId="{9BB39BA1-CE38-4C52-9FE2-C161F0741508}" type="presOf" srcId="{F4DC8134-0BD1-4A6A-B609-762E7A7EECA7}" destId="{1DE8A36F-DD20-4A3B-BED4-48AF8FFB9737}" srcOrd="0" destOrd="0" presId="urn:microsoft.com/office/officeart/2018/2/layout/IconLabelList"/>
    <dgm:cxn modelId="{B5A671B3-8E2F-481B-9ECA-B2393240C2B9}" srcId="{C191073C-254C-4B32-A052-42B14A97090E}" destId="{CA2A0E60-8B4D-4D97-9745-039D76A77655}" srcOrd="3" destOrd="0" parTransId="{D2DC4771-E28A-4D62-A8C6-361A4784CCE2}" sibTransId="{4FB50FB3-3B16-4FEE-AAE6-D8123BF4E00F}"/>
    <dgm:cxn modelId="{0D9840BB-F6E4-4906-B4FF-870C4937BF70}" type="presOf" srcId="{C191073C-254C-4B32-A052-42B14A97090E}" destId="{0C175DFD-CDA7-4A50-AEC5-7786FBE48AB5}" srcOrd="0" destOrd="0" presId="urn:microsoft.com/office/officeart/2018/2/layout/IconLabelList"/>
    <dgm:cxn modelId="{E075F3C6-F200-48CC-A622-6790714E54CB}" type="presOf" srcId="{9F102B49-82D6-4C27-B24F-39AE0F90697F}" destId="{B701D8E8-D992-43DB-ADBB-842DB2AA398E}" srcOrd="0" destOrd="0" presId="urn:microsoft.com/office/officeart/2018/2/layout/IconLabelList"/>
    <dgm:cxn modelId="{35B1F8C6-9318-40B1-B53B-F18CA786E4C1}" type="presOf" srcId="{4DC17DA1-1A28-4436-9F23-57E707FE45E8}" destId="{064D1DC9-EC36-47BD-B459-F96C5DF4BCEC}" srcOrd="0" destOrd="0" presId="urn:microsoft.com/office/officeart/2018/2/layout/IconLabelList"/>
    <dgm:cxn modelId="{861B3BE5-5D73-490C-AF27-9D084493FE02}" srcId="{C191073C-254C-4B32-A052-42B14A97090E}" destId="{157D540F-EAAD-41C2-A31D-C7DBABBA4F90}" srcOrd="0" destOrd="0" parTransId="{82C3B609-D224-4C02-88D8-4C5245D7D4A7}" sibTransId="{DF8CB150-46C8-4DB1-B2D2-A5FCF1E96D99}"/>
    <dgm:cxn modelId="{EA0EB0EE-87F8-47C4-9796-3725A46EFA80}" srcId="{C191073C-254C-4B32-A052-42B14A97090E}" destId="{F4DC8134-0BD1-4A6A-B609-762E7A7EECA7}" srcOrd="4" destOrd="0" parTransId="{4D44379D-C6E5-46FA-BB1D-EE30317C8FCA}" sibTransId="{6B69E243-7231-4C3E-8D6E-85188697183A}"/>
    <dgm:cxn modelId="{8C4F5DAB-59EE-4FC0-B33E-84B40C7AA7CE}" type="presParOf" srcId="{0C175DFD-CDA7-4A50-AEC5-7786FBE48AB5}" destId="{D1E9381E-DEDE-4345-A523-F387A6DD6005}" srcOrd="0" destOrd="0" presId="urn:microsoft.com/office/officeart/2018/2/layout/IconLabelList"/>
    <dgm:cxn modelId="{10990EB0-6739-4170-A2B1-50906966032A}" type="presParOf" srcId="{D1E9381E-DEDE-4345-A523-F387A6DD6005}" destId="{8A428623-D7BB-449C-B33D-2D358E994B13}" srcOrd="0" destOrd="0" presId="urn:microsoft.com/office/officeart/2018/2/layout/IconLabelList"/>
    <dgm:cxn modelId="{95193A4C-B795-48A0-B6F9-3FCF5319231F}" type="presParOf" srcId="{D1E9381E-DEDE-4345-A523-F387A6DD6005}" destId="{E1422A65-8F64-4165-BDF8-B9D10074C75F}" srcOrd="1" destOrd="0" presId="urn:microsoft.com/office/officeart/2018/2/layout/IconLabelList"/>
    <dgm:cxn modelId="{B335913E-B812-4DA8-BBE5-7EF141E798CC}" type="presParOf" srcId="{D1E9381E-DEDE-4345-A523-F387A6DD6005}" destId="{5FAF0292-2006-4CFD-8FB1-CCF317FF0503}" srcOrd="2" destOrd="0" presId="urn:microsoft.com/office/officeart/2018/2/layout/IconLabelList"/>
    <dgm:cxn modelId="{2240C5DC-FDD0-4E6E-BEC7-BAB8BFC8D505}" type="presParOf" srcId="{0C175DFD-CDA7-4A50-AEC5-7786FBE48AB5}" destId="{0DAC978C-CD4D-4C56-AC7B-B20B17299CAF}" srcOrd="1" destOrd="0" presId="urn:microsoft.com/office/officeart/2018/2/layout/IconLabelList"/>
    <dgm:cxn modelId="{C1018A32-6A29-4829-8C55-3A9373DC1A28}" type="presParOf" srcId="{0C175DFD-CDA7-4A50-AEC5-7786FBE48AB5}" destId="{BDC3D4BB-857B-48A5-A584-14101581FEA9}" srcOrd="2" destOrd="0" presId="urn:microsoft.com/office/officeart/2018/2/layout/IconLabelList"/>
    <dgm:cxn modelId="{1B98C0BD-4C21-4477-810A-F3E6C1971E53}" type="presParOf" srcId="{BDC3D4BB-857B-48A5-A584-14101581FEA9}" destId="{2ACBF5C7-8A9E-415F-B4F8-CEB855EDADBF}" srcOrd="0" destOrd="0" presId="urn:microsoft.com/office/officeart/2018/2/layout/IconLabelList"/>
    <dgm:cxn modelId="{6CE97871-4A2D-4E16-AA9E-92031A7CAB09}" type="presParOf" srcId="{BDC3D4BB-857B-48A5-A584-14101581FEA9}" destId="{6D273CB5-FBAC-4038-BA26-93005D00FE1A}" srcOrd="1" destOrd="0" presId="urn:microsoft.com/office/officeart/2018/2/layout/IconLabelList"/>
    <dgm:cxn modelId="{35FC46A2-5334-4ABD-BAC6-90C8A85BEA76}" type="presParOf" srcId="{BDC3D4BB-857B-48A5-A584-14101581FEA9}" destId="{064D1DC9-EC36-47BD-B459-F96C5DF4BCEC}" srcOrd="2" destOrd="0" presId="urn:microsoft.com/office/officeart/2018/2/layout/IconLabelList"/>
    <dgm:cxn modelId="{58ED16EB-18C4-4414-A7F8-BB75A28452E4}" type="presParOf" srcId="{0C175DFD-CDA7-4A50-AEC5-7786FBE48AB5}" destId="{97C31B9C-E937-4A5B-9222-AD56D8B6CCC0}" srcOrd="3" destOrd="0" presId="urn:microsoft.com/office/officeart/2018/2/layout/IconLabelList"/>
    <dgm:cxn modelId="{23769F6D-E2A8-4F6E-AA92-76A76D395E71}" type="presParOf" srcId="{0C175DFD-CDA7-4A50-AEC5-7786FBE48AB5}" destId="{AABC4D1F-4474-48AD-8953-9E9771DBB3F0}" srcOrd="4" destOrd="0" presId="urn:microsoft.com/office/officeart/2018/2/layout/IconLabelList"/>
    <dgm:cxn modelId="{7DAEECD5-7BD7-495B-B21C-8184177B9E8C}" type="presParOf" srcId="{AABC4D1F-4474-48AD-8953-9E9771DBB3F0}" destId="{2F851489-F1F5-45C8-90EF-39CDADA83C83}" srcOrd="0" destOrd="0" presId="urn:microsoft.com/office/officeart/2018/2/layout/IconLabelList"/>
    <dgm:cxn modelId="{3F388EF6-31A9-473D-958A-6E569259DF63}" type="presParOf" srcId="{AABC4D1F-4474-48AD-8953-9E9771DBB3F0}" destId="{78893FB0-F2D2-4ED0-A0AA-424251E33168}" srcOrd="1" destOrd="0" presId="urn:microsoft.com/office/officeart/2018/2/layout/IconLabelList"/>
    <dgm:cxn modelId="{D973EBB4-BBD3-4236-97D8-E02C9CE0D157}" type="presParOf" srcId="{AABC4D1F-4474-48AD-8953-9E9771DBB3F0}" destId="{B701D8E8-D992-43DB-ADBB-842DB2AA398E}" srcOrd="2" destOrd="0" presId="urn:microsoft.com/office/officeart/2018/2/layout/IconLabelList"/>
    <dgm:cxn modelId="{A90BD82A-2480-4E9F-99A1-24E575A5C42A}" type="presParOf" srcId="{0C175DFD-CDA7-4A50-AEC5-7786FBE48AB5}" destId="{9F7C22DB-4D0B-4575-9EFC-BB91389ACFD8}" srcOrd="5" destOrd="0" presId="urn:microsoft.com/office/officeart/2018/2/layout/IconLabelList"/>
    <dgm:cxn modelId="{3B1A6E69-62A2-4D7E-8463-5B6DD531BE73}" type="presParOf" srcId="{0C175DFD-CDA7-4A50-AEC5-7786FBE48AB5}" destId="{D836F137-A4DE-48CD-AC0D-E5A629C191B8}" srcOrd="6" destOrd="0" presId="urn:microsoft.com/office/officeart/2018/2/layout/IconLabelList"/>
    <dgm:cxn modelId="{B99E68AC-C802-4579-AC90-E2D3E4F07053}" type="presParOf" srcId="{D836F137-A4DE-48CD-AC0D-E5A629C191B8}" destId="{4C4C86BA-CB41-4EA0-82A7-527877C36F7A}" srcOrd="0" destOrd="0" presId="urn:microsoft.com/office/officeart/2018/2/layout/IconLabelList"/>
    <dgm:cxn modelId="{5DDFAD48-509D-4106-BB6A-52D934EBA750}" type="presParOf" srcId="{D836F137-A4DE-48CD-AC0D-E5A629C191B8}" destId="{FDB9422A-3E49-4C2A-B2C8-6659C7468927}" srcOrd="1" destOrd="0" presId="urn:microsoft.com/office/officeart/2018/2/layout/IconLabelList"/>
    <dgm:cxn modelId="{8E45827A-A8E2-4219-B999-E6B68197B137}" type="presParOf" srcId="{D836F137-A4DE-48CD-AC0D-E5A629C191B8}" destId="{00FFCBA9-618E-46C8-A278-75209C190DAB}" srcOrd="2" destOrd="0" presId="urn:microsoft.com/office/officeart/2018/2/layout/IconLabelList"/>
    <dgm:cxn modelId="{73FD584A-E901-4F96-9BA5-0DFBA8173421}" type="presParOf" srcId="{0C175DFD-CDA7-4A50-AEC5-7786FBE48AB5}" destId="{A660B32A-49FD-4647-9D14-42012630BA0F}" srcOrd="7" destOrd="0" presId="urn:microsoft.com/office/officeart/2018/2/layout/IconLabelList"/>
    <dgm:cxn modelId="{474C86BD-CCC0-4E93-81D8-44340699F289}" type="presParOf" srcId="{0C175DFD-CDA7-4A50-AEC5-7786FBE48AB5}" destId="{800B1D2E-DF99-474C-B824-790068135823}" srcOrd="8" destOrd="0" presId="urn:microsoft.com/office/officeart/2018/2/layout/IconLabelList"/>
    <dgm:cxn modelId="{DE433BBC-B21D-401D-A19C-0EF9E684A0B6}" type="presParOf" srcId="{800B1D2E-DF99-474C-B824-790068135823}" destId="{56665AEA-3354-4F07-B57E-FCF6FC08D52A}" srcOrd="0" destOrd="0" presId="urn:microsoft.com/office/officeart/2018/2/layout/IconLabelList"/>
    <dgm:cxn modelId="{A9205476-1A5F-406B-A45F-5955C5B83DC4}" type="presParOf" srcId="{800B1D2E-DF99-474C-B824-790068135823}" destId="{0DECD4A6-57BB-4C6E-B0D6-9B07B472655C}" srcOrd="1" destOrd="0" presId="urn:microsoft.com/office/officeart/2018/2/layout/IconLabelList"/>
    <dgm:cxn modelId="{DAE9CE70-05E8-4E1D-9D6F-284C9DE72FF0}" type="presParOf" srcId="{800B1D2E-DF99-474C-B824-790068135823}" destId="{1DE8A36F-DD20-4A3B-BED4-48AF8FFB9737}" srcOrd="2" destOrd="0" presId="urn:microsoft.com/office/officeart/2018/2/layout/IconLabelList"/>
    <dgm:cxn modelId="{44975F14-B0E3-4A37-AEF6-F313143AE3EC}" type="presParOf" srcId="{0C175DFD-CDA7-4A50-AEC5-7786FBE48AB5}" destId="{316168AF-F269-4E5D-ADCA-803947EF1055}" srcOrd="9" destOrd="0" presId="urn:microsoft.com/office/officeart/2018/2/layout/IconLabelList"/>
    <dgm:cxn modelId="{F58FA7C0-D94C-4BF1-973A-07DB0BF1A4A0}" type="presParOf" srcId="{0C175DFD-CDA7-4A50-AEC5-7786FBE48AB5}" destId="{C5BCCFA9-BF39-478C-82AC-5DFE884790E7}" srcOrd="10" destOrd="0" presId="urn:microsoft.com/office/officeart/2018/2/layout/IconLabelList"/>
    <dgm:cxn modelId="{8AD82CED-04C0-47B7-8557-363C8F8C1F11}" type="presParOf" srcId="{C5BCCFA9-BF39-478C-82AC-5DFE884790E7}" destId="{3A9E0F78-AB02-4A39-AD83-002EE3796367}" srcOrd="0" destOrd="0" presId="urn:microsoft.com/office/officeart/2018/2/layout/IconLabelList"/>
    <dgm:cxn modelId="{594C4DCC-8F5E-462E-87EB-A5B289B51EC4}" type="presParOf" srcId="{C5BCCFA9-BF39-478C-82AC-5DFE884790E7}" destId="{9D24786F-1130-4E30-B729-564496EE1688}" srcOrd="1" destOrd="0" presId="urn:microsoft.com/office/officeart/2018/2/layout/IconLabelList"/>
    <dgm:cxn modelId="{A7FE1D2F-4F7A-408B-AC69-4C3FB1C255CA}" type="presParOf" srcId="{C5BCCFA9-BF39-478C-82AC-5DFE884790E7}" destId="{7C74F7FE-EFED-4633-AA25-E031A3519C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8623-D7BB-449C-B33D-2D358E994B13}">
      <dsp:nvSpPr>
        <dsp:cNvPr id="0" name=""/>
        <dsp:cNvSpPr/>
      </dsp:nvSpPr>
      <dsp:spPr>
        <a:xfrm>
          <a:off x="1198734" y="601549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F0292-2006-4CFD-8FB1-CCF317FF0503}">
      <dsp:nvSpPr>
        <dsp:cNvPr id="0" name=""/>
        <dsp:cNvSpPr/>
      </dsp:nvSpPr>
      <dsp:spPr>
        <a:xfrm>
          <a:off x="747724" y="1639646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Gewohnheiten in Alltag beeinflussen Verhaltensweisen und Routinen.</a:t>
          </a:r>
          <a:endParaRPr lang="en-US" sz="1100" kern="1200"/>
        </a:p>
      </dsp:txBody>
      <dsp:txXfrm>
        <a:off x="747724" y="1639646"/>
        <a:ext cx="1640039" cy="656015"/>
      </dsp:txXfrm>
    </dsp:sp>
    <dsp:sp modelId="{2ACBF5C7-8A9E-415F-B4F8-CEB855EDADBF}">
      <dsp:nvSpPr>
        <dsp:cNvPr id="0" name=""/>
        <dsp:cNvSpPr/>
      </dsp:nvSpPr>
      <dsp:spPr>
        <a:xfrm>
          <a:off x="3125780" y="601549"/>
          <a:ext cx="738017" cy="73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D1DC9-EC36-47BD-B459-F96C5DF4BCEC}">
      <dsp:nvSpPr>
        <dsp:cNvPr id="0" name=""/>
        <dsp:cNvSpPr/>
      </dsp:nvSpPr>
      <dsp:spPr>
        <a:xfrm>
          <a:off x="2674770" y="1639646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Schwerpunkt: Gewohnheitsverfolgung und Selbstoptimierung.</a:t>
          </a:r>
          <a:endParaRPr lang="en-US" sz="1100" kern="1200"/>
        </a:p>
      </dsp:txBody>
      <dsp:txXfrm>
        <a:off x="2674770" y="1639646"/>
        <a:ext cx="1640039" cy="656015"/>
      </dsp:txXfrm>
    </dsp:sp>
    <dsp:sp modelId="{2F851489-F1F5-45C8-90EF-39CDADA83C83}">
      <dsp:nvSpPr>
        <dsp:cNvPr id="0" name=""/>
        <dsp:cNvSpPr/>
      </dsp:nvSpPr>
      <dsp:spPr>
        <a:xfrm>
          <a:off x="5052826" y="601549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1D8E8-D992-43DB-ADBB-842DB2AA398E}">
      <dsp:nvSpPr>
        <dsp:cNvPr id="0" name=""/>
        <dsp:cNvSpPr/>
      </dsp:nvSpPr>
      <dsp:spPr>
        <a:xfrm>
          <a:off x="4601815" y="1639646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Schwierigkeiten bei der Entwicklung gesunder und dauerhafter Gewohnheiten.</a:t>
          </a:r>
          <a:endParaRPr lang="en-US" sz="1100" kern="1200"/>
        </a:p>
      </dsp:txBody>
      <dsp:txXfrm>
        <a:off x="4601815" y="1639646"/>
        <a:ext cx="1640039" cy="656015"/>
      </dsp:txXfrm>
    </dsp:sp>
    <dsp:sp modelId="{4C4C86BA-CB41-4EA0-82A7-527877C36F7A}">
      <dsp:nvSpPr>
        <dsp:cNvPr id="0" name=""/>
        <dsp:cNvSpPr/>
      </dsp:nvSpPr>
      <dsp:spPr>
        <a:xfrm>
          <a:off x="6979872" y="601549"/>
          <a:ext cx="738017" cy="73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FCBA9-618E-46C8-A278-75209C190DAB}">
      <dsp:nvSpPr>
        <dsp:cNvPr id="0" name=""/>
        <dsp:cNvSpPr/>
      </dsp:nvSpPr>
      <dsp:spPr>
        <a:xfrm>
          <a:off x="6528861" y="1639646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Mangel an Disziplin und bewusstem Verständnis für Gewohnheiten.</a:t>
          </a:r>
          <a:endParaRPr lang="en-US" sz="1100" kern="1200"/>
        </a:p>
      </dsp:txBody>
      <dsp:txXfrm>
        <a:off x="6528861" y="1639646"/>
        <a:ext cx="1640039" cy="656015"/>
      </dsp:txXfrm>
    </dsp:sp>
    <dsp:sp modelId="{56665AEA-3354-4F07-B57E-FCF6FC08D52A}">
      <dsp:nvSpPr>
        <dsp:cNvPr id="0" name=""/>
        <dsp:cNvSpPr/>
      </dsp:nvSpPr>
      <dsp:spPr>
        <a:xfrm>
          <a:off x="8906918" y="601549"/>
          <a:ext cx="738017" cy="73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A36F-DD20-4A3B-BED4-48AF8FFB9737}">
      <dsp:nvSpPr>
        <dsp:cNvPr id="0" name=""/>
        <dsp:cNvSpPr/>
      </dsp:nvSpPr>
      <dsp:spPr>
        <a:xfrm>
          <a:off x="8455907" y="1639646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Fehlende effektive Strategien und Planung.</a:t>
          </a:r>
          <a:endParaRPr lang="en-US" sz="1100" kern="1200"/>
        </a:p>
      </dsp:txBody>
      <dsp:txXfrm>
        <a:off x="8455907" y="1639646"/>
        <a:ext cx="1640039" cy="656015"/>
      </dsp:txXfrm>
    </dsp:sp>
    <dsp:sp modelId="{3A9E0F78-AB02-4A39-AD83-002EE3796367}">
      <dsp:nvSpPr>
        <dsp:cNvPr id="0" name=""/>
        <dsp:cNvSpPr/>
      </dsp:nvSpPr>
      <dsp:spPr>
        <a:xfrm>
          <a:off x="5052826" y="2705672"/>
          <a:ext cx="738017" cy="73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F7FE-EFED-4633-AA25-E031A3519CD7}">
      <dsp:nvSpPr>
        <dsp:cNvPr id="0" name=""/>
        <dsp:cNvSpPr/>
      </dsp:nvSpPr>
      <dsp:spPr>
        <a:xfrm>
          <a:off x="4601815" y="374377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Verständnis, Verfolgung und gezielte Selbstoptimierung von Gewohnheiten.</a:t>
          </a:r>
          <a:endParaRPr lang="en-US" sz="1100" kern="1200"/>
        </a:p>
      </dsp:txBody>
      <dsp:txXfrm>
        <a:off x="4601815" y="3743770"/>
        <a:ext cx="1640039" cy="65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4FCDD-1390-4072-819F-1859A28414FA}" type="datetime1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FA184E-823A-41A9-9B5A-BE7C0380E3FD}" type="datetime1">
              <a:rPr lang="en-GB" noProof="0" smtClean="0"/>
              <a:t>06/11/2023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1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2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8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0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1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0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2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70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20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58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3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1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4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Entwicklungsprojekt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Audit 1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Adonisa Gashi, Madina Ibragimova,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Sekarja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Benaggoune</a:t>
            </a:r>
            <a:endParaRPr lang="en-US" b="1" err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Menschliches Gesicht, Screenshot, Person enthält.&#10;&#10;Beschreibung automatisch generiert.">
            <a:extLst>
              <a:ext uri="{FF2B5EF4-FFF2-40B4-BE49-F238E27FC236}">
                <a16:creationId xmlns:a16="http://schemas.microsoft.com/office/drawing/2014/main" id="{D06FF722-2DC5-339B-1D23-56C00D1A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4" y="192153"/>
            <a:ext cx="10382991" cy="58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leidung, Menschliches Gesicht, Screenshot enthält.&#10;&#10;Beschreibung automatisch generiert.">
            <a:extLst>
              <a:ext uri="{FF2B5EF4-FFF2-40B4-BE49-F238E27FC236}">
                <a16:creationId xmlns:a16="http://schemas.microsoft.com/office/drawing/2014/main" id="{0C8980D0-2815-A797-3D85-71D6D890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4" y="250962"/>
            <a:ext cx="10382992" cy="58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9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B0D353-4A0A-A962-4669-0A12B7A61521}"/>
              </a:ext>
            </a:extLst>
          </p:cNvPr>
          <p:cNvSpPr txBox="1">
            <a:spLocks/>
          </p:cNvSpPr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 err="1">
                <a:solidFill>
                  <a:srgbClr val="FFFFFF"/>
                </a:solidFill>
              </a:rPr>
              <a:t>Risikoanalyse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9C691C9-A882-136A-5A1F-4831C36FFD4D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777C5F-1759-1A56-B642-C1BEE8A0955C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/>
          </a:p>
        </p:txBody>
      </p:sp>
      <p:pic>
        <p:nvPicPr>
          <p:cNvPr id="2" name="Grafik 1" descr="Ein Bild, das Text, Schrift, Handschrift, Screenshot enthält.&#10;&#10;Beschreibung automatisch generiert.">
            <a:extLst>
              <a:ext uri="{FF2B5EF4-FFF2-40B4-BE49-F238E27FC236}">
                <a16:creationId xmlns:a16="http://schemas.microsoft.com/office/drawing/2014/main" id="{A24A7127-DCB6-6D92-C217-14C9370B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15" y="991502"/>
            <a:ext cx="7483928" cy="50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B0D353-4A0A-A962-4669-0A12B7A61521}"/>
              </a:ext>
            </a:extLst>
          </p:cNvPr>
          <p:cNvSpPr txBox="1">
            <a:spLocks/>
          </p:cNvSpPr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 err="1">
                <a:solidFill>
                  <a:srgbClr val="FFFFFF"/>
                </a:solidFill>
              </a:rPr>
              <a:t>Risikoanalyse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9C691C9-A882-136A-5A1F-4831C36FFD4D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777C5F-1759-1A56-B642-C1BEE8A0955C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/>
          </a:p>
        </p:txBody>
      </p:sp>
      <p:pic>
        <p:nvPicPr>
          <p:cNvPr id="4" name="Grafik 3" descr="Ein Bild, das Text, Schrift, Screenshot, Dokument enthält.&#10;&#10;Beschreibung automatisch generiert.">
            <a:extLst>
              <a:ext uri="{FF2B5EF4-FFF2-40B4-BE49-F238E27FC236}">
                <a16:creationId xmlns:a16="http://schemas.microsoft.com/office/drawing/2014/main" id="{61A7000E-935C-7CBB-5171-9E0EEB99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87" y="718457"/>
            <a:ext cx="5475142" cy="56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B0D353-4A0A-A962-4669-0A12B7A61521}"/>
              </a:ext>
            </a:extLst>
          </p:cNvPr>
          <p:cNvSpPr txBox="1">
            <a:spLocks/>
          </p:cNvSpPr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 err="1">
                <a:solidFill>
                  <a:srgbClr val="FFFFFF"/>
                </a:solidFill>
              </a:rPr>
              <a:t>Risikoanalyse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9C691C9-A882-136A-5A1F-4831C36FFD4D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777C5F-1759-1A56-B642-C1BEE8A0955C}"/>
              </a:ext>
            </a:extLst>
          </p:cNvPr>
          <p:cNvSpPr txBox="1">
            <a:spLocks/>
          </p:cNvSpPr>
          <p:nvPr/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/>
          </a:p>
        </p:txBody>
      </p:sp>
      <p:pic>
        <p:nvPicPr>
          <p:cNvPr id="2" name="Grafik 1" descr="Ein Bild, das Text, Screenshot, Werkzeug, Schrift enthält.&#10;&#10;Beschreibung automatisch generiert.">
            <a:extLst>
              <a:ext uri="{FF2B5EF4-FFF2-40B4-BE49-F238E27FC236}">
                <a16:creationId xmlns:a16="http://schemas.microsoft.com/office/drawing/2014/main" id="{A75B0DC2-C76E-33BC-B67C-34CC1E1A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71" y="1175304"/>
            <a:ext cx="7157356" cy="46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2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1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Inhaltsverzeichnis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1863" y="3463533"/>
            <a:ext cx="2662518" cy="1456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566928">
              <a:spcBef>
                <a:spcPts val="744"/>
              </a:spcBef>
              <a:spcAft>
                <a:spcPts val="124"/>
              </a:spcAft>
            </a:pPr>
            <a:endParaRPr lang="en-GB" sz="1116" kern="1200" cap="all" spc="124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pPr defTabSz="566928">
              <a:spcBef>
                <a:spcPts val="744"/>
              </a:spcBef>
              <a:spcAft>
                <a:spcPts val="124"/>
              </a:spcAft>
            </a:pPr>
            <a:endParaRPr lang="en-GB" sz="1116" kern="1200" cap="all" spc="124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pPr defTabSz="566928">
              <a:spcBef>
                <a:spcPts val="744"/>
              </a:spcBef>
              <a:spcAft>
                <a:spcPts val="124"/>
              </a:spcAft>
            </a:pPr>
            <a:endParaRPr lang="en-GB" sz="1116" kern="1200" cap="all" spc="124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523F8F-1CBB-732F-CDDC-8D8F9CEDBBBE}"/>
              </a:ext>
            </a:extLst>
          </p:cNvPr>
          <p:cNvSpPr txBox="1"/>
          <p:nvPr/>
        </p:nvSpPr>
        <p:spPr>
          <a:xfrm>
            <a:off x="4740159" y="999056"/>
            <a:ext cx="6754022" cy="5619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1.Problemstellung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2.Projektidee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3.Zielsetzung 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4.Domänmodell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5.Zielhierarchie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6.Nutzeranalyse 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r>
              <a:rPr lang="de-DE" sz="2000" b="1" kern="1200">
                <a:latin typeface="+mn-lt"/>
                <a:ea typeface="+mn-ea"/>
                <a:cs typeface="+mn-cs"/>
              </a:rPr>
              <a:t>7. Risikoanalyse </a:t>
            </a:r>
            <a:endParaRPr lang="de-DE" sz="2000" b="1" kern="1200">
              <a:latin typeface="+mn-lt"/>
              <a:ea typeface="Calibri"/>
              <a:cs typeface="Calibri"/>
            </a:endParaRPr>
          </a:p>
          <a:p>
            <a:pPr defTabSz="283464">
              <a:spcAft>
                <a:spcPts val="600"/>
              </a:spcAft>
            </a:pPr>
            <a:endParaRPr lang="de-DE" sz="11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832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Problemstellung</a:t>
            </a:r>
            <a:endParaRPr lang="en-US" sz="4800">
              <a:solidFill>
                <a:schemeClr val="tx1">
                  <a:lumMod val="75000"/>
                  <a:lumOff val="2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182" y="3877843"/>
            <a:ext cx="3256417" cy="1781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694944">
              <a:spcBef>
                <a:spcPts val="912"/>
              </a:spcBef>
              <a:spcAft>
                <a:spcPts val="152"/>
              </a:spcAft>
            </a:pPr>
            <a:endParaRPr lang="en-GB" sz="1368" kern="1200" cap="all" spc="152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pPr defTabSz="694944">
              <a:spcBef>
                <a:spcPts val="912"/>
              </a:spcBef>
              <a:spcAft>
                <a:spcPts val="152"/>
              </a:spcAft>
            </a:pPr>
            <a:endParaRPr lang="en-GB" sz="1368" kern="1200" cap="all" spc="152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pPr defTabSz="694944">
              <a:spcBef>
                <a:spcPts val="912"/>
              </a:spcBef>
              <a:spcAft>
                <a:spcPts val="152"/>
              </a:spcAft>
            </a:pPr>
            <a:endParaRPr lang="en-GB" sz="1368" kern="1200" cap="all" spc="152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99EA5CD7-28E7-95EC-36DC-4D4A59E80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336504"/>
              </p:ext>
            </p:extLst>
          </p:nvPr>
        </p:nvGraphicFramePr>
        <p:xfrm>
          <a:off x="529199" y="1204462"/>
          <a:ext cx="10843671" cy="5001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65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484" y="1082892"/>
            <a:ext cx="3084844" cy="2103875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Domänmodell</a:t>
            </a:r>
            <a:endParaRPr lang="en-US" sz="36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485" y="3198086"/>
            <a:ext cx="3084844" cy="3335519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endParaRPr lang="en-US" sz="1500">
              <a:solidFill>
                <a:srgbClr val="FFFFFF"/>
              </a:solidFill>
              <a:latin typeface="+mn-lt"/>
            </a:endParaRPr>
          </a:p>
          <a:p>
            <a:pPr indent="-228600">
              <a:buFont typeface="Calibri" panose="020F0502020204030204" pitchFamily="34" charset="0"/>
              <a:buChar char="•"/>
            </a:pPr>
            <a:endParaRPr lang="en-US" sz="1500">
              <a:solidFill>
                <a:srgbClr val="FFFFFF"/>
              </a:solidFill>
              <a:latin typeface="+mn-lt"/>
            </a:endParaRPr>
          </a:p>
          <a:p>
            <a:pPr indent="-228600">
              <a:buFont typeface="Calibri" panose="020F0502020204030204" pitchFamily="34" charset="0"/>
              <a:buChar char="•"/>
            </a:pPr>
            <a:endParaRPr lang="en-US" sz="1500">
              <a:solidFill>
                <a:srgbClr val="FFFFFF"/>
              </a:solidFill>
              <a:latin typeface="+mn-lt"/>
            </a:endParaRPr>
          </a:p>
          <a:p>
            <a:pPr indent="-228600">
              <a:buFont typeface="Calibri" panose="020F0502020204030204" pitchFamily="34" charset="0"/>
              <a:buChar char="•"/>
            </a:pPr>
            <a:endParaRPr lang="en-US" sz="15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 descr="Ein Bild, das Text, Diagramm, Screenshot, Plan enthält.&#10;&#10;Beschreibung automatisch generiert.">
            <a:extLst>
              <a:ext uri="{FF2B5EF4-FFF2-40B4-BE49-F238E27FC236}">
                <a16:creationId xmlns:a16="http://schemas.microsoft.com/office/drawing/2014/main" id="{F0CCB919-6150-73F7-6463-080FD743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17" y="895773"/>
            <a:ext cx="7741057" cy="51426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426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2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9C691C9-A882-136A-5A1F-4831C36FFD4D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</a:rPr>
              <a:t>Projektidee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1863" y="3473652"/>
            <a:ext cx="2652185" cy="1450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557784">
              <a:spcBef>
                <a:spcPts val="732"/>
              </a:spcBef>
              <a:spcAft>
                <a:spcPts val="122"/>
              </a:spcAft>
            </a:pPr>
            <a:endParaRPr lang="en-GB" sz="1098" kern="1200" cap="all" spc="122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pPr defTabSz="557784">
              <a:spcBef>
                <a:spcPts val="732"/>
              </a:spcBef>
              <a:spcAft>
                <a:spcPts val="122"/>
              </a:spcAft>
            </a:pPr>
            <a:endParaRPr lang="en-GB" sz="1098" kern="1200" cap="all" spc="122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pPr defTabSz="557784">
              <a:spcBef>
                <a:spcPts val="732"/>
              </a:spcBef>
              <a:spcAft>
                <a:spcPts val="122"/>
              </a:spcAft>
            </a:pPr>
            <a:endParaRPr lang="en-GB" sz="1098" kern="1200" cap="all" spc="122" baseline="0">
              <a:solidFill>
                <a:srgbClr val="FFFEFF"/>
              </a:solidFill>
              <a:latin typeface="Rockwell"/>
              <a:ea typeface="+mn-ea"/>
              <a:cs typeface="+mn-cs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777C5F-1759-1A56-B642-C1BEE8A0955C}"/>
              </a:ext>
            </a:extLst>
          </p:cNvPr>
          <p:cNvSpPr txBox="1">
            <a:spLocks/>
          </p:cNvSpPr>
          <p:nvPr/>
        </p:nvSpPr>
        <p:spPr>
          <a:xfrm>
            <a:off x="4741864" y="1275115"/>
            <a:ext cx="6797674" cy="47890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de-DE" sz="1800" b="1" kern="1200">
                <a:latin typeface="Calibri"/>
                <a:ea typeface="+mn-lt"/>
                <a:cs typeface="+mn-lt"/>
              </a:rPr>
              <a:t>Das System soll dem Nutzer helfen, persönliche Ziele zu erreichen und bei der Selbstoptimierung unterstützen.</a:t>
            </a:r>
            <a:endParaRPr lang="de-DE" sz="1800" b="1" kern="1200">
              <a:latin typeface="Calibri"/>
              <a:ea typeface="Calibri"/>
              <a:cs typeface="Arial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endParaRPr lang="de-DE" sz="1800" b="1" kern="1200">
              <a:latin typeface="Calibri"/>
              <a:ea typeface="+mn-lt"/>
              <a:cs typeface="+mn-lt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de-DE" sz="1800" b="1" kern="1200">
                <a:latin typeface="Calibri"/>
                <a:ea typeface="+mn-lt"/>
                <a:cs typeface="+mn-lt"/>
              </a:rPr>
              <a:t>"</a:t>
            </a:r>
            <a:r>
              <a:rPr lang="de-DE" sz="1800" b="1" kern="1200" err="1">
                <a:latin typeface="Calibri"/>
                <a:ea typeface="+mn-lt"/>
                <a:cs typeface="+mn-lt"/>
              </a:rPr>
              <a:t>Streaks</a:t>
            </a:r>
            <a:r>
              <a:rPr lang="de-DE" sz="1800" b="1" kern="1200">
                <a:latin typeface="Calibri"/>
                <a:ea typeface="+mn-lt"/>
                <a:cs typeface="+mn-lt"/>
              </a:rPr>
              <a:t>" als Belohnungssystem, die den Nutzer motivieren, seine Ziele konsequent zu verfolgen.</a:t>
            </a:r>
            <a:endParaRPr lang="de-DE" sz="1800" b="1" kern="1200">
              <a:latin typeface="Calibri"/>
              <a:ea typeface="Calibri"/>
              <a:cs typeface="Arial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endParaRPr lang="de-DE" sz="1800" b="1" kern="1200">
              <a:latin typeface="Calibri"/>
              <a:ea typeface="+mn-lt"/>
              <a:cs typeface="+mn-lt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de-DE" sz="1800" b="1" kern="1200">
                <a:latin typeface="Calibri"/>
                <a:ea typeface="+mn-lt"/>
                <a:cs typeface="+mn-lt"/>
              </a:rPr>
              <a:t>Ranglisten werden integriert, um die Motivation des Nutzers weiter zu steigern.</a:t>
            </a:r>
            <a:endParaRPr lang="de-DE" sz="1800" b="1" kern="1200">
              <a:latin typeface="Calibri"/>
              <a:ea typeface="Calibri"/>
              <a:cs typeface="Arial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endParaRPr lang="de-DE" sz="1800" b="1" kern="1200">
              <a:latin typeface="Calibri"/>
              <a:ea typeface="+mn-lt"/>
              <a:cs typeface="+mn-lt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de-DE" sz="1800" b="1" kern="1200">
                <a:latin typeface="Calibri"/>
                <a:ea typeface="+mn-lt"/>
                <a:cs typeface="+mn-lt"/>
              </a:rPr>
              <a:t>Der Nutzer kann eigene Deadlines und Zeitpläne setzen.</a:t>
            </a:r>
            <a:endParaRPr lang="de-DE" sz="1800" b="1" kern="1200">
              <a:latin typeface="Calibri"/>
              <a:ea typeface="Calibri"/>
              <a:cs typeface="Arial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endParaRPr lang="de-DE" sz="1800" b="1" kern="1200">
              <a:latin typeface="Calibri"/>
              <a:ea typeface="+mn-lt"/>
              <a:cs typeface="+mn-lt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de-DE" sz="1800" b="1" kern="1200">
                <a:latin typeface="Calibri"/>
                <a:ea typeface="+mn-lt"/>
                <a:cs typeface="+mn-lt"/>
              </a:rPr>
              <a:t>Die Funktion "</a:t>
            </a:r>
            <a:r>
              <a:rPr lang="de-DE" sz="1800" b="1" kern="1200" err="1">
                <a:latin typeface="Calibri"/>
                <a:ea typeface="+mn-lt"/>
                <a:cs typeface="+mn-lt"/>
              </a:rPr>
              <a:t>Journaling</a:t>
            </a:r>
            <a:r>
              <a:rPr lang="de-DE" sz="1800" b="1" kern="1200">
                <a:latin typeface="Calibri"/>
                <a:ea typeface="+mn-lt"/>
                <a:cs typeface="+mn-lt"/>
              </a:rPr>
              <a:t>" erlaubt dem Nutzer, seine Erfahrungen und Emotionen zu dokumentieren. </a:t>
            </a: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endParaRPr lang="de-DE" sz="1800" b="1" kern="1200">
              <a:latin typeface="Calibri"/>
              <a:ea typeface="+mn-lt"/>
              <a:cs typeface="+mn-lt"/>
            </a:endParaRPr>
          </a:p>
          <a:p>
            <a:pPr marL="208915" indent="-208915" defTabSz="557784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de-DE" sz="1800" b="1" kern="1200">
                <a:latin typeface="Calibri"/>
                <a:ea typeface="+mn-lt"/>
                <a:cs typeface="+mn-lt"/>
              </a:rPr>
              <a:t>Benachrichtigungen und Mitteilungen werden verwendet, um den Nutzer zu erinnern.</a:t>
            </a:r>
            <a:endParaRPr lang="de-DE" sz="1800" b="1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23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37FAC81-1312-2367-F466-6FF17AB7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75459"/>
            <a:ext cx="3200400" cy="2152650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Zielsetzung</a:t>
            </a:r>
            <a:endParaRPr lang="de-DE">
              <a:solidFill>
                <a:schemeClr val="bg1"/>
              </a:solidFill>
              <a:ea typeface="Calibri Light"/>
              <a:cs typeface="Calibri Light"/>
            </a:endParaRPr>
          </a:p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800">
              <a:solidFill>
                <a:srgbClr val="FFFEFF"/>
              </a:solidFill>
              <a:latin typeface="Rockwell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7F65F7-0A48-36D9-4103-4B40D09BD01C}"/>
              </a:ext>
            </a:extLst>
          </p:cNvPr>
          <p:cNvSpPr txBox="1"/>
          <p:nvPr/>
        </p:nvSpPr>
        <p:spPr>
          <a:xfrm>
            <a:off x="4418506" y="1482464"/>
            <a:ext cx="7445739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Unterstützung des Endnutzers.</a:t>
            </a:r>
            <a:endParaRPr lang="de-DE" sz="2400">
              <a:cs typeface="Helvetica"/>
            </a:endParaRPr>
          </a:p>
          <a:p>
            <a:endParaRPr lang="de-DE" sz="2400"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Gewohnheitsverfolgung und Selbstoptimierung ermöglichen.</a:t>
            </a:r>
            <a:endParaRPr lang="de-DE" sz="2400"/>
          </a:p>
          <a:p>
            <a:pPr marL="285750" indent="-285750">
              <a:buFont typeface="Arial"/>
              <a:buChar char="•"/>
            </a:pPr>
            <a:endParaRPr lang="de-DE" sz="2400"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+mn-lt"/>
                <a:cs typeface="Helvetica"/>
              </a:rPr>
              <a:t>Effektive Umsetzung</a:t>
            </a:r>
            <a:endParaRPr lang="de-DE" sz="2400">
              <a:ea typeface="Calibri"/>
              <a:cs typeface="Helvetica"/>
            </a:endParaRPr>
          </a:p>
          <a:p>
            <a:endParaRPr lang="de-DE" sz="2400">
              <a:ea typeface="+mn-lt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+mn-lt"/>
                <a:cs typeface="Helvetica"/>
              </a:rPr>
              <a:t>Verbesserung der Lebensqualität</a:t>
            </a:r>
            <a:endParaRPr lang="de-DE" sz="2400"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+mn-lt"/>
                <a:cs typeface="+mn-lt"/>
              </a:rPr>
              <a:t>Förderung von Gesundheit, Produktivität und persönlichem Wachstum</a:t>
            </a:r>
            <a:endParaRPr lang="de-DE" sz="2400"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de-DE" sz="1200">
              <a:solidFill>
                <a:srgbClr val="D1D5DB"/>
              </a:solidFill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de-DE" sz="2000">
              <a:cs typeface="Helvetica"/>
            </a:endParaRPr>
          </a:p>
          <a:p>
            <a:endParaRPr lang="de-DE" sz="2000">
              <a:cs typeface="Helvetica"/>
            </a:endParaRPr>
          </a:p>
          <a:p>
            <a:endParaRPr lang="de-DE" sz="2000">
              <a:cs typeface="Helvetica"/>
            </a:endParaRPr>
          </a:p>
          <a:p>
            <a:endParaRPr lang="de-DE">
              <a:cs typeface="Helvetica"/>
            </a:endParaRPr>
          </a:p>
          <a:p>
            <a:endParaRPr lang="de-DE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558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37FAC81-1312-2367-F466-6FF17AB7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75459"/>
            <a:ext cx="3200400" cy="2152650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Zielsetzung</a:t>
            </a:r>
            <a:endParaRPr lang="de-DE">
              <a:solidFill>
                <a:schemeClr val="bg1"/>
              </a:solidFill>
              <a:ea typeface="Calibri Light"/>
              <a:cs typeface="Calibri Light"/>
            </a:endParaRPr>
          </a:p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800">
              <a:solidFill>
                <a:srgbClr val="FFFEFF"/>
              </a:solidFill>
              <a:latin typeface="Rockwell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  <a:p>
            <a:endParaRPr lang="en-GB" sz="1800">
              <a:solidFill>
                <a:srgbClr val="FFFEFF"/>
              </a:solidFill>
              <a:latin typeface="Rockwell"/>
            </a:endParaRPr>
          </a:p>
        </p:txBody>
      </p:sp>
      <p:pic>
        <p:nvPicPr>
          <p:cNvPr id="4" name="Grafik 3" descr="Ein Bild, das Text, Diagramm, Screenshot, Plan enthält.&#10;&#10;Beschreibung automatisch generiert.">
            <a:extLst>
              <a:ext uri="{FF2B5EF4-FFF2-40B4-BE49-F238E27FC236}">
                <a16:creationId xmlns:a16="http://schemas.microsoft.com/office/drawing/2014/main" id="{082967C9-53F9-7BF9-AC86-8F9977AC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71" y="1220934"/>
            <a:ext cx="7837714" cy="51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2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B0D353-4A0A-A962-4669-0A12B7A61521}"/>
              </a:ext>
            </a:extLst>
          </p:cNvPr>
          <p:cNvSpPr txBox="1">
            <a:spLocks/>
          </p:cNvSpPr>
          <p:nvPr/>
        </p:nvSpPr>
        <p:spPr>
          <a:xfrm>
            <a:off x="482474" y="1318420"/>
            <a:ext cx="3084844" cy="2103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 err="1">
                <a:solidFill>
                  <a:srgbClr val="FFFFFF"/>
                </a:solidFill>
              </a:rPr>
              <a:t>Zielhierarchie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yramid of multicolored stripes&#10;&#10;Description automatically generated">
            <a:extLst>
              <a:ext uri="{FF2B5EF4-FFF2-40B4-BE49-F238E27FC236}">
                <a16:creationId xmlns:a16="http://schemas.microsoft.com/office/drawing/2014/main" id="{FE024642-40E9-0F99-F478-F7EB37A1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18" y="516070"/>
            <a:ext cx="8458152" cy="56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B0D353-4A0A-A962-4669-0A12B7A61521}"/>
              </a:ext>
            </a:extLst>
          </p:cNvPr>
          <p:cNvSpPr txBox="1">
            <a:spLocks/>
          </p:cNvSpPr>
          <p:nvPr/>
        </p:nvSpPr>
        <p:spPr>
          <a:xfrm>
            <a:off x="482474" y="1318419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</a:rPr>
              <a:t>Nutzeranalyse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1500">
              <a:solidFill>
                <a:srgbClr val="FFFFFF"/>
              </a:solidFill>
              <a:latin typeface="+mn-lt"/>
            </a:endParaRPr>
          </a:p>
          <a:p>
            <a:endParaRPr lang="en-US" sz="1500">
              <a:solidFill>
                <a:srgbClr val="FFFFFF"/>
              </a:solidFill>
              <a:latin typeface="+mn-lt"/>
            </a:endParaRPr>
          </a:p>
          <a:p>
            <a:endParaRPr lang="en-US" sz="1500">
              <a:solidFill>
                <a:srgbClr val="FFFFFF"/>
              </a:solidFill>
              <a:latin typeface="+mn-lt"/>
            </a:endParaRPr>
          </a:p>
          <a:p>
            <a:endParaRPr lang="en-US" sz="15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01C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Grafik 1" descr="Ein Bild, das Text, Diagramm, Schrift, Reihe enthält.&#10;&#10;Beschreibung automatisch generiert.">
            <a:extLst>
              <a:ext uri="{FF2B5EF4-FFF2-40B4-BE49-F238E27FC236}">
                <a16:creationId xmlns:a16="http://schemas.microsoft.com/office/drawing/2014/main" id="{AF0FA563-C6E2-DD00-B01F-AA8FCF7B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9" y="1204773"/>
            <a:ext cx="7955926" cy="42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2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Breitbild</PresentationFormat>
  <Paragraphs>1</Paragraphs>
  <Slides>14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Retrospect</vt:lpstr>
      <vt:lpstr>Entwicklungsprojekt</vt:lpstr>
      <vt:lpstr>Inhaltsverzeichnis </vt:lpstr>
      <vt:lpstr>Problemstellung</vt:lpstr>
      <vt:lpstr>Domänmodell</vt:lpstr>
      <vt:lpstr>PowerPoint-Präsentation</vt:lpstr>
      <vt:lpstr>Zielsetzung </vt:lpstr>
      <vt:lpstr>Zielsetzung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704</cp:revision>
  <dcterms:created xsi:type="dcterms:W3CDTF">2023-11-06T10:19:59Z</dcterms:created>
  <dcterms:modified xsi:type="dcterms:W3CDTF">2023-11-06T12:41:56Z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