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2" r:id="rId5"/>
    <p:sldId id="259" r:id="rId6"/>
    <p:sldId id="261"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0"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706C3-0BBB-4626-A601-29D097D199AA}" type="datetimeFigureOut">
              <a:rPr lang="en-US" smtClean="0"/>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6D4F9-FA1E-41B2-987F-953028C811A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35B481E-6117-4703-9CBD-472AFB4D49F8}" type="datetime2">
              <a:rPr lang="en-US" smtClean="0"/>
              <a:t>Tuesday, March 06, 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09DFE64-4B69-4A1F-8130-D6D65F4A7D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96C75-2B21-4FC0-BFA9-FA57D9F4D8AD}" type="datetime2">
              <a:rPr lang="en-US" smtClean="0"/>
              <a:t>Tuesday, March 06, 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69D4428-8007-4897-A008-C12478B51DD7}" type="datetime2">
              <a:rPr lang="en-US" smtClean="0"/>
              <a:t>Tuesday, March 06, 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09DFE64-4B69-4A1F-8130-D6D65F4A7D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2226EE-FC8D-4CC6-BB5F-18D6B2B455E1}" type="datetime2">
              <a:rPr lang="en-US" smtClean="0"/>
              <a:t>Tuesday, March 06, 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EBD3A77-96B2-41C5-8B69-369490A34B6F}" type="datetime2">
              <a:rPr lang="en-US" smtClean="0"/>
              <a:t>Tuesday, March 06, 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09DFE64-4B69-4A1F-8130-D6D65F4A7D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0518C6-B55B-418D-8BB7-FB69A57C68C6}" type="datetime2">
              <a:rPr lang="en-US" smtClean="0"/>
              <a:t>Tuesday, March 06, 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E6BC30-4928-46C9-ADF8-3BC9D104073A}" type="datetime2">
              <a:rPr lang="en-US" smtClean="0"/>
              <a:t>Tuesday, March 06, 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49CE526-1ECE-44D4-BB02-40FAD45E8898}" type="datetime2">
              <a:rPr lang="en-US" smtClean="0"/>
              <a:t>Tuesday, March 06, 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1C39A42-48D0-4866-8A9C-FA725D71DEE4}" type="datetime2">
              <a:rPr lang="en-US" smtClean="0"/>
              <a:t>Tuesday, March 06, 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1DBCB8-7929-4537-810C-0FBB3AEEFC69}" type="datetime2">
              <a:rPr lang="en-US" smtClean="0"/>
              <a:t>Tuesday, March 06, 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9DFE64-4B69-4A1F-8130-D6D65F4A7D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77C0A5C-C87C-4048-BF43-B1E9EB2F05B4}" type="datetime2">
              <a:rPr lang="en-US" smtClean="0"/>
              <a:t>Tuesday, March 06, 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09DFE64-4B69-4A1F-8130-D6D65F4A7D3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2D23AF8-816B-4320-86AC-8DD37FF19D6A}" type="datetime2">
              <a:rPr lang="en-US" smtClean="0"/>
              <a:t>Tuesday, March 06, 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09DFE64-4B69-4A1F-8130-D6D65F4A7D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olor-toli.com/index.php?pageId=10&amp;go=1&amp;direction=mn-en&amp;search=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Beauty salon</a:t>
            </a:r>
            <a:br>
              <a:rPr lang="en-US" sz="5400" b="1" dirty="0" smtClean="0"/>
            </a:br>
            <a:r>
              <a:rPr lang="en-US" sz="2700" b="0" i="1" u="sng" dirty="0" smtClean="0"/>
              <a:t>financial estimates program</a:t>
            </a:r>
            <a:r>
              <a:rPr lang="en-US" sz="5400" b="1" dirty="0" smtClean="0"/>
              <a:t/>
            </a:r>
            <a:br>
              <a:rPr lang="en-US" sz="5400" b="1" dirty="0" smtClean="0"/>
            </a:br>
            <a:endParaRPr lang="en-US" sz="5400" b="1"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smtClean="0"/>
              <a:t>                                               IT -4 </a:t>
            </a:r>
            <a:r>
              <a:rPr lang="en-US" dirty="0" err="1" smtClean="0"/>
              <a:t>Selenge</a:t>
            </a:r>
            <a:endParaRPr lang="en-US" dirty="0" smtClean="0"/>
          </a:p>
          <a:p>
            <a:r>
              <a:rPr lang="en-US" dirty="0" smtClean="0"/>
              <a:t>				  </a:t>
            </a:r>
            <a:r>
              <a:rPr lang="en-US" dirty="0" err="1" smtClean="0"/>
              <a:t>Ariunbuyan</a:t>
            </a:r>
            <a:endParaRPr lang="en-US" dirty="0" smtClean="0"/>
          </a:p>
          <a:p>
            <a:r>
              <a:rPr lang="en-US" dirty="0" smtClean="0"/>
              <a:t>				  </a:t>
            </a:r>
            <a:r>
              <a:rPr lang="en-US" dirty="0" err="1" smtClean="0"/>
              <a:t>Tsas-Erdene</a:t>
            </a:r>
            <a:endParaRPr lang="en-US" dirty="0" smtClean="0"/>
          </a:p>
          <a:p>
            <a:endParaRPr lang="en-US" dirty="0"/>
          </a:p>
        </p:txBody>
      </p:sp>
      <p:sp>
        <p:nvSpPr>
          <p:cNvPr id="4" name="Date Placeholder 3"/>
          <p:cNvSpPr>
            <a:spLocks noGrp="1"/>
          </p:cNvSpPr>
          <p:nvPr>
            <p:ph type="dt" sz="half" idx="10"/>
          </p:nvPr>
        </p:nvSpPr>
        <p:spPr/>
        <p:txBody>
          <a:bodyPr/>
          <a:lstStyle/>
          <a:p>
            <a:fld id="{3DD84E39-D2F0-4E45-A59D-FCFC98DB98B2}" type="datetime2">
              <a:rPr lang="en-US" smtClean="0"/>
              <a:t>Wednesday, March 07, 2012</a:t>
            </a:fld>
            <a:endParaRPr lang="en-US"/>
          </a:p>
        </p:txBody>
      </p:sp>
      <p:pic>
        <p:nvPicPr>
          <p:cNvPr id="6146" name="Picture 2" descr="C:\Users\seke\Desktop\hair salon pic\images (23).jpg"/>
          <p:cNvPicPr>
            <a:picLocks noChangeAspect="1" noChangeArrowheads="1"/>
          </p:cNvPicPr>
          <p:nvPr/>
        </p:nvPicPr>
        <p:blipFill>
          <a:blip r:embed="rId2" cstate="print"/>
          <a:srcRect/>
          <a:stretch>
            <a:fillRect/>
          </a:stretch>
        </p:blipFill>
        <p:spPr bwMode="auto">
          <a:xfrm>
            <a:off x="1219200" y="3048000"/>
            <a:ext cx="3048000" cy="3200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10242" name="Picture 2" descr="C:\Users\seke\Desktop\thanx005.gif"/>
          <p:cNvPicPr>
            <a:picLocks noChangeAspect="1" noChangeArrowheads="1" noCrop="1"/>
          </p:cNvPicPr>
          <p:nvPr/>
        </p:nvPicPr>
        <p:blipFill>
          <a:blip r:embed="rId2" cstate="print"/>
          <a:srcRect/>
          <a:stretch>
            <a:fillRect/>
          </a:stretch>
        </p:blipFill>
        <p:spPr bwMode="auto">
          <a:xfrm>
            <a:off x="609600" y="914400"/>
            <a:ext cx="6019800" cy="4648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0" dirty="0" smtClean="0">
                <a:hlinkClick r:id="rId2"/>
              </a:rPr>
              <a:t>Introduction</a:t>
            </a:r>
            <a:r>
              <a:rPr lang="en-US" sz="4800" b="0" dirty="0" smtClean="0"/>
              <a:t> </a:t>
            </a:r>
            <a:endParaRPr lang="en-US" sz="4800" dirty="0"/>
          </a:p>
        </p:txBody>
      </p:sp>
      <p:sp>
        <p:nvSpPr>
          <p:cNvPr id="3" name="Content Placeholder 2"/>
          <p:cNvSpPr>
            <a:spLocks noGrp="1"/>
          </p:cNvSpPr>
          <p:nvPr>
            <p:ph idx="1"/>
          </p:nvPr>
        </p:nvSpPr>
        <p:spPr>
          <a:xfrm>
            <a:off x="457200" y="1600200"/>
            <a:ext cx="8229600" cy="4648200"/>
          </a:xfrm>
        </p:spPr>
        <p:txBody>
          <a:bodyPr/>
          <a:lstStyle/>
          <a:p>
            <a:pPr>
              <a:buNone/>
            </a:pPr>
            <a:r>
              <a:rPr lang="en-US" b="1" i="1" dirty="0" smtClean="0"/>
              <a:t>		Purpose</a:t>
            </a:r>
          </a:p>
          <a:p>
            <a:r>
              <a:rPr lang="en-US" dirty="0" smtClean="0"/>
              <a:t>This program’s purpose is to facilitate the process of small beauty salon booking, reporting, </a:t>
            </a:r>
            <a:r>
              <a:rPr lang="en-US" dirty="0" smtClean="0"/>
              <a:t>billing.</a:t>
            </a:r>
          </a:p>
          <a:p>
            <a:pPr>
              <a:buNone/>
            </a:pPr>
            <a:r>
              <a:rPr lang="en-US" dirty="0" smtClean="0"/>
              <a:t>		</a:t>
            </a:r>
            <a:r>
              <a:rPr lang="en-US" b="1" i="1" dirty="0" smtClean="0"/>
              <a:t>Solution</a:t>
            </a:r>
          </a:p>
          <a:p>
            <a:pPr lvl="0"/>
            <a:r>
              <a:rPr lang="en-US" dirty="0" smtClean="0"/>
              <a:t>The program will be used by the receptionist of the salon and the person who has underlying right than the receptionist (manager, admin, etc). Program has the information about all the beauticians and products of beauty salon.</a:t>
            </a:r>
          </a:p>
          <a:p>
            <a:endParaRPr lang="en-US" dirty="0" smtClean="0"/>
          </a:p>
          <a:p>
            <a:endParaRPr lang="en-US" b="1"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smtClean="0">
                <a:solidFill>
                  <a:schemeClr val="bg1"/>
                </a:solidFill>
              </a:rPr>
              <a:t>Picture</a:t>
            </a:r>
            <a:r>
              <a:rPr lang="en-US" dirty="0" smtClean="0"/>
              <a:t/>
            </a:r>
            <a:br>
              <a:rPr lang="en-US" dirty="0" smtClean="0"/>
            </a:br>
            <a:endParaRPr lang="en-US" dirty="0"/>
          </a:p>
        </p:txBody>
      </p:sp>
      <p:pic>
        <p:nvPicPr>
          <p:cNvPr id="2050" name="Picture 2" descr="C:\Users\seke\Desktop\ultimate-img.jpg"/>
          <p:cNvPicPr>
            <a:picLocks noGrp="1" noChangeAspect="1" noChangeArrowheads="1"/>
          </p:cNvPicPr>
          <p:nvPr>
            <p:ph idx="1"/>
          </p:nvPr>
        </p:nvPicPr>
        <p:blipFill>
          <a:blip r:embed="rId2" cstate="print"/>
          <a:stretch>
            <a:fillRect/>
          </a:stretch>
        </p:blipFill>
        <p:spPr bwMode="auto">
          <a:xfrm>
            <a:off x="1143000" y="1828800"/>
            <a:ext cx="5486400" cy="3581400"/>
          </a:xfrm>
          <a:prstGeom prst="rect">
            <a:avLst/>
          </a:prstGeom>
          <a:noFill/>
        </p:spPr>
      </p:pic>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To look menu </a:t>
            </a:r>
          </a:p>
          <a:p>
            <a:r>
              <a:rPr lang="en-US" dirty="0" smtClean="0"/>
              <a:t>You choose service of the salon</a:t>
            </a:r>
          </a:p>
          <a:p>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5123" name="Picture 3" descr="C:\Users\seke\Desktop\hair salon pic\Hair_Design_Institute_Boynton_Beach_Spa_Services_flyer.jpg"/>
          <p:cNvPicPr>
            <a:picLocks noChangeAspect="1" noChangeArrowheads="1"/>
          </p:cNvPicPr>
          <p:nvPr/>
        </p:nvPicPr>
        <p:blipFill>
          <a:blip r:embed="rId2" cstate="print"/>
          <a:srcRect/>
          <a:stretch>
            <a:fillRect/>
          </a:stretch>
        </p:blipFill>
        <p:spPr bwMode="auto">
          <a:xfrm>
            <a:off x="914400" y="2743200"/>
            <a:ext cx="4826000" cy="3733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endParaRPr lang="en-US" dirty="0"/>
          </a:p>
        </p:txBody>
      </p:sp>
      <p:sp>
        <p:nvSpPr>
          <p:cNvPr id="7" name="Content Placeholder 6"/>
          <p:cNvSpPr>
            <a:spLocks noGrp="1"/>
          </p:cNvSpPr>
          <p:nvPr>
            <p:ph idx="1"/>
          </p:nvPr>
        </p:nvSpPr>
        <p:spPr/>
        <p:txBody>
          <a:bodyPr/>
          <a:lstStyle/>
          <a:p>
            <a:r>
              <a:rPr lang="en-US" dirty="0" smtClean="0"/>
              <a:t>Next meet reception of the salon</a:t>
            </a:r>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3078" name="Picture 6" descr="C:\Users\seke\Desktop\Laser-Clinic-Reception.jpg"/>
          <p:cNvPicPr>
            <a:picLocks noChangeAspect="1" noChangeArrowheads="1"/>
          </p:cNvPicPr>
          <p:nvPr/>
        </p:nvPicPr>
        <p:blipFill>
          <a:blip r:embed="rId2" cstate="print"/>
          <a:srcRect/>
          <a:stretch>
            <a:fillRect/>
          </a:stretch>
        </p:blipFill>
        <p:spPr bwMode="auto">
          <a:xfrm>
            <a:off x="533400" y="2133600"/>
            <a:ext cx="6572250" cy="434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Reception write your reservation service to the salon’s program. </a:t>
            </a:r>
          </a:p>
          <a:p>
            <a:r>
              <a:rPr lang="en-US" dirty="0" smtClean="0"/>
              <a:t>The reception of salon give bill to your.</a:t>
            </a:r>
          </a:p>
          <a:p>
            <a:r>
              <a:rPr lang="en-US" dirty="0" smtClean="0"/>
              <a:t>You give money the reception of the beauty salon. </a:t>
            </a:r>
          </a:p>
          <a:p>
            <a:pPr lvl="0"/>
            <a:r>
              <a:rPr lang="en-US" dirty="0" smtClean="0"/>
              <a:t>Each customer’s total service will be evaluated by receipt.</a:t>
            </a:r>
          </a:p>
          <a:p>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4099" name="Picture 3" descr="C:\Users\seke\Desktop\hair salon pic\images (14).jpg"/>
          <p:cNvPicPr>
            <a:picLocks noChangeAspect="1" noChangeArrowheads="1"/>
          </p:cNvPicPr>
          <p:nvPr/>
        </p:nvPicPr>
        <p:blipFill>
          <a:blip r:embed="rId2" cstate="print"/>
          <a:srcRect/>
          <a:stretch>
            <a:fillRect/>
          </a:stretch>
        </p:blipFill>
        <p:spPr bwMode="auto">
          <a:xfrm>
            <a:off x="4343400" y="4495800"/>
            <a:ext cx="2438400" cy="1752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a:t>
            </a:r>
            <a:br>
              <a:rPr lang="en-US" dirty="0" smtClean="0"/>
            </a:br>
            <a:endParaRPr lang="en-US" dirty="0"/>
          </a:p>
        </p:txBody>
      </p:sp>
      <p:sp>
        <p:nvSpPr>
          <p:cNvPr id="3" name="Content Placeholder 2"/>
          <p:cNvSpPr>
            <a:spLocks noGrp="1"/>
          </p:cNvSpPr>
          <p:nvPr>
            <p:ph idx="1"/>
          </p:nvPr>
        </p:nvSpPr>
        <p:spPr/>
        <p:txBody>
          <a:bodyPr/>
          <a:lstStyle/>
          <a:p>
            <a:r>
              <a:rPr lang="en-US" dirty="0" smtClean="0"/>
              <a:t>Take service </a:t>
            </a:r>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7170" name="Picture 2" descr="C:\Users\seke\Desktop\hair salon pic\images (4).jpg"/>
          <p:cNvPicPr>
            <a:picLocks noChangeAspect="1" noChangeArrowheads="1"/>
          </p:cNvPicPr>
          <p:nvPr/>
        </p:nvPicPr>
        <p:blipFill>
          <a:blip r:embed="rId2" cstate="print"/>
          <a:srcRect/>
          <a:stretch>
            <a:fillRect/>
          </a:stretch>
        </p:blipFill>
        <p:spPr bwMode="auto">
          <a:xfrm>
            <a:off x="762000" y="2362200"/>
            <a:ext cx="1209675" cy="1000125"/>
          </a:xfrm>
          <a:prstGeom prst="rect">
            <a:avLst/>
          </a:prstGeom>
          <a:noFill/>
        </p:spPr>
      </p:pic>
      <p:pic>
        <p:nvPicPr>
          <p:cNvPr id="7171" name="Picture 3" descr="C:\Users\seke\Desktop\hair salon pic\images (8).jpg"/>
          <p:cNvPicPr>
            <a:picLocks noChangeAspect="1" noChangeArrowheads="1"/>
          </p:cNvPicPr>
          <p:nvPr/>
        </p:nvPicPr>
        <p:blipFill>
          <a:blip r:embed="rId3" cstate="print"/>
          <a:srcRect/>
          <a:stretch>
            <a:fillRect/>
          </a:stretch>
        </p:blipFill>
        <p:spPr bwMode="auto">
          <a:xfrm>
            <a:off x="838200" y="4191000"/>
            <a:ext cx="1104900" cy="1104900"/>
          </a:xfrm>
          <a:prstGeom prst="rect">
            <a:avLst/>
          </a:prstGeom>
          <a:noFill/>
        </p:spPr>
      </p:pic>
      <p:pic>
        <p:nvPicPr>
          <p:cNvPr id="7172" name="Picture 4" descr="C:\Users\seke\Desktop\hair salon pic\images (1).jpg"/>
          <p:cNvPicPr>
            <a:picLocks noChangeAspect="1" noChangeArrowheads="1"/>
          </p:cNvPicPr>
          <p:nvPr/>
        </p:nvPicPr>
        <p:blipFill>
          <a:blip r:embed="rId4" cstate="print"/>
          <a:srcRect/>
          <a:stretch>
            <a:fillRect/>
          </a:stretch>
        </p:blipFill>
        <p:spPr bwMode="auto">
          <a:xfrm>
            <a:off x="3505200" y="1752600"/>
            <a:ext cx="1181100" cy="1181100"/>
          </a:xfrm>
          <a:prstGeom prst="rect">
            <a:avLst/>
          </a:prstGeom>
          <a:noFill/>
        </p:spPr>
      </p:pic>
      <p:pic>
        <p:nvPicPr>
          <p:cNvPr id="7173" name="Picture 5" descr="C:\Users\seke\Desktop\hair salon pic\images (9).jpg"/>
          <p:cNvPicPr>
            <a:picLocks noChangeAspect="1" noChangeArrowheads="1"/>
          </p:cNvPicPr>
          <p:nvPr/>
        </p:nvPicPr>
        <p:blipFill>
          <a:blip r:embed="rId5" cstate="print"/>
          <a:srcRect/>
          <a:stretch>
            <a:fillRect/>
          </a:stretch>
        </p:blipFill>
        <p:spPr bwMode="auto">
          <a:xfrm>
            <a:off x="5410200" y="4267200"/>
            <a:ext cx="857250" cy="1228725"/>
          </a:xfrm>
          <a:prstGeom prst="rect">
            <a:avLst/>
          </a:prstGeom>
          <a:noFill/>
        </p:spPr>
      </p:pic>
      <p:pic>
        <p:nvPicPr>
          <p:cNvPr id="7174" name="Picture 6" descr="C:\Users\seke\Desktop\hair salon pic\images (3).jpg"/>
          <p:cNvPicPr>
            <a:picLocks noChangeAspect="1" noChangeArrowheads="1"/>
          </p:cNvPicPr>
          <p:nvPr/>
        </p:nvPicPr>
        <p:blipFill>
          <a:blip r:embed="rId6" cstate="print"/>
          <a:srcRect/>
          <a:stretch>
            <a:fillRect/>
          </a:stretch>
        </p:blipFill>
        <p:spPr bwMode="auto">
          <a:xfrm>
            <a:off x="6629400" y="1905000"/>
            <a:ext cx="1304925" cy="733425"/>
          </a:xfrm>
          <a:prstGeom prst="rect">
            <a:avLst/>
          </a:prstGeom>
          <a:noFill/>
        </p:spPr>
      </p:pic>
      <p:pic>
        <p:nvPicPr>
          <p:cNvPr id="7175" name="Picture 7" descr="C:\Users\seke\Desktop\hair salon pic\images (11).jpg"/>
          <p:cNvPicPr>
            <a:picLocks noChangeAspect="1" noChangeArrowheads="1"/>
          </p:cNvPicPr>
          <p:nvPr/>
        </p:nvPicPr>
        <p:blipFill>
          <a:blip r:embed="rId7" cstate="print"/>
          <a:srcRect/>
          <a:stretch>
            <a:fillRect/>
          </a:stretch>
        </p:blipFill>
        <p:spPr bwMode="auto">
          <a:xfrm>
            <a:off x="6705600" y="3200400"/>
            <a:ext cx="828675" cy="1238250"/>
          </a:xfrm>
          <a:prstGeom prst="rect">
            <a:avLst/>
          </a:prstGeom>
          <a:noFill/>
        </p:spPr>
      </p:pic>
      <p:pic>
        <p:nvPicPr>
          <p:cNvPr id="7176" name="Picture 8" descr="C:\Users\seke\Desktop\hair salon pic\images (2).jpg"/>
          <p:cNvPicPr>
            <a:picLocks noChangeAspect="1" noChangeArrowheads="1"/>
          </p:cNvPicPr>
          <p:nvPr/>
        </p:nvPicPr>
        <p:blipFill>
          <a:blip r:embed="rId8" cstate="print"/>
          <a:srcRect/>
          <a:stretch>
            <a:fillRect/>
          </a:stretch>
        </p:blipFill>
        <p:spPr bwMode="auto">
          <a:xfrm>
            <a:off x="4953000" y="3048000"/>
            <a:ext cx="1247775" cy="695325"/>
          </a:xfrm>
          <a:prstGeom prst="rect">
            <a:avLst/>
          </a:prstGeom>
          <a:noFill/>
        </p:spPr>
      </p:pic>
      <p:pic>
        <p:nvPicPr>
          <p:cNvPr id="7177" name="Picture 9" descr="C:\Users\seke\Desktop\hair salon pic\images (7).jpg"/>
          <p:cNvPicPr>
            <a:picLocks noChangeAspect="1" noChangeArrowheads="1"/>
          </p:cNvPicPr>
          <p:nvPr/>
        </p:nvPicPr>
        <p:blipFill>
          <a:blip r:embed="rId9" cstate="print"/>
          <a:srcRect/>
          <a:stretch>
            <a:fillRect/>
          </a:stretch>
        </p:blipFill>
        <p:spPr bwMode="auto">
          <a:xfrm>
            <a:off x="6934200" y="4876800"/>
            <a:ext cx="885825" cy="1181100"/>
          </a:xfrm>
          <a:prstGeom prst="rect">
            <a:avLst/>
          </a:prstGeom>
          <a:noFill/>
        </p:spPr>
      </p:pic>
      <p:pic>
        <p:nvPicPr>
          <p:cNvPr id="7178" name="Picture 10" descr="C:\Users\seke\Desktop\hair salon pic\images.jpg"/>
          <p:cNvPicPr>
            <a:picLocks noChangeAspect="1" noChangeArrowheads="1"/>
          </p:cNvPicPr>
          <p:nvPr/>
        </p:nvPicPr>
        <p:blipFill>
          <a:blip r:embed="rId10" cstate="print"/>
          <a:srcRect/>
          <a:stretch>
            <a:fillRect/>
          </a:stretch>
        </p:blipFill>
        <p:spPr bwMode="auto">
          <a:xfrm>
            <a:off x="3810000" y="4953000"/>
            <a:ext cx="1209675" cy="857250"/>
          </a:xfrm>
          <a:prstGeom prst="rect">
            <a:avLst/>
          </a:prstGeom>
          <a:noFill/>
        </p:spPr>
      </p:pic>
      <p:pic>
        <p:nvPicPr>
          <p:cNvPr id="7180" name="Picture 12" descr="C:\Users\seke\Desktop\hair salon pic\images (6).jpg"/>
          <p:cNvPicPr>
            <a:picLocks noChangeAspect="1" noChangeArrowheads="1"/>
          </p:cNvPicPr>
          <p:nvPr/>
        </p:nvPicPr>
        <p:blipFill>
          <a:blip r:embed="rId11" cstate="print"/>
          <a:srcRect/>
          <a:stretch>
            <a:fillRect/>
          </a:stretch>
        </p:blipFill>
        <p:spPr bwMode="auto">
          <a:xfrm>
            <a:off x="2895600" y="3429000"/>
            <a:ext cx="1200150" cy="800100"/>
          </a:xfrm>
          <a:prstGeom prst="rect">
            <a:avLst/>
          </a:prstGeom>
          <a:noFill/>
        </p:spPr>
      </p:pic>
      <p:pic>
        <p:nvPicPr>
          <p:cNvPr id="7181" name="Picture 13" descr="C:\Users\seke\Desktop\hair salon pic\images (5).jpg"/>
          <p:cNvPicPr>
            <a:picLocks noChangeAspect="1" noChangeArrowheads="1"/>
          </p:cNvPicPr>
          <p:nvPr/>
        </p:nvPicPr>
        <p:blipFill>
          <a:blip r:embed="rId12" cstate="print"/>
          <a:srcRect/>
          <a:stretch>
            <a:fillRect/>
          </a:stretch>
        </p:blipFill>
        <p:spPr bwMode="auto">
          <a:xfrm>
            <a:off x="2133600" y="5181600"/>
            <a:ext cx="1304925" cy="8667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b="1" i="1" dirty="0" smtClean="0"/>
              <a:t>VIP member</a:t>
            </a:r>
          </a:p>
          <a:p>
            <a:pPr>
              <a:buNone/>
            </a:pPr>
            <a:endParaRPr lang="en-US" b="1" i="1" dirty="0" smtClean="0"/>
          </a:p>
          <a:p>
            <a:pPr lvl="1"/>
            <a:r>
              <a:rPr lang="en-US" dirty="0" smtClean="0"/>
              <a:t>When customer’s total bills reach 500’000</a:t>
            </a:r>
            <a:r>
              <a:rPr lang="mn-MN" dirty="0" smtClean="0"/>
              <a:t>₮</a:t>
            </a:r>
            <a:r>
              <a:rPr lang="en-US" dirty="0" smtClean="0"/>
              <a:t>, they will become VIP member</a:t>
            </a:r>
            <a:r>
              <a:rPr lang="en-US" dirty="0" smtClean="0"/>
              <a:t>.</a:t>
            </a:r>
          </a:p>
          <a:p>
            <a:pPr lvl="1"/>
            <a:r>
              <a:rPr lang="en-US" dirty="0" smtClean="0"/>
              <a:t>VIP members can have 10% discount on each service.</a:t>
            </a:r>
            <a:endParaRPr lang="en-US" dirty="0" smtClean="0"/>
          </a:p>
          <a:p>
            <a:pPr lvl="1"/>
            <a:endParaRPr lang="en-US" dirty="0" smtClean="0"/>
          </a:p>
          <a:p>
            <a:pPr lvl="1">
              <a:buNone/>
            </a:pPr>
            <a:r>
              <a:rPr lang="en-US" dirty="0" smtClean="0"/>
              <a:t> </a:t>
            </a:r>
            <a:r>
              <a:rPr lang="en-US" dirty="0" smtClean="0"/>
              <a:t> </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pic>
        <p:nvPicPr>
          <p:cNvPr id="8194" name="Picture 2" descr="C:\Users\seke\Desktop\hair salon pic\images (19).jpg"/>
          <p:cNvPicPr>
            <a:picLocks noChangeAspect="1" noChangeArrowheads="1"/>
          </p:cNvPicPr>
          <p:nvPr/>
        </p:nvPicPr>
        <p:blipFill>
          <a:blip r:embed="rId2" cstate="print"/>
          <a:srcRect/>
          <a:stretch>
            <a:fillRect/>
          </a:stretch>
        </p:blipFill>
        <p:spPr bwMode="auto">
          <a:xfrm>
            <a:off x="1143000" y="4267200"/>
            <a:ext cx="1047750" cy="1200150"/>
          </a:xfrm>
          <a:prstGeom prst="rect">
            <a:avLst/>
          </a:prstGeom>
          <a:noFill/>
        </p:spPr>
      </p:pic>
      <p:pic>
        <p:nvPicPr>
          <p:cNvPr id="8195" name="Picture 3" descr="C:\Users\seke\Desktop\hair salon pic\images (20).jpg"/>
          <p:cNvPicPr>
            <a:picLocks noChangeAspect="1" noChangeArrowheads="1"/>
          </p:cNvPicPr>
          <p:nvPr/>
        </p:nvPicPr>
        <p:blipFill>
          <a:blip r:embed="rId3" cstate="print"/>
          <a:srcRect/>
          <a:stretch>
            <a:fillRect/>
          </a:stretch>
        </p:blipFill>
        <p:spPr bwMode="auto">
          <a:xfrm>
            <a:off x="4953000" y="4495800"/>
            <a:ext cx="1238250" cy="933450"/>
          </a:xfrm>
          <a:prstGeom prst="rect">
            <a:avLst/>
          </a:prstGeom>
          <a:noFill/>
        </p:spPr>
      </p:pic>
      <p:pic>
        <p:nvPicPr>
          <p:cNvPr id="8196" name="Picture 4" descr="C:\Users\seke\Desktop\hair salon pic\images (25).jpg"/>
          <p:cNvPicPr>
            <a:picLocks noChangeAspect="1" noChangeArrowheads="1"/>
          </p:cNvPicPr>
          <p:nvPr/>
        </p:nvPicPr>
        <p:blipFill>
          <a:blip r:embed="rId4" cstate="print"/>
          <a:srcRect/>
          <a:stretch>
            <a:fillRect/>
          </a:stretch>
        </p:blipFill>
        <p:spPr bwMode="auto">
          <a:xfrm>
            <a:off x="6934200" y="4343400"/>
            <a:ext cx="828675" cy="1257300"/>
          </a:xfrm>
          <a:prstGeom prst="rect">
            <a:avLst/>
          </a:prstGeom>
          <a:noFill/>
        </p:spPr>
      </p:pic>
      <p:pic>
        <p:nvPicPr>
          <p:cNvPr id="8197" name="Picture 5" descr="C:\Users\seke\Desktop\hair salon pic\images (18).jpg"/>
          <p:cNvPicPr>
            <a:picLocks noChangeAspect="1" noChangeArrowheads="1"/>
          </p:cNvPicPr>
          <p:nvPr/>
        </p:nvPicPr>
        <p:blipFill>
          <a:blip r:embed="rId5" cstate="print"/>
          <a:srcRect/>
          <a:stretch>
            <a:fillRect/>
          </a:stretch>
        </p:blipFill>
        <p:spPr bwMode="auto">
          <a:xfrm>
            <a:off x="2819400" y="4495800"/>
            <a:ext cx="1428750" cy="8191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description</a:t>
            </a:r>
            <a:r>
              <a:rPr lang="en-US" b="0"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Make reservation </a:t>
            </a:r>
          </a:p>
          <a:p>
            <a:pPr lvl="1">
              <a:buFont typeface="Wingdings" pitchFamily="2" charset="2"/>
              <a:buChar char="§"/>
            </a:pPr>
            <a:r>
              <a:rPr lang="en-US" dirty="0" smtClean="0"/>
              <a:t>Insert reservation</a:t>
            </a:r>
          </a:p>
          <a:p>
            <a:pPr lvl="1">
              <a:buFont typeface="Wingdings" pitchFamily="2" charset="2"/>
              <a:buChar char="§"/>
            </a:pPr>
            <a:r>
              <a:rPr lang="en-US" dirty="0" smtClean="0"/>
              <a:t>Delete reservation</a:t>
            </a:r>
          </a:p>
          <a:p>
            <a:pPr lvl="1">
              <a:buNone/>
            </a:pPr>
            <a:endParaRPr lang="en-US" dirty="0" smtClean="0"/>
          </a:p>
          <a:p>
            <a:pPr>
              <a:buFont typeface="Wingdings" pitchFamily="2" charset="2"/>
              <a:buChar char="Ø"/>
            </a:pPr>
            <a:r>
              <a:rPr lang="en-US" dirty="0" smtClean="0"/>
              <a:t> Financial estimates</a:t>
            </a:r>
          </a:p>
          <a:p>
            <a:pPr lvl="1">
              <a:buFont typeface="Wingdings" pitchFamily="2" charset="2"/>
              <a:buChar char="§"/>
            </a:pPr>
            <a:r>
              <a:rPr lang="en-US" dirty="0" smtClean="0"/>
              <a:t> Daily report</a:t>
            </a:r>
          </a:p>
          <a:p>
            <a:pPr lvl="1">
              <a:buFont typeface="Wingdings" pitchFamily="2" charset="2"/>
              <a:buChar char="§"/>
            </a:pPr>
            <a:r>
              <a:rPr lang="en-US" dirty="0" smtClean="0"/>
              <a:t>Weekly report</a:t>
            </a:r>
          </a:p>
          <a:p>
            <a:pPr lvl="1">
              <a:buFont typeface="Wingdings" pitchFamily="2" charset="2"/>
              <a:buChar char="§"/>
            </a:pPr>
            <a:r>
              <a:rPr lang="en-US" dirty="0" smtClean="0"/>
              <a:t>Monthly report</a:t>
            </a:r>
          </a:p>
          <a:p>
            <a:pPr lvl="1">
              <a:buFont typeface="Wingdings" pitchFamily="2" charset="2"/>
              <a:buChar char="§"/>
            </a:pPr>
            <a:endParaRPr lang="en-US" dirty="0" smtClean="0"/>
          </a:p>
          <a:p>
            <a:pPr lvl="1">
              <a:buNone/>
            </a:pPr>
            <a:r>
              <a:rPr lang="en-US" dirty="0" smtClean="0"/>
              <a:t> </a:t>
            </a:r>
            <a:r>
              <a:rPr lang="en-US" dirty="0" smtClean="0"/>
              <a:t>  </a:t>
            </a:r>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fld id="{E62226EE-FC8D-4CC6-BB5F-18D6B2B455E1}" type="datetime2">
              <a:rPr lang="en-US" smtClean="0"/>
              <a:t>Wednesday, March 07, 2012</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173</TotalTime>
  <Words>128</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Beauty salon financial estimates program </vt:lpstr>
      <vt:lpstr>Introduction </vt:lpstr>
      <vt:lpstr>Picture </vt:lpstr>
      <vt:lpstr>Process</vt:lpstr>
      <vt:lpstr>Process </vt:lpstr>
      <vt:lpstr>Process</vt:lpstr>
      <vt:lpstr>Process </vt:lpstr>
      <vt:lpstr>Process</vt:lpstr>
      <vt:lpstr>Program description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Beauty salon</dc:title>
  <dc:creator>seke</dc:creator>
  <cp:lastModifiedBy>seke</cp:lastModifiedBy>
  <cp:revision>23</cp:revision>
  <dcterms:created xsi:type="dcterms:W3CDTF">2012-03-06T13:31:52Z</dcterms:created>
  <dcterms:modified xsi:type="dcterms:W3CDTF">2012-03-06T16:25:51Z</dcterms:modified>
</cp:coreProperties>
</file>