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345" r:id="rId4"/>
    <p:sldId id="346" r:id="rId5"/>
    <p:sldId id="347" r:id="rId6"/>
    <p:sldId id="317" r:id="rId7"/>
    <p:sldId id="349" r:id="rId8"/>
    <p:sldId id="350" r:id="rId9"/>
    <p:sldId id="351" r:id="rId10"/>
    <p:sldId id="348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64" r:id="rId19"/>
    <p:sldId id="363" r:id="rId20"/>
    <p:sldId id="359" r:id="rId21"/>
    <p:sldId id="360" r:id="rId22"/>
    <p:sldId id="361" r:id="rId23"/>
    <p:sldId id="362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08" autoAdjust="0"/>
  </p:normalViewPr>
  <p:slideViewPr>
    <p:cSldViewPr snapToGrid="0">
      <p:cViewPr varScale="1">
        <p:scale>
          <a:sx n="81" d="100"/>
          <a:sy n="81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Reduce dimensions by SVD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1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more than 50% rare words are nouns, e.g., company names, city names</a:t>
            </a:r>
          </a:p>
          <a:p>
            <a:r>
              <a:rPr lang="en-US" altLang="zh-CN" dirty="0" smtClean="0"/>
              <a:t> around 10% percent of rare words include a hyphen (which is usually used to join popular words)</a:t>
            </a:r>
          </a:p>
          <a:p>
            <a:r>
              <a:rPr lang="en-US" altLang="zh-CN" dirty="0" smtClean="0"/>
              <a:t> over 30% rare words are different </a:t>
            </a:r>
            <a:r>
              <a:rPr lang="en-US" altLang="zh-CN" dirty="0" err="1" smtClean="0"/>
              <a:t>PoSs</a:t>
            </a:r>
            <a:r>
              <a:rPr lang="en-US" altLang="zh-CN" dirty="0" smtClean="0"/>
              <a:t> of popular 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3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λ set to 0.1 in this 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3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cosine distance</a:t>
            </a:r>
            <a:r>
              <a:rPr lang="zh-CN" altLang="en-US" dirty="0" smtClean="0"/>
              <a:t>得到相关次序，而后计算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秩相关系数。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2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0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cosine distance</a:t>
            </a:r>
            <a:r>
              <a:rPr lang="zh-CN" altLang="en-US" dirty="0" smtClean="0"/>
              <a:t>得到相关次序，而后计算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秩相关系数。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4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cosine distance</a:t>
            </a:r>
            <a:r>
              <a:rPr lang="zh-CN" altLang="en-US" dirty="0" smtClean="0"/>
              <a:t>得到相关次序，而后计算</a:t>
            </a:r>
            <a:r>
              <a:rPr lang="en-US" altLang="zh-CN" dirty="0" smtClean="0"/>
              <a:t>Spearman</a:t>
            </a:r>
            <a:r>
              <a:rPr lang="zh-CN" altLang="en-US" dirty="0" smtClean="0"/>
              <a:t>秩相关系数。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88E-AC02-47DB-A48F-5E283FE93A22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F6AF-6B25-4B86-A6A9-F1BBB6C3B1C6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9E86-23ED-4B34-9307-52C5DBB7C57E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105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877-02B6-4648-9E4D-2847B3FD0588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451A-4EC5-4448-A981-7A1AC5F40B39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9F8E-C378-4C30-9DD3-0D90A6D45F83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0F-F3EA-4C79-9475-AEC48C920E1F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E9C3-14F1-40A7-A47B-E3EFECA2C9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7F10-23E2-400C-AE92-B4DD618E0231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ED8-6C71-4390-9416-2C3CD423D7A6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9E86-23ED-4B34-9307-52C5DBB7C57E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05780" y="5646173"/>
            <a:ext cx="3418841" cy="587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TimesNewRomanPS-BoldMT"/>
              </a:rPr>
              <a:t>Reporter: Li </a:t>
            </a:r>
            <a:r>
              <a:rPr lang="en-US" altLang="zh-CN" sz="2000" dirty="0" err="1">
                <a:solidFill>
                  <a:srgbClr val="000000"/>
                </a:solidFill>
                <a:latin typeface="TimesNewRomanPS-BoldMT"/>
              </a:rPr>
              <a:t>Qingtao</a:t>
            </a:r>
            <a:endParaRPr lang="zh-CN" altLang="en-US" sz="20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17E4-9C8B-4727-8277-8C702FE00557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8" y="512328"/>
            <a:ext cx="7851644" cy="45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Empirical study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709737"/>
            <a:ext cx="7029450" cy="3438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67310"/>
            <a:ext cx="9098476" cy="10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During </a:t>
            </a:r>
            <a:r>
              <a:rPr lang="en-US" altLang="zh-CN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traning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, the embedding of a popular word updates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more frequently.</a:t>
            </a:r>
          </a:p>
          <a:p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to our study, on average, the moving distance of the embedding for a popular word is twice longer than that of a rare word during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training.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possible explanation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Problem in word embedding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Empirical study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Method: adversarial training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Experiments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39" y="2271860"/>
            <a:ext cx="8519126" cy="26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V: vocabulary	S: dataset	     θ: parameters</a:t>
                </a:r>
              </a:p>
              <a:p>
                <a:endParaRPr lang="en-US" altLang="zh-CN" dirty="0" smtClean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𝐷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denotes a discriminator.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It </a:t>
                </a:r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outputs a conﬁdence score between 0 and 1 indicating how likely the word is a rare </a:t>
                </a: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word.</a:t>
                </a:r>
              </a:p>
            </p:txBody>
          </p:sp>
        </mc:Choice>
        <mc:Fallback>
          <p:sp>
            <p:nvSpPr>
              <p:cNvPr id="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8650" y="4808917"/>
            <a:ext cx="825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this paper, they use logistic regression or a one-layer NN as the discriminator.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3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93" y="1779249"/>
            <a:ext cx="7318145" cy="941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8" y="5254356"/>
            <a:ext cx="8111422" cy="621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92" y="2740110"/>
            <a:ext cx="6407945" cy="10012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671" y="3809495"/>
            <a:ext cx="4605835" cy="9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Problem in word embedding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Empirical study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Method: adversarial training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Experiments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Case Study</a:t>
            </a:r>
            <a:endParaRPr lang="en-US" altLang="zh-CN" dirty="0">
              <a:hlinkClick r:id="rId2" action="ppaction://hlinksldjump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2" y="2149619"/>
            <a:ext cx="8255523" cy="36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Case Study</a:t>
            </a:r>
            <a:endParaRPr lang="en-US" altLang="zh-CN" dirty="0">
              <a:hlinkClick r:id="rId2" action="ppaction://hlinksldjump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3" y="1690689"/>
            <a:ext cx="8778269" cy="44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7706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Calibri Light" panose="020F0302020204030204" pitchFamily="34" charset="0"/>
              </a:rPr>
              <a:t>Word Similarity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    RG65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, WS and RW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cs typeface="Calibri Light" panose="020F0302020204030204" pitchFamily="34" charset="0"/>
              </a:rPr>
              <a:t>Language Modeling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Penn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Treebank (PTB) </a:t>
            </a:r>
            <a:r>
              <a:rPr lang="en-US" altLang="zh-C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WikiText-2 (WT2)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cs typeface="Calibri Light" panose="020F0302020204030204" pitchFamily="34" charset="0"/>
              </a:rPr>
              <a:t>Machine </a:t>
            </a:r>
            <a:r>
              <a:rPr lang="en-US" altLang="zh-CN" dirty="0">
                <a:cs typeface="Calibri Light" panose="020F0302020204030204" pitchFamily="34" charset="0"/>
              </a:rPr>
              <a:t>Translation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: WMT14 English-German and IWSLT14 German-English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cs typeface="Calibri Light" panose="020F0302020204030204" pitchFamily="34" charset="0"/>
              </a:rPr>
              <a:t>Text Classiﬁcation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:	    AG’s news corpus (AGs), IMDB movie review dataset (IMDB) and 20 Newsgroups (20NG)</a:t>
            </a:r>
            <a:endParaRPr lang="en-US" altLang="zh-CN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8650" y="5525354"/>
            <a:ext cx="8251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each task,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choose the state-of-the-art architecture together with the state-of-the-art training method as our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baseline.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Problem in word embedding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Empirical study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等线" panose="02010600030101010101" pitchFamily="2" charset="-122"/>
              </a:rPr>
              <a:t>Method: adversarial training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Experiments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 Light" panose="020F0302020204030204" pitchFamily="34" charset="0"/>
              </a:rPr>
              <a:t>Word </a:t>
            </a:r>
            <a:r>
              <a:rPr lang="en-US" altLang="zh-CN" dirty="0" smtClean="0">
                <a:cs typeface="Calibri Light" panose="020F0302020204030204" pitchFamily="34" charset="0"/>
              </a:rPr>
              <a:t>Similarity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Calibri Light" panose="020F0302020204030204" pitchFamily="34" charset="0"/>
              </a:rPr>
              <a:t>Skip-gram model, spearman rank correlation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5" y="2946155"/>
            <a:ext cx="8426090" cy="21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Calibri Light" panose="020F0302020204030204" pitchFamily="34" charset="0"/>
              </a:rPr>
              <a:t>Language Model</a:t>
            </a:r>
            <a:endParaRPr lang="en-US" altLang="zh-CN" dirty="0" smtClean="0"/>
          </a:p>
          <a:p>
            <a:pPr lvl="1"/>
            <a:r>
              <a:rPr lang="en-US" altLang="zh-CN" dirty="0">
                <a:cs typeface="Calibri Light" panose="020F0302020204030204" pitchFamily="34" charset="0"/>
              </a:rPr>
              <a:t> the AWD-LSTM </a:t>
            </a:r>
            <a:r>
              <a:rPr lang="en-US" altLang="zh-CN" dirty="0" smtClean="0">
                <a:cs typeface="Calibri Light" panose="020F0302020204030204" pitchFamily="34" charset="0"/>
              </a:rPr>
              <a:t>model and AWD-LSTM-</a:t>
            </a:r>
            <a:r>
              <a:rPr lang="en-US" altLang="zh-CN" dirty="0" err="1" smtClean="0">
                <a:cs typeface="Calibri Light" panose="020F0302020204030204" pitchFamily="34" charset="0"/>
              </a:rPr>
              <a:t>MoS</a:t>
            </a:r>
            <a:r>
              <a:rPr lang="en-US" altLang="zh-CN" dirty="0" smtClean="0">
                <a:cs typeface="Calibri Light" panose="020F0302020204030204" pitchFamily="34" charset="0"/>
              </a:rPr>
              <a:t> model, perplexity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77" y="3089319"/>
            <a:ext cx="4182210" cy="2433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0632"/>
            <a:ext cx="8839887" cy="56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 Light" panose="020F0302020204030204" pitchFamily="34" charset="0"/>
              </a:rPr>
              <a:t>Machine </a:t>
            </a:r>
            <a:r>
              <a:rPr lang="en-US" altLang="zh-CN" dirty="0" smtClean="0">
                <a:cs typeface="Calibri Light" panose="020F0302020204030204" pitchFamily="34" charset="0"/>
              </a:rPr>
              <a:t>Translation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Calibri Light" panose="020F0302020204030204" pitchFamily="34" charset="0"/>
              </a:rPr>
              <a:t>Transformer model, BLEU score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4" y="2924717"/>
            <a:ext cx="8592812" cy="313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3303" y="2626930"/>
            <a:ext cx="27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&lt;Attention is all you need&gt;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Calibri Light" panose="020F0302020204030204" pitchFamily="34" charset="0"/>
              </a:rPr>
              <a:t>Text classification</a:t>
            </a:r>
            <a:endParaRPr lang="en-US" altLang="zh-CN" dirty="0" smtClean="0"/>
          </a:p>
          <a:p>
            <a:pPr lvl="1"/>
            <a:r>
              <a:rPr lang="en-US" altLang="zh-CN" dirty="0">
                <a:cs typeface="Calibri Light" panose="020F0302020204030204" pitchFamily="34" charset="0"/>
              </a:rPr>
              <a:t> Recurrent CNN-based model, </a:t>
            </a:r>
            <a:r>
              <a:rPr lang="en-US" altLang="zh-CN" dirty="0" smtClean="0">
                <a:cs typeface="Calibri Light" panose="020F0302020204030204" pitchFamily="34" charset="0"/>
              </a:rPr>
              <a:t>accuracy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3704"/>
            <a:ext cx="9144000" cy="19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Thanks for Listening!</a:t>
            </a:r>
          </a:p>
          <a:p>
            <a:pPr algn="ctr"/>
            <a:r>
              <a:rPr lang="en-US" altLang="zh-CN" sz="5400" dirty="0"/>
              <a:t>Any Questions?</a:t>
            </a:r>
            <a:endParaRPr lang="zh-CN" altLang="en-US" sz="5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024D-0520-431F-AC78-8FA859520155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Problem in word embedding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Empirical study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Method: adversarial training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Experiments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Problem in word 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embedding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 embedding space, high-frequency words (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popular words</a:t>
                </a: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usually have semantically related neighbors.</a:t>
                </a:r>
              </a:p>
              <a:p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But for low-frequency words (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rare words</a:t>
                </a: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), </a:t>
                </a:r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word </a:t>
                </a:r>
                <a:r>
                  <a:rPr lang="en-US" altLang="zh-CN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embeddings</a:t>
                </a:r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encode more frequency information than semantic </a:t>
                </a:r>
                <a:r>
                  <a:rPr lang="en-US" altLang="zh-CN" dirty="0" smtClean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information.</a:t>
                </a:r>
              </a:p>
              <a:p>
                <a:endParaRPr lang="en-US" altLang="zh-CN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 this paper, “popular words”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means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top 20% frequent words in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vocabulary.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relative frequency of a “rare word” is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lower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WMT14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dataset,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 Google News </a:t>
                </a:r>
                <a:r>
                  <a:rPr lang="en-US" altLang="zh-CN" sz="2400" dirty="0" smtClean="0">
                    <a:solidFill>
                      <a:schemeClr val="accent1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dataset.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164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Problem in word embedding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Empirical study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Method: adversarial training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Experiments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1459"/>
            <a:ext cx="9144000" cy="5309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1733550"/>
            <a:ext cx="7791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5" y="1969572"/>
            <a:ext cx="8371443" cy="36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5" y="2023845"/>
            <a:ext cx="8281987" cy="36008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3" action="ppaction://hlinksldjump"/>
              </a:rPr>
              <a:t>Empirical study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5" y="2023846"/>
            <a:ext cx="8271833" cy="36008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302B-A889-4DA6-8891-D10066E100FA}" type="datetime1">
              <a:rPr lang="zh-CN" altLang="en-US" smtClean="0"/>
              <a:t>2018/9/25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420</Words>
  <Application>Microsoft Office PowerPoint</Application>
  <PresentationFormat>全屏显示(4:3)</PresentationFormat>
  <Paragraphs>110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TimesNewRomanPS-BoldMT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Outline</vt:lpstr>
      <vt:lpstr>Outline</vt:lpstr>
      <vt:lpstr>Problem in word embedding</vt:lpstr>
      <vt:lpstr>Outline</vt:lpstr>
      <vt:lpstr>Empirical study</vt:lpstr>
      <vt:lpstr>Empirical study</vt:lpstr>
      <vt:lpstr>Empirical study</vt:lpstr>
      <vt:lpstr>Empirical study</vt:lpstr>
      <vt:lpstr>Empirical study</vt:lpstr>
      <vt:lpstr>A possible explanation</vt:lpstr>
      <vt:lpstr>Outline</vt:lpstr>
      <vt:lpstr>Method</vt:lpstr>
      <vt:lpstr>Method</vt:lpstr>
      <vt:lpstr>Method</vt:lpstr>
      <vt:lpstr>Outline</vt:lpstr>
      <vt:lpstr>Case Study</vt:lpstr>
      <vt:lpstr>Case Study</vt:lpstr>
      <vt:lpstr>Tasks</vt:lpstr>
      <vt:lpstr>Results</vt:lpstr>
      <vt:lpstr>Results</vt:lpstr>
      <vt:lpstr>Results</vt:lpstr>
      <vt:lpstr>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318</cp:revision>
  <dcterms:created xsi:type="dcterms:W3CDTF">2017-10-17T07:33:26Z</dcterms:created>
  <dcterms:modified xsi:type="dcterms:W3CDTF">2018-09-25T14:02:31Z</dcterms:modified>
</cp:coreProperties>
</file>