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12:26:48.225"/>
    </inkml:context>
    <inkml:brush xml:id="br0">
      <inkml:brushProperty name="width" value="0.08571" units="cm"/>
      <inkml:brushProperty name="height" value="0.08571" units="cm"/>
      <inkml:brushProperty name="color" value="#E71224"/>
    </inkml:brush>
  </inkml:definitions>
  <inkml:trace contextRef="#ctx0" brushRef="#br0">265 30 7682,'-8'0'344,"-5"0"-200,4 0 0,1 2 175,3 3 0,2-3 263,-2 2-188,4-2 13,-6-2 13,7 0-306,7 0 0,1 0 108,6 0 0,1 0-256,0 0 1,1 5 51,4 0 0,-2 0-174,6-5 0,-4 0 4,4 0 1,-6 0-84,2 0 1,-4 1-43,-1 4 0,0-3-108,-1 3 181,1-4 42,-7-1-158,5 0 228,-11 0 0,4-1 225,-6-4 35,-6 3-48,-2-4 1,-2 6 62,0 0-106,7 0-52,-10 0 1,10 0 17,-7 0-30,6 6 0,-4 1 12,3 3 1,2-2-66,-7-3 0,7-2 179,-2 7-65,-3 0 0,2 4 137,-4 1 1,-2-5-60,7 0 0,-1-1 10,1 6 1,3 0-73,-3-1 0,-1 6-97,1 0 0,-5-1 101,5-4 0,-1 5-89,1-1 0,3 2 2,-3-1 0,-1-4-119,1 4 0,-2-4-253,2-1 0,2 1 163,-7 4 1,5-4-255,-4 4 0,4-4 158,-5-1 1,5-5-55,-5-1 1,5-4-183,-4 5 457,5-7-122,-9 4 177,5-7 1,-7 0 119,1 0 1,4 0-67,0 0 1,0 2 95,-4 2 0,-1-2-88,0 3 0,5-3 28,1-2 0,-1 5-67,-5-1 1,5 1 229,1-5 0,4 0 307,-5 0-222,7 0 0,-6 0 156,4 0-163,4 0 175,-6 0-32,7 0-221,0 0-62,7 0 1,-4-5-21,7 1 1,-5-1-63,5 5 1,-5 0-105,4 0 0,1-5-26,5 0 1,-5-2 39,-1 2 1,1 4-7,5-4 0,0 3 100,-1 2-213,1 0 0,0-5 52,-1 0 1,1 1 0,0 4 1,-1 0 99,1 0 0,0 0 6,0 0 1,-6 0 135,1 0 0,0 0-19,5 0-9,-1 0 1,1 0-86,0 0 0,-5 0 238,-1 0-102,1 0 0,5 0 0,0 0-119,-1 0 0,-4 0 8,0 0 1,-5 0-408,5 0 240,-1 0 0,4 1-698,-3 4 1,3-3 380,-3 3 1,3-4 398,2-1 0,6 7 0,2 1 0</inkml:trace>
  <inkml:trace contextRef="#ctx0" brushRef="#br0" timeOffset="459">882 251 7332,'0'-8'3104,"0"1"-2859,0 7 1,5 2-526,0 3 1,5-2 178,-5 7 101,6-7 0,-3 10 0,7-5 0</inkml:trace>
  <inkml:trace contextRef="#ctx0" brushRef="#br0" timeOffset="633">897 442 7701,'-8'0'0,"1"0"264,7 0 1299,0 0-1096,7 0 1,-4 0-300,7 0 0,0 5-33,4 0 1,-4 0-124,0-5 1,-5 5-381,5-1 368,-1 8 0,6-4 0,0 7 0</inkml:trace>
  <inkml:trace contextRef="#ctx0" brushRef="#br0" timeOffset="1601">1558 30 7696,'-8'-6'0,"-5"4"-190,5-4 238,0-1 1020,1 6-220,7-6-485,0 7 0,7 0-97,3 0 1,3 0 65,1 0 0,6 5-158,0 0 0,4 0-73,-4-5 0,6 1-265,-2 4 1,2-3 155,-1 3 0,1-4-416,-6-1 1,-1 0 64,-4 0-116,6 0 346,-5 0 0,1 0-58,-7 0 144,-7 0 1,2 0 219,-10 0 1,2 0-41,-7 0 0,5 0-4,-5 0-220,0 0 0,-3 2 95,3 3-167,-3-3 148,5 11 0,-5-5-10,3 6 0,-1-4-1,6 0 1,-2-2 8,3 2 0,2 3 177,-3-3 0,-3 5-99,-2 4 1,2-2 131,-2 2 1,0 4-85,-4 1 1,1-1-107,3 2 1,-3-6-141,3 6 0,-3-2-285,-2 1 0,2 2 77,3-6 1,-1 0-166,6-6 0,-5-4-179,5 0 145,-6 0 507,3 4 1,-7-1-130,0-3 0,5 2 464,1-7 1,0 1-54,0-1 1,-4-3 514,3 3-537,-3-4 0,3-1 387,0 0 70,7 0-156,-10 0-306,11 0 1,-3 0-55,10 0 1,-2-5 186,7 0 0,-5-1 20,5 1 0,0 2-1,4-7 0,1 7-161,0-2 1,0-2-6,-1 2 1,3-1-287,2 1 1,-1 3 102,7-3 0,-6 2-183,6-2 0,-6 4 137,6-4 0,-2 3-1003,1 2 1,-3 0 119,-6 0 0,5 0-1219,-1 0 1450,1 0 673,-5 0 0,-1 7 0,1 1 0</inkml:trace>
  <inkml:trace contextRef="#ctx0" brushRef="#br0" timeOffset="2051">1911 383 7696,'8'-6'-85,"0"2"13,-3-5 128,-3 5 0,6-7 159,-3 6 177,-3-6 221,11 9-61,-12-5-121,12 7-165,-11 0 1,5 7-47,-7 3 1,0 3-115,0 1 1,-2 1 89,-3 0 1,2 0-15,-7-1 1,5 1 13,-5 0 0,5-1-377,-4 1-9,5 0-50,-9-1 1,10-1-101,-7-3 133,7-3-88,-4-7 139,7 0 1,0-2-43,0-3 1,0-3 55,0-7 1,2 1-5,3-1 0,1 0 85,4 1 1,3-6 20,-3 0 0,-2 1 141,2 4 1,0 0-61,5 1 1,-1 1 78,1 3 0,5-3-84,-1 3 1,1-1 235,-6 1 1,6-3-44,0 3 0,-1 3 79,-4 2 0,0 4 272,-1 1-317,-5 0 0,-3 8-21,-6 7 0,-2 1-67,-2 9 1,-1-1-22,-10 5 0,8 1 22,-7-1 0,2 1-140,-2-1 0,1-4 70,3-1 1,3-6 46,7 2 1,0-9-299,0-1 0,3-7-451,7 2 0,2-3 596,12-2 0,1-7 0,4-1 0</inkml:trace>
  <inkml:trace contextRef="#ctx0" brushRef="#br0" timeOffset="2693">2617 427 7698,'-9'-6'-11,"-4"4"-153,12-4 0,-7 4 214,3-3 701,3 3 377,-4-11-444,6 5-694,0-7 0,0 6 34,0-1 1,0 5-8,0-5 114,0 7-252,0-4 107,-7 7 1,-1 0 12,-7 0 1,0 0-34,1 0 1,-1 2 63,0 3 1,1 3-23,-1 7 0,0-1 13,1 1 1,-1 0 277,0 0 1,2 1-33,3 3 0,-1-2 59,6 2 0,0-2-156,5-3 1,0 1-52,0 0 1,2-2-151,3-3 1,3 1 106,6-6 1,3 0-87,2-5 0,-2-5 54,2 0 0,3-6-370,-3 1 0,6-3 154,-6-2 0,6-4-232,-6-1 1,7-6 93,-1 1 0,-2 2-47,1-1 0,-4-2 38,4-8 0,-1 7 106,2-2 1,-2 3 83,-4-4 0,-2 1-70,2 0 1,-4 1 281,-5 3 0,-4 4-75,-6 6 1,0 6 480,0-1-59,0 7-136,-6-4 0,-2 9 24,-7 3 1,5-2-81,0 7 1,5-2 132,-4 2 1,-1 4-73,-5 1 1,5 0-35,0 4 1,1 4-36,-6 2 1,0 2 171,1 3 0,-6-1-79,0 1 0,1-1-105,4 0 1,0 6-287,1-1 1,5-1 98,5-9 0,2 2-1241,2-6 928,0 0 1,8-7-851,7-4 1,1-2 109,9-7 1022,-7 0 0,16-7 0,-3-1 0</inkml:trace>
  <inkml:trace contextRef="#ctx0" brushRef="#br0" timeOffset="3135">2911 457 9485,'14'-9'973,"1"-2"-847,0 6 1,-1-5 66,1 5 1,0-4-113,-1 4 0,1-5 99,0 5 1,0-5-175,-1 5 1,1-4-121,0 4 0,-1-7-124,1 2 1,-5-3 41,0-1 1,-5 1 95,4 3 0,-5-3-370,1 3 127,-4-3 193,-1-2 0,-6 7 24,-4 3 0,-8 3 125,-2 2 0,1 7 47,4 3 0,-5 3 122,1 2 0,-6 4 172,6 1 0,-1-1-160,5-4 1,1 5 76,-1-1 1,0 1-50,1-5 0,5 4 300,5 1 0,2 1-143,2-1 0,0-4 69,0 3 1,0-2-192,0-2 1,8-2-254,7-4 1,-1 3-361,6-7 0,3 0 306,1-5 0,4 0-1073,2 0 1,-6-2 547,1-3 0,-3-1 589,3-4 0,3-10 0,-5 4 0</inkml:trace>
  <inkml:trace contextRef="#ctx0" brushRef="#br0" timeOffset="3427">3381 324 7671,'0'-8'0,"0"0"0,0 3 654,0 3-347,0-4 1,0 4 1105,0-3-924,6 4 0,-2-4-89,6 10 0,-6 3-89,6 7 0,-2-1-93,2 1 0,3 5-162,-3-1 1,3 1 90,2-5 1,0 1-204,-1 3 1,1-4-114,0 0 1,-6 0-479,1-6 265,0-2 58,5 6 0,-5-11-1239,-1 2 589,-5-2-968,2-2 1942,-6 0 0,-6 0 0,-3 0 0</inkml:trace>
  <inkml:trace contextRef="#ctx0" brushRef="#br0" timeOffset="3569">3616 398 7671,'2'-13'66,"3"3"0,-4-3 260,4 3-157,-3-3 1,-2-2 200,0 1 0,0 4-70,0 0 0,0 5 1185,0-5-1029,0 7 0,-3-3 146,-7 6 0,0 6-200,-10 4 0,-1 8-83,2 1 0,-8 6-1021,3-5 0,-5 7 517,-6 3 0,3-1-1078,-8 5 1263,1 4 0,-5-7 0,0 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12.324"/>
    </inkml:context>
    <inkml:brush xml:id="br0">
      <inkml:brushProperty name="width" value="0.08571" units="cm"/>
      <inkml:brushProperty name="height" value="0.08571" units="cm"/>
      <inkml:brushProperty name="color" value="#E71224"/>
    </inkml:brush>
  </inkml:definitions>
  <inkml:trace contextRef="#ctx0" brushRef="#br0">45 15 7936,'-13'-1'204,"3"-4"43,3 3-426,1-4-204,4 6 61,-4 0 255,6 0 1,1 0 287,4 0 200,-3 0-196,11 0 93,-11 6-318,11 2 1,-12 7 60,4 0 1,-3-1-81,-2 1 1,5-5 63,0 0 1,0-1-138,-5 6 94,0 0 1,0 0-31,0-1-24,0 1 1,0 0-31,0-1 35,0 1 14,0 0 1,4-1 22,1 1 1,0 0-5,-5 0 1,0-6 17,0 1 1,0 0-6,0 5 1,0-1 3,0 1 1,0 1-17,0 4 0,0-4 4,0 4 1,0-4 5,0-1 0,0 1-7,0 4 1,0-4 12,0 4 1,0-4 32,0-1 1,0 0 4,0-1 1,0 1-37,0 0 0,0-6 3,0 1 1,0 0-50,0 5 0,0-1-6,0 1 1,0 0 31,0 0 1,0-1-9,0 1 1,0 0 16,0-1 0,0-4-10,0 0 0,0 0 142,0 4 0,0 1-74,0 0 0,0 0 17,0-1 0,0 1-55,0 0 0,0-1 4,0 1 0,0 0 6,0-1 1,2 1-11,3 0 0,-4 0-188,4-1 0,-3-4 103,-2 0 0,0 0-33,0 4 1,0-4 101,0 0 1,0 0-13,0 4 1,0 1 23,0 0 1,0 0 108,0-1 0,0 1-109,0 0 1,0-1 18,0 1 1,0 1-13,0 4 1,0-4 10,0 4 1,0 1-124,0-1 1,0 1 75,0-1 1,0-4-12,0 3 0,0 3 21,0-3 1,0 1-5,0-5 0,0 1 10,0 4 1,0-4 5,0 3 1,0-2 11,0-3 0,0 6-19,0 0 0,0-1 11,0-4 0,0 0-4,0-1 1,0 1-2,0 0 0,0 4-2,0 1 1,5 4-1,0-4 0,0 5-30,-5-6 1,5 7-4,-1-1 1,1-4-37,-5-1 1,5 1 54,0-2 0,0 1-32,-5-5 0,0-1 42,0 1 0,0 0-5,0 0 1,0-1 56,0 1-18,0 0 1,0-1-20,0 1 1,0 0 5,0-1 1,0 1-61,0 0 0,0 1 51,0 4 0,-5-4-26,0 4 1,0-4 13,5-1 1,0-1-4,0 1 1,0 0 4,0 0 1,0-1 0,0 1 1,0 0 1,0-1 1,-5 1 6,1 0 0,-1-5-41,5-1 0,0 1 36,0 5-93,0 0 0,0-1 67,0 1 1,0 0-4,0-1 1,0 1 1,0 0 0,0-1-4,0 1 0,0 0 62,0 0 1,0 1 147,0 3 0,0-2-91,0 2 1,0 3-67,0-3 1,0 6-24,0-6 0,0 6-22,0-6 0,0 3-129,0-3 0,0-1 127,0 7 0,0-7-19,0 1 1,0 3 13,0-3 0,0 1-7,0-6 0,0 1 172,0 0 1,0-5-103,0-1 0,0 1 169,0 5-160,0 0 1,0 4-30,0 1 0,0-1-30,0-4 0,0 5-112,0-1 1,5 3 65,-1-3 0,1 2 45,-5 4 0,0 1-15,0-6 0,0 4-10,0-4 1,5 4 165,0-4 1,0 4-37,-5-4 0,0 1-31,0-1 1,0-4-88,0 4 0,0-4 6,0-1 1,0-1-7,0 1 0,0 0-126,0-1 0,0 1 98,0 0 0,2 0 18,3-1 1,-4 1 30,4 0 1,-3-1 0,-2 1 0,0 5 93,0-1 0,0 1-50,0-5 0,0-1 145,0 1 0,0 0-181,0-1 0,0 1 9,0 0 1,0-1-255,0 1 175,0 6-9,0 2 1,0 0 42,0-3 0,0 1-24,0-1 0,0-1 79,0-4 1,0 0 1,0-1 0,0 6-52,0-1 0,0 1 18,0-5 0,0-1 252,0 1-226,0 6 0,0 1-54,0 2 0,0-3 16,0-6 0,0 0-20,0-1 0,0 1 31,0 0 1,0 1-16,0 4 0,0-4 23,0 4 1,0-4 5,0-1 1,0-1 10,0 1 1,0 5-22,0-1 1,0-4-25,0-5 0,0 0 13,0 4 0,0-4-15,0 0 29,0-7 1,0 10-4,0-3 47,0 3 1,0 2 7,0-1 0,0-4 188,0 0-227,0 0 1,0 5-1,0-1 115,0 1 1,1-2-54,4-3 1,-3 3 72,3-3-91,-4 3 0,-1 1 57,0 1-1,7 0-60,-5 0 1,6-1-63,-3 1 0,-4-5 102,4 0-29,-3-7-41,-2 10 0,0-10-5,0 7 0,1-7-21,4 2-8,-3 3 26,5 0-11,-7 7-137,0-7 149,6 5-348,-4-11 338,4 5 0,-6-7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18.287"/>
    </inkml:context>
    <inkml:brush xml:id="br0">
      <inkml:brushProperty name="width" value="0.08571" units="cm"/>
      <inkml:brushProperty name="height" value="0.08571" units="cm"/>
      <inkml:brushProperty name="color" value="#E71224"/>
    </inkml:brush>
  </inkml:definitions>
  <inkml:trace contextRef="#ctx0" brushRef="#br0">339 559 7917,'-9'0'-775,"3"0"1028,6 0 1743,0 0-1756,0-6-240,6-2 86,-4 0 0,5-6-322,-7 5 144,0-4 0,0 3-64,0 0 1,0 5 274,0-5-96,-7 7 32,-1-10 1,-5 10-44,3-7 1,-3 7-17,3-2 0,2 3 38,-2 2 1,0 7-177,-4 2 0,-1 0 60,0 0 0,1 3 33,-1 7 0,0-2 179,0 2 0,-4-1-99,-1 2 0,1-2-52,4 6 0,0-4 4,1 4 1,4-4 278,0 5 1,2-6-43,-2 6 0,3-7-215,7 1 1,0-2 16,0-3-36,0 1 1,2-2 21,3-3 0,5-4-102,9-6 1,-2-1-47,2-4 0,3-3 81,-3-7 0,7-1-98,-1-4 0,-2 4 74,1-4 0,-6-1 1,2 0-67,-4-2 105,-1 5 0,3-8-4,-4 6 0,3 0 33,-12 6 1,1 1 3,-1 3 176,-3-3 0,3 11-62,-10-3 88,-3 4 0,-12 7-38,0 4 1,1 3 112,4 2 1,0 4-27,1 1 1,1 4-113,3-4 1,-2 1-10,7-1 0,1-4 20,4 4 1,0-4-240,0-1 0,1-2 80,4-3 0,3 1-265,7-6 0,1 5 122,4-5 0,-2 0-347,6-5 0,-4 0 118,4 0 0,-1 0-23,2 0 0,1 0-694,-7 0 1109,1-7 0,-5-1 0,-1-7 0</inkml:trace>
  <inkml:trace contextRef="#ctx0" brushRef="#br0" timeOffset="466">544 589 7917,'0'-17'-111,"0"-2"111,0 3-664,0-6 1,0 12 663,0 1-347,0 5 677,0-2 272,7 6-312,-6 0 1,6 6-115,-7 4-17,0 3 0,0 2-17,0 0 0,0-1 132,0 1 1,0 0-84,0-1 0,-5 6-202,0 0 1,-5 1-3,5-1 0,1-4-85,4 3 1,-5-2 93,0-3 1,-2 0 98,2-5-54,4 4 22,-6-4-155,7-1 23,0-2 1,0-17-1,0-4-173,0-1 136,7-7 0,-4 7-7,7-4 1,-2-1 65,2 1 1,3-1 38,-3 1 1,1 4 0,0-4-113,-1 4 146,0-5 1,5 5-63,-1-4 1,1 8 244,0 3 0,-2-1 68,-3-5 0,3 7 195,-3 3 5,3 3-267,-5 2 0,-2 7-56,-6 3 1,0 3 7,0 2 1,0-1-255,0 1 1,0 1 73,0 4 1,0-4-58,0 4 0,-1-4-210,-4-1 1,3 0 148,-3-1 1,-1 1-704,1 0 287,0-1-132,5 1 0,0-5 684,0 0 0,0-7 0,0 3 0</inkml:trace>
  <inkml:trace contextRef="#ctx0" brushRef="#br0" timeOffset="833">838 633 7917,'0'-21'-559,"0"4"189,0 3-96,0 7 518,0 7 0,0 2 1,0 3 314,0 4 109,0 4 0,0 2-216,0 0 0,0 0-133,0-1 1,2 1-59,3 0 1,-4-6-1,6 1 181,0 2-169,-6 1 0,12-3-96,-3-1 0,-2-4 25,2 5 1,0-7-149,4 2 0,1-3 9,0-2 1,0-2 113,-1-3 0,1-3-106,0-7 1,-1 1 40,1-1 0,-2-5 12,-3 1 0,1-6 68,-6 6 0,0-6 117,-5 6 1,0-6-63,0 6 0,-6-1 152,-4 5 0,-3 1-134,-2-1 1,-1 7-26,-4 3 0,4 3-30,-4 2 0,4 0 49,1 0 1,0 2-326,1 3 1,1 3-97,3 7-13,-3-1 1,11 1-310,-3 0 255,4-1 1,7-1 191,4-3 1,-2-3 228,2-7 0,6 6 0,7 2 0</inkml:trace>
  <inkml:trace contextRef="#ctx0" brushRef="#br0" timeOffset="1826">1103 501 7917,'8'-15'-148,"5"2"0,-5 1 129,0 3-203,5 5 165,-4-9 392,5 12-199,1-6 1,-2 9 54,-3 3 1,-4 3-86,-6 6 1,0 1 0,0 2 132,0 2-48,0-3 0,0 6-39,0-8 1,0 3 55,0 2 0,-4-2-123,-1 2 1,-7-2-1,4-1-195,0 4 136,-5-4 1,10 3-1,-6-7 37,3-2-111,1-7-264,-2 10-404,6-11 516,-6 4 1,7-12-44,0-4 0,2-3 91,3-2 0,-2-5 36,7 1 0,0-2 60,4 1 0,1 2 0,0-5-85,-1 2 96,1-5 0,0 8-8,0-7 0,-1 7 166,1-1 1,0 7-93,-1 3 1,-4 4 409,0-5-276,0 7 1,0-2-1,-2 10 423,-2 4-407,-1 4 1,-5 2 94,0 0 0,0 0-112,0-1 1,-1 6 15,-4-1 1,3 1 80,-3-5-96,-3-1 0,5 1 17,-7 0 0,7-5 62,-2-1-936,3-5 31,2 9 514,0-12 1,0-1-99,0-9 0,5-4-73,0-2 1,6-1 126,-1-4 0,3 4 48,2-4 1,0-1 234,-1 1 1,6 1-16,-1 4 0,1 0 1,-5 0 302,-1 1 0,1 1 9,0 3 0,0-2 4,-1 8-175,-6-1 1,4 6 111,-7 4-418,0-3 0,-5 13 0,0-2 150,0 5-167,0 1 1,-2 1 34,-3-1 0,3 6-286,-2-6 0,2 3 29,2-3 0,0-2-84,0 2 0,0-7 111,0-3 0,2 0 17,2 0 0,0 3 279,6-7 1,-6 0-127,6-5 0,0 0 256,5 0 1,-1 0-74,1 0 0,-5-2 15,0-3 1,-2 2 2,2-7 1,3 2 102,-3-2 0,-2-1-105,2 6 0,-6-7-25,6 3 1,-5 0-34,5 0 1,-5 0-1,3-2 32,-1 1 118,4 0 0,-5-4-68,4-1 0,2 0 88,-7 1-44,6 5 1,-9-4 179,3 4-211,-4-5-5,6 0 0,-6 4-157,4 0 108,-3 7 1,-7-5-56,0 3 0,-1 3 52,1-3 0,1 4 48,-5 1 0,-1 5-21,-5-1 0,5 8 85,1-2 1,-3 4-12,-8 6 1,6-4 0,-3 6 406,6-1-470,1-5 0,-4 10 57,-1-6 0,7-1-193,3-4 1,3 0-50,2 0-91,0-7 1,7-2-9,2-6 1,11-1-217,5-4 0,-3-3 260,3-7 1,-1 0 0,4 0-116,-3 1 106,2-1 1,-10 0-177,2 1 998,-2 6-429,-3 1 119,-5 7 1,-3 7-290,-6 2 0,0 4 0,-2 2-65,-2 0 1,2-1-255,-3 1 169,3 0 1,2-5-507,0-1 0,0-4-118,0 5 209,0-7 1,2 4 513,3-7 0,-3 0 0,17 0 0,-2 0 0</inkml:trace>
  <inkml:trace contextRef="#ctx0" brushRef="#br0" timeOffset="2484">2117 192 7917,'10'-20'-220,"0"1"0,-5 4-11,4 5 162,1 7 107,-2-4 1,-1 16-77,-7 5 0,0 8 778,0 7 1,0 5-315,0 1 0,-2 4-154,-3-5 1,2 7-172,-7-2 1,5-1-107,-4 1 1,5-7-1,-2 3-165,-1-4 272,6-2 1,-6-6-236,7-3 0,0-9-134,0-1-40,0-7 73,0 4 0,2-9 1,3-4-464,4-9 331,4 0 1,2-8-243,0 4 0,0-3 608,-1-2 0,1-2 0,0 6 0,-1-1-96,1 1 0,-2 9 96,-3-4 0,1 9 96,-6-4 221,0 7 1,-5-2 429,0 10 0,0 3-218,0 6 0,-1 3 149,-4 2 1,3-2-284,-3 2 0,3-2 42,2-3-525,0 1 1,2 0 326,3-1-584,-3-5 0,12-3 133,1-6 1,0 0-59,4 0 1,-2 0 13,-3 0 0,1-6 0,-2-4-481,-3-3 482,3-2 1,-10 0 30,7 1 1,-7-1 220,2 0 0,-3 5-129,-2 1 243,0-1 1,0 0-2,0 0-28,0 7 1,-5-2 0,0 10 81,2 5-154,1 3 0,1 2 76,-4-1 1,3 1-64,-3 0 1,2 6 63,-2 3 1,3 1-57,-3 4 1,2-3 88,-2 9 1,4-4-4,-4-2 1,-2 2 129,2 4 0,0-4-92,5 3 0,-5-3 5,1-2 0,-3 1 46,2-1 1,4-6 54,-4-3 68,-4-4 0,1-3-97,-6-3 0,-1-4-138,0-6 1,-6 0-1,-4 0-115,-2 0 0,-8-6-57,1-4-433,-7-3 1,4-2 280,-7 0 1,0-1 0,1-2-847,4-1 1076,3-1 0,0-1 0,-2-2 0</inkml:trace>
  <inkml:trace contextRef="#ctx0" brushRef="#br0" timeOffset="3176">2632 559 7812,'0'-8'20,"0"-5"1,0 10 657,0-7-379,6 7 0,-3-4-41,7 7 1,-5-1 0,5-3 124,1-1-813,2 1 0,2 4 294,0 0 1,-1 0-240,1 0 1,0 0 374,0 0 0,-1-7 0,1-1 0</inkml:trace>
  <inkml:trace contextRef="#ctx0" brushRef="#br0" timeOffset="3551">3220 295 7812,'0'-23'0,"6"-5"0,-4 12 0,3-4 0,-4 4 0,-1-5 0,0 4 0,0-2 0,-1 1 0,-3 0 0,-1-2 462,-6 1 1,3 4-129,-7 0 1,0 5-202,1 1 1,4 5-54,0-1 1,0 4-146,-4 1 1,4 1 28,0 4 1,5 4 114,-5 5 0,7 1-58,-2 0 1,2 6 49,-2 3 0,3 4-229,-3 2 1,4 1 6,1 3 0,0-1 9,0 6 1,-2-5 129,-3 5 0,4-5 1,-4 6-23,3 1 139,2 1 1,0 0-102,0-2 0,0 2 103,0-3 0,0 4-63,0 1 1,-1-2 76,-4-2 0,1-3-28,-5-3 1,4-6 113,-5 6 1,5-12-61,-5 2 0,0-11-43,-4-3 1,-1-5-141,0 5 0,1-7 79,-1 2 1,-1-5-566,-4-5 0,2-3 238,-7-7 0,7-4-404,-1-1 1,-2-6 687,1 1 0,-6-2 0,3-3 0</inkml:trace>
  <inkml:trace contextRef="#ctx0" brushRef="#br0" timeOffset="3684">2749 398 7812,'7'-20'608,"2"1"0,6 5 0,5 10-961,4 2 168,11 2 0,7-2 1,7-1 223,-2-2-44,-1 0 1,-7 5-226,1 0 0,-3 0 86,2 0 1,-3 0 143,-6 0 0,-1 7 0,0 1 0</inkml:trace>
  <inkml:trace contextRef="#ctx0" brushRef="#br0" timeOffset="4307">3205 383 6758,'0'15'1,"0"-1"351,0 1 1,5 1-151,0 4 1,1 3-97,-1 6 0,-3 2 0,3 2 6,-4 1 36,-1 1 1,0-6-32,0 0 1,0-6-26,0-3 1,5-4-59,0-1-202,0-7 1,-5-3-31,0-10 1,0-10 85,0-9 1,2-1 0,1-2-389,2-4 368,6-2 0,-8 3-68,7 1 1,-2 5-69,2-1 764,3 7-39,-5-3-88,7 13 1,-7 3-201,-3 10 1,2 3 45,-2 7 0,4-1-145,-4 1 1,2-2-1,-2-2 226,5-1-355,-4-6 1,7 2 164,-3-6-248,3 0 0,2-2-49,-1-2 1,-1-5-6,-3-5 1,2-1 69,-7 0 1,4 1 12,-4-1 0,0 0 0,-5 0 67,0 1-124,0-1 76,-6 0 0,-2 7 79,-7 3 1,0 5 0,0 5 352,1 5 0,1 3 394,3 2 1,-2-1-335,8 1 1,-3 0-296,2 0-101,3-1 0,-4 1-99,6 0 1,2-1 81,2 1 0,0-5-101,6 0 0,-6-1 22,6 6-123,-7-7 0,11 5 0,-6-3-488,0 3 0,5-3 705,-3 0 0,-4 0 0,1 4 0</inkml:trace>
  <inkml:trace contextRef="#ctx0" brushRef="#br0" timeOffset="4652">3587 589 7901,'-7'-15'-62,"6"7"1,-4 1-412,10 7 1,3-5 458,7 1 0,-1-1 371,1 5 1,0 0-89,-1 0-221,1 0 0,0-5 23,0 0 0,-1 0 97,1 5 0,-2-2 62,-3-3-62,3 4-321,-11-6 190,11 1 1,-12 2-303,4-5 0,-5 4 90,-5-5 0,2 7 90,-7-2 0,5-2 111,-5 2 1,1 0 169,-6 5 1,0 2 304,1 3 1,-1 3-238,0 7 1,5 0 207,1-1 1,4 3-123,-5 2 0,7-2-242,-2 2 1,3-3-53,2-1 0,0 0-187,0 0 0,7-6 74,2 1 1,11-5-170,5 5 0,2-7 1,4 2-810,4-3 827,2 4 1,7-4 207,0 3 0,0-4 0,1-1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25.765"/>
    </inkml:context>
    <inkml:brush xml:id="br0">
      <inkml:brushProperty name="width" value="0.08571" units="cm"/>
      <inkml:brushProperty name="height" value="0.08571" units="cm"/>
      <inkml:brushProperty name="color" value="#E71224"/>
    </inkml:brush>
  </inkml:definitions>
  <inkml:trace contextRef="#ctx0" brushRef="#br0">30 177 8144,'-10'-2'-410,"0"-3"-627,7 3 923,-4-4 1,14 6-1,3 0 198,3 0 0,3 0 680,4 0-612,-4 0 0,13 0 163,1 0 1,-1 0-122,6 0 0,2 0-112,2 0 0,4 0 42,1 0 0,2 0 52,3 0 0,-4-5-62,4 0 1,4-6 0,-3 1 168,-2-3-326,1-2 0,-14 0 0,3 1 178,-9-1-145,1 0-33,-14 1-331,-1-1-89,-9 7 198,-12 1 1,-2 7 0,-7 2-1215,0 3 1479,1 3 0,-8 7 0,0-1 0</inkml:trace>
  <inkml:trace contextRef="#ctx0" brushRef="#br0" timeOffset="267">632 88 8144,'-14'0'0,"-1"0"0,2-1 0,3-4-652,-3 3 225,11-4 358,-4 6 1,6 6 4,0-4 27,0 11 1,0-10-28,0 7 32,0-7 0,0 10-116,0-3 1,-5-2 865,0 2 1,-5 0-251,5 5 0,-6 1-298,1 3 0,-3 3-127,-2 2 0,1 6-135,-1-1 1,0 2 125,1 8 0,-1 5 0,0 4 20,1-6-69,-1 2 0,5-6 1,2 6 35,1 0-217,2-6 0,5-2-118,0-7 1,0-5 313,0 1 0,7 6 0,1 7 0</inkml:trace>
  <inkml:trace contextRef="#ctx0" brushRef="#br0" timeOffset="866">618 603 8030,'-7'-15'-1802,"6"0"1802,-6 7 0,7 2-5,0 6 144,0 0 250,0 6 0,0 2 0,0 7 112,0 0-324,0 0 0,0 1-69,0 3 1,0-2-121,0 2 1,0-2 115,0-3 1,-2 1-188,-3 0 0,4 0 99,-4-1-57,-3 1 0,5 0 104,-7-1-72,6-6-147,-2-1 170,6-7 0,0-2-148,0-3 0,0-3 74,0-6 1,0-1-137,0 0 0,5 1 121,0-1 1,6 0-24,-1 0 1,1 1 46,-1-1 0,3 2-35,-3 3 1,3-3 156,2 3 0,0 2-84,-1-2 1,1 2 279,0-2 1,-6-1 14,1 6 0,0-5-19,5 5 0,-5 0-39,-1 5 4,-5 0-138,9 0 0,-12 2 146,4 3-271,-3 3 0,-7 7 108,0 0 1,-5-1-142,5 1 0,-4 0 113,4-1 1,-5 6-48,5 0 1,-5-1 2,5-4 1,-1-2-1,1-3 1,3 3 7,-3-3 44,4-4-137,7 1 0,2-7 100,7 0 0,0 0-193,-1 0 1,1 0-83,0 0 1,1-5-319,4 0 577,-4 0 0,5-2 0,-6-1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32.419"/>
    </inkml:context>
    <inkml:brush xml:id="br0">
      <inkml:brushProperty name="width" value="0.08571" units="cm"/>
      <inkml:brushProperty name="height" value="0.08571" units="cm"/>
      <inkml:brushProperty name="color" value="#E71224"/>
    </inkml:brush>
  </inkml:definitions>
  <inkml:trace contextRef="#ctx0" brushRef="#br0">1 45 7841,'8'-9'-359,"-2"1"508,-6 3-114,0 4 0,0-7 249,0 3-91,0 3-62,0-5 102,0 7-162,0 0-50,0 7 1,2 0 133,3 2-58,-3 4 0,4-9 47,-6 5-109,0 1 1,0 5-1,0 0 4,0-1 0,0 6-97,0 0 1,2 6 89,3-2 0,-4 4-127,4 1 94,3 1 0,-6-1 0,5 1-45,-1-1 0,-4 0 95,3 1 1,1-6-4,-1 1 1,2-2-34,-2 1 84,-4 4 1,6-10 0,-7 5 40,0-2 0,1 0-84,4-1 1,-3 1-96,3 4 1,-4 1 118,-1-7-90,0 7 1,0-4-1,0 4 10,0-2 0,0 1-31,0 4 1,2 1 60,3-1 15,-3-6 1,4 3 9,-6-6 1,0 4 0,0-3 6,0 2 1,0-5-44,0 2 0,0 1-7,0-1 0,5 4 17,0-4-18,0 6 0,0-8 0,0 6-101,-2 2 0,-2-3 73,-1 2 0,0-1-16,0 6 1,0-1 118,0 0-89,0-6 0,0 8 1,0-5 41,0 1 1,0-6-9,0 3 0,0-4 4,0 4 1,5-6-6,0 2-10,0 3 1,-5-5 0,0 5-6,0-2 0,0 5-10,0-1 1,0 2-31,0 3 1,0-1 44,0 0-26,0 1 1,2-1-1,1 1 46,2-1 0,0 2 10,-5 3 1,2-3-42,2 4 0,-2-4 14,3-2-27,-3 1 0,-1-1 0,2-1-91,2-4 1,0 4-31,-5-4 1,5 3 98,0-3 0,0-1 53,-5-3-13,0-4 1,0 7 0,0-5 186,0 1 0,0 7-177,0-1 0,0 3 98,0 1 0,0 5-230,0 1 86,0 6 0,0-9 1,0 6-34,0-2 1,5 3 83,0-5 0,5 5-180,-6-4 0,3-1-8,-2-5 163,-3 1 1,4-2 0,-6-2 23,0-2 1,0-4 149,0 4 0,0-1-87,0 2 1,0-2 270,0-4-324,0-3 1,0 7-1,0-3 55,0 4 0,0-1-191,0 2 1,0-1 18,0 6 1,0 4-187,0 0 192,7 7 0,-6-8 1,4 4-15,-3-1 1,-2 5 86,0-2 1,-2-3 2,-3-1 1,2-9 78,-7-2 1,7-1-58,-2 2 1,-2-4 1,3-7 0,-6-4-10,5 0 0,-2 0 6,2 5 1,4-1 9,-4 1-9,3 0 1,2 7 0,0 8-17,0 7 0,7 6-6,3 1 0,-2 2-145,2 3 1,-6-5 38,6 0 76,-6 0 0,4-13 1,-5 3 11,2-3 0,0-8-2,-5-3 1,0-4 25,0-1 0,-5 0 160,0-1-156,0 1 0,3 0 0,-1 1 153,-2 4 0,0 2-96,5 8 1,0 4-27,0 0 0,5 7-317,0-1 181,7-5 1,-9 5 0,5-9 5,-1-4 1,-3-7 102,-4 0-20,7-4-100,-5-8 466,4-1 1,-6-6 29,0 4 1,-1-3 41,-4 3-263,3 3 1,-5-5 89,7 7-1671,0-7 1021,0 4 0,2-7 391,3 0 0,10-7 0,8-1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37.781"/>
    </inkml:context>
    <inkml:brush xml:id="br0">
      <inkml:brushProperty name="width" value="0.08571" units="cm"/>
      <inkml:brushProperty name="height" value="0.08571" units="cm"/>
      <inkml:brushProperty name="color" value="#E71224"/>
    </inkml:brush>
  </inkml:definitions>
  <inkml:trace contextRef="#ctx0" brushRef="#br0">16 162 9267,'-8'0'441,"1"0"-581,7 0 170,0 0 1,7 0 25,2 0 1,4-5-1,2 0 220,0 2-233,6 1 0,2-2 105,6-1 1,6-5 0,1 5 48,1 2-175,2-5 1,0 6 102,1-3 1,-3-2-206,2 3 0,-3-8 82,-6 2 0,-1 2 0,-1-2-336,-4-1 139,-2 4 3,-8-6-120,-5 5 162,-3 0 0,-8 1 0,-2 7-816,-6 0 704,-3 7 0,-2-4-329,0 7 0,5 0 285,1 5 1,-1-6 305,-5 1 0,0-2 0,1 2 0,-1-5 0,0 3 0,2-5 0,2 6 0,1-3 0,0 6 0,-4-11 0,-1 4 0,2-2 0,3 2 0,-3-3 286,3 3 419,4-4-177,-7-1-448,11 0 106,-5 0-275,7 7 1,0-4 118,0 7 0,0-5-101,0 5 1,0-5 98,0 4 0,-5 1-119,1 5 0,-1 0 188,5-1 0,-5 3 0,-2 1 187,-1 1-110,5 7 0,-10-3-86,3 7 1,-3 1-1,-2 1 97,0 3-119,1 5 1,-1-7-31,0 6 1,1-6 46,-1 1 1,2-3-1,1-5 51,3-6-2,-1 0 1,0-14 430,0 4-510,7-3 98,-4-7-1272,7 0 1019,0 0 0,7-7 1,1-1-1</inkml:trace>
  <inkml:trace contextRef="#ctx0" brushRef="#br0" timeOffset="658">530 662 8116,'-6'-15'-374,"4"1"0,-5-1-254,7 0 292,0 7 642,0-5-46,0 5 1,2-7 239,3 0-368,-3 7 0,4 0 260,-6 3-254,0-3-63,0 0 1,-1 1-37,-4 7 0,1 0 0,-5 0 176,-3 0-384,6 0 1,-7 0-62,3 0 184,-3 0 0,-2 5 1,0 2 282,1 1-211,5-5 0,-4 10 0,4-3 357,-5 3-363,0 2 0,4-1 41,0 1 1,2 0 0,-3-2-28,1-3 1,5 3-39,-5-3-23,7 3 1,-4 1-1,7 1 16,0 0-14,0-1 1,0-4 0,2-2-39,3-1 40,3 4 0,2-9 0,0 3-6,1-3-10,2-2 1,2-2 30,-1-3 0,6-3-236,0-7 1,1 0-1,-3 1-249,1-1 400,1 0 0,-5 1 1,-1-1 153,1 0-78,0 1 1,0 0 0,-2 3 422,-4 1-267,4 7 144,-11-10-53,5 11-14,-7-4 0,-2 6 0,-3 1 157,-5 4-294,4-3 1,-6 11-38,7-3 1,-4 3 0,2 2 80,-1-1-168,5 1 0,-5-2 0,4-2 86,-1-1-55,0 0 62,5 5-206,7-1 0,-4-5 38,7-5 0,0-2 1,5-2-157,-1 0 75,7 0 1,2 0 0,7 0 200,-1 0 0,1-6 0,-1-3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40.207"/>
    </inkml:context>
    <inkml:brush xml:id="br0">
      <inkml:brushProperty name="width" value="0.08571" units="cm"/>
      <inkml:brushProperty name="height" value="0.08571" units="cm"/>
      <inkml:brushProperty name="color" value="#E71224"/>
    </inkml:brush>
  </inkml:definitions>
  <inkml:trace contextRef="#ctx0" brushRef="#br0">251 398 7884,'0'-8'-1140,"0"-5"984,0 3 169,0 3 1,0-6 99,0 3-24,0 4 0,0-7 203,0 3 1,-2 2 117,-3-2-12,3 7-454,-4-10 131,6 11 0,-7-5-59,-2 7 1,0 0 157,0 0-191,-1 7 0,0-4 0,0 7-84,-1 2 126,-2 1 1,-2 3 0,0 2 184,1 1 1,-1 3-122,0-3 1,1-1 96,-1 7 1,2-6 31,3 6-190,-3-7 0,11 3 0,-3-6 207,4-1-240,1-5 0,1 4-33,4-3 1,3-4 40,7-1-70,6-3 1,-4-2 0,2 0-198,-2 0 1,2-7 87,1-3 1,4 2 80,-4-2 0,-1 0-84,-4-4 153,0-1 1,0 0 0,-2 1 0,-4-1 0,3 0 118,-7 1-129,6-1 1,-9-5 0,3 1 133,-4 1-20,-1 1 1,0 3-1,-1-1 16,-4 0 1,-3 1-68,-7-1 0,-5 5 22,1 0-24,-1 7 0,4-4-251,-4 7 1,9 0-1,-4 0-513,2 0 1,5 7 738,-2 3 0,7 3 0,-4 2 0</inkml:trace>
  <inkml:trace contextRef="#ctx0" brushRef="#br0" timeOffset="442">794 104 8098,'-6'-15'-321,"4"7"1,-11-3-451,3 6 795,4-7 1,-7 11 0,3-4-74,-3 3 235,-2 2 1,1 2-31,-1 3 112,0-4 1,0 7 0,1-4 166,-1 1-350,0 6 0,6-5-42,-1 4 1,2 3-93,-2-3 1,-2 8 0,6 3-1,-2 2 0,3-5 148,-5 2-182,7 3 0,-4-2 56,7 3 0,0 4-127,0-3 1,0 2 116,0 3 0,0-1 6,0 1 1,0-1 0,0 0 19,0 1 12,0 6 1,-1-5-1,-3 3 60,-1-3-50,0-2 0,-1-6 1,-2-1 276,0-1-281,-5-5 0,4 5 286,-5-6 0,-1-5-65,0 0 0,-1-1 1,-2 5 200,-2-5-396,1 4 0,-1-6-28,1 3 0,-3 1-215,3-6 0,2 5 1,-2-5-445,2-2 168,3-1 0,-1-2 63,0 0 1,7-2-45,3-3 467,-3-3 0,7-7 0,-6 1 0</inkml:trace>
  <inkml:trace contextRef="#ctx0" brushRef="#br0" timeOffset="659">324 530 8143,'-5'-15'0,"0"1"-65,0-1 1,5 5 598,0 0-277,0 7-166,7-3 1,-4 1-1,7 0-7,1 2 0,7-4-82,2 2 65,0 0 1,1 5-492,3 0 1,4 0 167,1 0 0,1 2 0,-1 1 256,1 2 0,6 6 0,1-2 0</inkml:trace>
  <inkml:trace contextRef="#ctx0" brushRef="#br0" timeOffset="1067">1103 251 8143,'-1'-20'0,"-4"1"-357,-4-1 0,0 10 237,-1 0 1,0 6 119,-5-6-1,1 6 1,4-2-27,0 6 1,0-2 341,-4-3 1,-1 4 133,0-4 1,0 5-310,1 5 1,4-2 10,0 7-223,0-7 0,1 10 138,-1-3 0,2 3 1,-4 3-10,2 4 1,7-4 49,-2 4-207,-3-4 1,6 4-1,-4 1-255,-1 2 262,6 1 1,-6 6-1,7-2-51,0-4 0,0 9 107,0-4 0,0 4-15,0-4 16,0 1 0,0-1 31,0 0 1,0 1-8,0-1 1,-5 1 0,0-3 50,2-2 1,0 3 74,-2-4 0,2-3-11,-7-1-31,7-4 0,-10 4 0,3-1 198,-3-1-126,-2-1 1,0-7-1,1-1 77,-1 3-238,0-6 0,0 1 56,1-7 1,-1 0 0,0 0-129,1 0 1,-1 0-278,0 0 1,1-2 154,-1-3 1,0-1-684,0-4 464,7-3 430,-5 5 0,5-7 0,-7 0 0</inkml:trace>
  <inkml:trace contextRef="#ctx0" brushRef="#br0" timeOffset="1309">677 545 8156,'-10'-7'-605,"0"-3"870,7-3 761,-10-1-431,11 6-473,-4 1 1,7 5-1,4-1 339,5-2-313,10-6 1,-2 9 12,6-3 0,-1-1-233,2 1 0,1 0 1,-5 3-737,2-3 722,-5 4 86,9-6 0,-4 7 0,7 0 0</inkml:trace>
  <inkml:trace contextRef="#ctx0" brushRef="#br0" timeOffset="1741">1147 515 8137,'-8'-6'772,"2"4"-221,6-11-544,0 5 0,6 0 0,4 1 442,3 1-519,8 4 0,-3-6 66,7 3 0,-6 3 1,6-2-98,1 2-455,2 2 0,1 0 1,0 0 555,1 0 0,-7 6 0,-2 3 0</inkml:trace>
  <inkml:trace contextRef="#ctx0" brushRef="#br0" timeOffset="2110">1559 45 8137,'0'-15'-875,"0"7"1,-5 0 874,0 3-115,0 3 0,7-4 1,3 6 351,4 0 0,0 0 762,0 0-735,1 0 0,5 0-41,0 0 0,4 0-273,1 0 1,-6 0 111,-4 0 0,-2 6-34,2 4 1,2 3 109,-7 2 0,-1 6-216,-4 4 1,-6 3 2,-4 1 0,-3 5 0,-3 2-130,-4 2 272,4-6 0,-10 9 101,6-7 0,-4 6 9,4-6 1,0-1-1,7-9 216,4-4-377,2 3 0,7-7 199,0 4-241,0-11 0,2 3 0,1-6 211,2 2-476,6-4 0,-7 2 0,5-6-339,3 0 0,-4 5 83,2 0-213,0 0 760,-2-5 0,11-7 0,-2-1 0</inkml:trace>
  <inkml:trace contextRef="#ctx0" brushRef="#br0" timeOffset="2284">1897 104 8072,'0'-8'-382,"0"-5"1,0 17 0,0-2-1</inkml:trace>
  <inkml:trace contextRef="#ctx0" brushRef="#br0" timeOffset="2526">1912 236 8072,'-10'10'-15,"0"0"0,2-1 79,-2 6 0,-3 2 88,3 2 1,2-1-105,-2 7 0,2-6 254,-2 6-117,-3-7 1,7 8 0,-6-5-39,2 2 0,5-5-220,-4 1 1,4-2-255,-5-3 251,7 1 1,-4-5-241,7 0 222,0-7-707,0 4 527,0-7 0,2 0-255,3 0 0,-2-2 529,7-3 0,-7-3 0,4-7 0</inkml:trace>
  <inkml:trace contextRef="#ctx0" brushRef="#br0" timeOffset="2969">1970 354 7865,'0'14'230,"0"1"-175,0-7 0,0 5 7,0-3 1,0 3 0,-1 0 13,-4-3 1,3 3-61,-3-3 1,-1-2 3,1 2 23,0-7 0,3 9-28,-3-8 1,4 3-307,-4-2-9,3-3 102,2 4 0,0-8-213,0-2 1,0 0 153,0-6 0,0 1 45,0-6 283,7 7 0,-4-5 0,7 3-254,1-3 323,-4 5 0,4-5 1,-4 4-57,1 1-13,2-5 0,0 10 1,-1-5 17,3 1 1,1 1-46,2 1 20,-1 3 0,-4-6 12,0 3 0,0 4 344,4-4-318,1 3 1,-7 4 440,-3 3-350,-3-4 1,-2 12 0,0-3 15,0 3 0,0 2-150,0-1 0,-7 1 162,-3 0-483,4 0 1,-6-1 30,8 1 0,-8 0-961,2-1 768,4 1-436,-7 0 860,11-7 0,-4 5 0,6-5 0</inkml:trace>
  <inkml:trace contextRef="#ctx0" brushRef="#br0" timeOffset="3385">2161 574 8072,'9'-6'-611,"-1"2"-318,-3-5 898,3-1 1,7 2 106,-1 3 1,1-2 0,0 2 148,-1 2 1,1-4-151,0 3 143,6-1 1,-5 0-56,4 0 1,1-7-213,-1 3 0,-1 0 38,-4 0 0,1-1-97,4-5 1,-4 0-12,4 1 178,-4-1 0,-6 0 120,0 1-188,-7 6 62,4 1 1,-12 5 0,-2-1-9,-1-2-9,-2 0 1,0 5 0,1 0-141,-3 0 175,-1 0-96,-2 0 0,6 0 0,-1 0-9,-2 0 222,6 0 0,-7 5-119,3 0 1,2 7 87,-2-3 1,2 4-72,-2 2 1,-3 0 99,3-1 0,2 1-48,-2 0 1,5 4-21,-4 1 0,5-5-141,-1-5 0,4-1 75,1 6 0,0-5 0,0 0 93,0 1-99,0-4 1,6 4-87,4-6 1,-2 2 73,2-3 0,0-2-69,5 3-43,-1-3 1,6-4-179,-1-3 1,3 2-8,-3-7 1,-1 5 0,7-5-613,1-1 875,2 4 0,1-12 0,0 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06:46.586"/>
    </inkml:context>
    <inkml:brush xml:id="br0">
      <inkml:brushProperty name="width" value="0.08571" units="cm"/>
      <inkml:brushProperty name="height" value="0.08571" units="cm"/>
      <inkml:brushProperty name="color" value="#E71224"/>
    </inkml:brush>
  </inkml:definitions>
  <inkml:trace contextRef="#ctx0" brushRef="#br0">177 338 8068,'0'-14'-1217,"0"4"1279,0 0 120,0 7 419,0-4-468,0 1 0,-1 4 230,-4-3 1,1 10-298,-5 5 1,4 4 62,-5 6 1,5-2-238,-5 7 80,0-1 1,-4 7 0,-1 2 26,0 1 1,5 0 92,1-4-46,-1-1 0,0 2-19,0 3 1,7-7-40,-2 2 0,5-5 1,3 1-7,2-5 0,12-4-140,-3-1 0,9-2-29,-3-4 1,6-2 30,-2-7 123,4 0 0,0-7 0,-2-2 0,-1-4 0,-6-4 15,6-2-17,-1 2 1,-1-10 0,-3 2-66,-4-3 34,-1 5 0,-1-9 0,1 2-45,0-1 143,-1-6 0,-1 4-8,-3-6 0,-3 0 188,-7-5 0,0 4-80,0 1 1,-3 7 158,-7-3 0,-2 9 0,-12 5 197,-2 5-225,-2-2 0,-6 16 1,-2-1-11,-2 6-95,-1 5 1,1 8-253,4 4 0,3 3-463,2 6 1,1 6-406,3-1 1,6 2 87,9-2 874,-3-3 0,11 5 0,-4-7 0</inkml:trace>
  <inkml:trace contextRef="#ctx0" brushRef="#br0" timeOffset="581">721 382 8117,'0'8'-501,"-2"6"778,-3-5-95,4 4 0,-11 2-147,8 0 1,-6 1-1,3 2 158,-1 2-23,-2-1 1,0 1-69,1-1 0,4 1-73,-5-5 1,5 1 0,-5 4 0,5-6 0,-3 3 18,2-6-97,-6-1 0,9 3-78,-7-3-119,7-4 61,-4-6-158,7 0 245,-6-6 0,4-2-15,-3-7 1,4 0 234,1 1-162,0-1 1,0 0-1,0 0 90,0 1 1,5-1-79,-1 0 1,6 1 13,-5-1 0,7 0 10,-3 1-54,4-1 0,2 5 0,0 0 12,0-1 0,-1-1-33,1 3 0,5-4 293,-1 3-240,1 3 0,-1-1 161,1 3 0,0 4 183,-6-4 1,1 3 37,0 2-191,-7 0 0,0 0 76,-3 0-166,-4 7 0,6-4 0,-7 7 98,0 1 0,0 2-210,0 2 0,-5 4 100,0 1 1,-1 4 17,1-4-63,3 6 0,-6-8 1,5 5-30,-2-2 15,0 5 1,5-9-1,0 2-287,0-2 220,0-3 0,0-4-367,0 0 0,11-7 127,4 2 1,3-3-1,-2-4-513,4-3 531,3-3 1,5-7 0,-2 2 284,-2 4 0,1-5 0,4 6 0</inkml:trace>
  <inkml:trace contextRef="#ctx0" brushRef="#br0" timeOffset="783">1162 573 8117,'-2'-19'212,"-3"-1"0,4 1-538,-6 10 0,14 3 49,3 6 0,3 0 623,1 0 0,1 0-234,0 0 0,6 0 0,4 2-137,2 2 0,4-2 25,4 3 0,9 3 0,8 0 0</inkml:trace>
  <inkml:trace contextRef="#ctx0" brushRef="#br0" timeOffset="1307">1868 74 8135,'0'-22'0,"0"6"0,4 0-666,1 6 1,2 7-83,-2-2 1010,-4 3 0,8 2 205,-5 0-360,-2 0 1,6 5-37,-3 0 1,-3 8 23,3 2 1,-2 1-56,2 9 0,-3-1-7,2 5 1,-2 6 62,-2-1 0,-6 2-17,-4-2 1,2-3 0,-1 5 176,3 0 0,-6-5 83,3 3-144,-4-3 1,-1-3-16,5-3 0,-3 1 22,7-7 1,0 1-1,5-5-249,0-1 1,2-5-36,3-4 1,3-4-474,7-1 479,6 0 0,-3 0-451,7 0 1,-3 0 0,3 0-811,-5 0 1337,2 0 0,1-6 0,7-3 0</inkml:trace>
  <inkml:trace contextRef="#ctx0" brushRef="#br0" timeOffset="1448">2191 88 8062,'0'-14'-199,"0"-8"1,2 13-711,2-1 909,-2 7 0,11 9 0,-5 2 0</inkml:trace>
  <inkml:trace contextRef="#ctx0" brushRef="#br0" timeOffset="1700">2250 309 8051,'-10'1'38,"0"4"1,7-1 0,-4 5 50,1 3 0,-1-4 32,-3 2 1,2 0 107,3 4-62,4 1 0,-11 0-180,7-1 1,-4 1 35,4 0 0,-2 4 0,4 1-273,-2-2 0,-2 3 185,3-1-222,2-1-60,-11-4 1,11 0-298,-3-1-98,4-5 742,1-3 0,0-6 0,0 0 0</inkml:trace>
  <inkml:trace contextRef="#ctx0" brushRef="#br0" timeOffset="2134">2382 294 8051,'15'-8'0,"-5"-3"0,-1 6-144,-5 0 0,2 6 164,-6 4 0,0 3 129,0 7 1,0 5 46,0-1 1,-2 6-56,-2-6 1,0 6 27,-5-6-43,5 8 0,-7-11-109,6 4 1,-5-4 40,5-1 0,-1-2 0,2-2-119,0-1 1,-3-5-27,2 5-53,3-7-153,-4 3 161,6-6 1,0-6-346,0-4 351,0 4 0,6-8-209,4 5 1,2-4 79,-3-2 1,5-1 40,-5-4 1,4 4 0,2-4 140,0 4 3,0 1 0,-1 0 193,1 1 0,0 1-180,-1 3 1,1-3 141,0 3 0,-6 2 0,1 0 28,2 1 687,-6 2-316,7 5 64,-5 0 1,1 7 156,-4 2-571,-4 5 0,-1 5-158,0 1 1,-1-1 0,-3-2 182,-1 2-381,-6-2 1,8 4-1,-5-7 13,1 1 0,-3 0-54,5 0 1,0-6-34,5 1-262,0 0 1,0 0 557,0 0 0,0-7 0,0 3 0</inkml:trace>
  <inkml:trace contextRef="#ctx0" brushRef="#br0" timeOffset="2518">2720 500 8051,'0'-10'-415,"0"0"415,7 0-368,1 2 0,6-3 0,1 6 61,0 2 1,0-4 306,-1 2 0,1-5 57,0 6 1,-1-3-96,1 2 80,0-3 0,-1-2 0,0 0-56,-5-1 0,4 0 91,-3 1 0,-2-3-165,2 3 188,-7-3 1,4 3 17,-7 0-87,0 0-5,-7-4 1,-1 6 0,-6 3 48,-1 3 0,5 2 79,0 0-107,0 0 1,-4 7 0,-1 1 195,0 0-174,1 5 0,4-5 0,0 7 236,-1 0 1,2-1 156,0 1-292,5 0 0,-7-1 0,6 1 40,2 0 0,1-1 8,2 1-180,0 0 1,0-1-1,0 1 267,0 0-321,0 0 0,7-2 1,3-2 84,3-1 1,6-7-163,1 2 0,6-3-192,-2-2 0,6 0-66,4 0 65,-3-7 0,12-1 0,-4-7 286,3 1 0,9-1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0.426"/>
    </inkml:context>
    <inkml:brush xml:id="br0">
      <inkml:brushProperty name="width" value="0.08571" units="cm"/>
      <inkml:brushProperty name="height" value="0.08571" units="cm"/>
      <inkml:brushProperty name="color" value="#E71224"/>
    </inkml:brush>
  </inkml:definitions>
  <inkml:trace contextRef="#ctx0" brushRef="#br0">44 15 7977,'-9'0'-360,"-1"0"-142,-2 0 527,6 0 425,-1 0-99,7 0 149,0-6-198,0 4-5,0-5-154,0 7 0,2 0 341,3 0-433,-4 0 0,6 2 33,-7 3 0,2-2-88,2 7 0,-2 0 81,3 5 1,-3-1-10,-2 1 1,0 0 28,0-1 0,5 3-8,-1 2 0,1-2-31,-5 2 0,0 2 15,0-1 0,0 5-110,0-6 0,0 6 74,0-6 15,0 1 0,0-4 1,0 2 75,0 2 0,0-6 88,0-4-169,0 0-9,0 5-663,0-1 331,0-5-599,0-3 893,0-6 0,0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0.843"/>
    </inkml:context>
    <inkml:brush xml:id="br0">
      <inkml:brushProperty name="width" value="0.08571" units="cm"/>
      <inkml:brushProperty name="height" value="0.08571" units="cm"/>
      <inkml:brushProperty name="color" value="#E71224"/>
    </inkml:brush>
  </inkml:definitions>
  <inkml:trace contextRef="#ctx0" brushRef="#br0">30 1 8155,'-15'0'367,"7"0"-275,1 0 101,7 0 1,0 6-58,0 4 1,0 5 14,0 4 1,0-1 94,0 7 0,0-6-63,0 6 1,0-2 70,0 1 1,2 2-125,3-6 1,-3 5 395,2-6-475,-2 1 1,-2-6-521,0 1-72,0-7-541,0-1 830,0-7 252,0 0 0,7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1.243"/>
    </inkml:context>
    <inkml:brush xml:id="br0">
      <inkml:brushProperty name="width" value="0.08571" units="cm"/>
      <inkml:brushProperty name="height" value="0.08571" units="cm"/>
      <inkml:brushProperty name="color" value="#E71224"/>
    </inkml:brush>
  </inkml:definitions>
  <inkml:trace contextRef="#ctx0" brushRef="#br0">30 1 7925,'-8'0'-320,"0"0"-41,3 0 1,3 1 967,-3 4-111,4-3 59,1 4-128,0 1-271,0 1 0,0 2 72,0 0-93,0 0-21,0 4 1,0 1 0,1 0 110,4-1 1,-3 1-117,3 0 0,-3 4-42,-2 1 1,0 1 11,0-1 0,0-4 20,0 4 1,0 1-80,0-1 0,0-1 12,0-4 1,0 0-148,0-1 0,0-4-498,0 0 1,1-5 85,4 5 527,-3-7 0,4 3 0,-6-6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12:26:53.352"/>
    </inkml:context>
    <inkml:brush xml:id="br0">
      <inkml:brushProperty name="width" value="0.08571" units="cm"/>
      <inkml:brushProperty name="height" value="0.08571" units="cm"/>
      <inkml:brushProperty name="color" value="#E71224"/>
    </inkml:brush>
  </inkml:definitions>
  <inkml:trace contextRef="#ctx0" brushRef="#br0">545 118 8664,'0'-8'1634,"0"2"-1299,0-1 1,0 4-93,0-7 163,0 7 22,0-10-22,0 5-259,0-7 1,-2 5 17,-3 0 0,2 2-174,-7-2 1,0 4-98,-5 6 0,1 0 86,-1 0 0,-5 0-87,1 0 0,-6 2 51,6 2 0,-7 5-3,1 5 0,2 6 37,-1-1 0,6 1 71,-2-5 1,2 1-20,-1 4 1,4-4 12,0 4 0,1-4-159,4-1 0,3 4 61,2 1-42,4-1 0,1-4 94,0 0 1,1-5-27,4-1 1,3-4-1,7 5 1,0-7-57,-1 2 0,1 2 16,0-2 1,1 0 12,4-5 0,-4 5-9,4-1 0,1 3-95,-1-2 0,-1-3 40,-4 2 1,0 0 44,-1 1 1,1-2 72,0 7 1,-6-5-76,1 4 1,-5-4 164,5 5-74,-7-7 1,5 9-19,-3-7 0,-3 1 97,3-1 1,-4-2-56,-1 7 1,0-5 146,0 5 0,-4-5-96,-1 5 1,-5-6 310,5 6-235,-6 0 0,2 5 4,-5-1 0,-1-4-118,0 0 0,1-5-14,-1 5 1,5-7 14,0 2 0,-1 1 124,-9-1 6,4 7 1,-10-11-101,6 4 1,1-3 69,4-2 0,0 0-68,0 0 1,6 0-112,-1 0 1,-5 0-79,-4 0 0,-1-2-173,5-3 0,1 2-627,-1-7 0,0 5 434,1-4 1,4 4-931,0-5 1401,7 7 0,-17-10 0,4 4 0</inkml:trace>
  <inkml:trace contextRef="#ctx0" brushRef="#br0" timeOffset="451">971 251 7720,'0'-8'2037,"0"1"-809,0 1-943,0 4 1,1-5-246,4 7 1,-3 2-497,3 3 415,3-3 41,0 11 0,7-5 0,0 6 0</inkml:trace>
  <inkml:trace contextRef="#ctx0" brushRef="#br0" timeOffset="634">941 457 11676,'9'6'35,"4"-4"19,-4 3 0,5 1-279,0-1 1,-4 2 221,0-3 0,0-2 3,4 3 0,1 3 0,0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3.086"/>
    </inkml:context>
    <inkml:brush xml:id="br0">
      <inkml:brushProperty name="width" value="0.08571" units="cm"/>
      <inkml:brushProperty name="height" value="0.08571" units="cm"/>
      <inkml:brushProperty name="color" value="#E71224"/>
    </inkml:brush>
  </inkml:definitions>
  <inkml:trace contextRef="#ctx0" brushRef="#br0">44 1 7919,'-14'0'154,"5"6"1,1-4 210,3 3-99,4-4 368,-6-1-156,7 0-363,0 7 52,0-5 1,0 6-444,0-3 1,2-2-263,3 7 128,-4-7 1,6 10 30,-7-3 1,0-2 378,0 2 0,6 0 0,3 4 0</inkml:trace>
  <inkml:trace contextRef="#ctx0" brushRef="#br0" timeOffset="217">44 295 7919,'-8'8'-468,"-5"5"0,11-10 576,-2 7 1,2-5 272,2 5 0,0-5 170,0 4-498,0 1 1,0 5 53,0 0 1,5-6-112,0 1 0,1 0 195,-1 5-191,-3-1 0,11 8 0,-5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2.536"/>
    </inkml:context>
    <inkml:brush xml:id="br0">
      <inkml:brushProperty name="width" value="0.08571" units="cm"/>
      <inkml:brushProperty name="height" value="0.08571" units="cm"/>
      <inkml:brushProperty name="color" value="#E71224"/>
    </inkml:brush>
  </inkml:definitions>
  <inkml:trace contextRef="#ctx0" brushRef="#br0">44 1 7902,'-8'0'-47,"0"5"197,3-1 0,3 3 258,-3-2-194,4-3-247,1 11 45,0-5 0,0 2-425,0-1 38,0-5 357,0 9-728,0-5 746,0 7 0,0-1 0,0 1 0</inkml:trace>
  <inkml:trace contextRef="#ctx0" brushRef="#br0" timeOffset="258">44 324 7902,'-14'10'37,"-1"0"181,7-7 116,1 3-175,7-6 1,0 2 256,0 3-206,0-3 0,0 6-12,0-3-33,0-4-310,0 12 90,0-4 1,0 5-107,0 1 0,0-5-158,0 0 1,0-1-432,0 6 0,0-4 750,0 4 0,0-3 0,0 9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1.619"/>
    </inkml:context>
    <inkml:brush xml:id="br0">
      <inkml:brushProperty name="width" value="0.08571" units="cm"/>
      <inkml:brushProperty name="height" value="0.08571" units="cm"/>
      <inkml:brushProperty name="color" value="#E71224"/>
    </inkml:brush>
  </inkml:definitions>
  <inkml:trace contextRef="#ctx0" brushRef="#br0">60 1 7912,'0'8'465,"-7"5"0,5-10-420,-3 7 0,4-5 228,1 5 1,0-5-43,0 5 1,0-1-12,0 6 0,0 0-66,0 0 1,0-1-115,0 1 1,0 0 79,0-1 0,0 1-255,0 0-25,0-1 1,0 1-171,0 0 1,5-5-1418,0-1 1042,0 1 705,-5 5 0,6 0 0,2-1 0</inkml:trace>
  <inkml:trace contextRef="#ctx0" brushRef="#br0" timeOffset="317">30 471 7912,'-6'8'-505,"-4"-3"-516,3-3 1021,1-2 96,6 0 445,6 0-167,2 7 1,1-4 9,-4 7-125,3-1 1,-7 6-5,4 0 1,-3 0-95,-2-1 0,0 3-142,0 2 0,0-3 92,0 4 0,0-4-607,0-1 1,0 0 99,0 0 396,-7-1 0,6 7 0,-6 2 0</inkml:trace>
  <inkml:trace contextRef="#ctx0" brushRef="#br0" timeOffset="616">45 1000 7912,'-10'10'-703,"0"0"192,7 0 482,-10 5 0,11-6 548,-3 1-190,4 0 274,1 5-230,0-1-221,0 1 1,0 0-176,0-1 0,0-4 76,0 0 1,0-5-587,0 5 1,0 0 93,0 4 439,0-6 0,6 12 0,2-4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7.756"/>
    </inkml:context>
    <inkml:brush xml:id="br0">
      <inkml:brushProperty name="width" value="0.08571" units="cm"/>
      <inkml:brushProperty name="height" value="0.08571" units="cm"/>
      <inkml:brushProperty name="color" value="#E71224"/>
    </inkml:brush>
  </inkml:definitions>
  <inkml:trace contextRef="#ctx0" brushRef="#br0">15 0 7819,'-2'13'-82,"-3"-3"1,4-2-301,-4-3 1029,3-3-346,2 4 1,0-4 536,0 3-520,0-3 0,0 6 96,0-3-336,0 3 0,5 7-208,0-1 1,0-4 196,-5 0-175,0 0 0,0 4-1062,0 1 865,0 0 0,1-1-337,4 1 0,-3-5 2,3 0 640,-4 0 0,-1 4 0,0 1 0</inkml:trace>
  <inkml:trace contextRef="#ctx0" brushRef="#br0" timeOffset="258">44 397 7819,'-1'8'-961,"-4"-3"1537,3 3-260,-5-6 0,7 6 415,0-3-587,0-3 0,0 6 7,0-3 0,0-2-52,0 7 1,0-5 62,0 5-205,0-1 1,5 6 84,0 0-365,0 0 1,-5-1-94,0 1 148,0 0 0,0-1-33,0 1 1,0-5-177,0 0 1,0-1 476,0 6 0,0 0 0,0 0 0</inkml:trace>
  <inkml:trace contextRef="#ctx0" brushRef="#br0" timeOffset="475">74 779 7819,'-9'7'-94,"1"-5"-25,3 2 218,4 5 1,-7-8 51,3 4 160,3 3-232,-5 1-173,7 5 42,0 1 17,0 0 1,0-6 0,0 1-213,0 2-124,0-6 1,0 7 88,0-3 1,0 3 281,0 2 0,0 0 0,0-1 0</inkml:trace>
  <inkml:trace contextRef="#ctx0" brushRef="#br0" timeOffset="700">44 1132 7819,'-6'15'-594,"4"0"494,-3-1 0,-1-4-273,1 0 657,0-7 640,5 10-660,6-5 0,-4 2 4,3 0 0,-2-5 106,2 5-240,-3 0 1,6 4-93,-3 1-13,-4 0 0,6-1-203,-7 1 1,5 0-65,0-1 1,0-4-798,-5 0 1035,0 0 0,6 4 0,2 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7.255"/>
    </inkml:context>
    <inkml:brush xml:id="br0">
      <inkml:brushProperty name="width" value="0.08571" units="cm"/>
      <inkml:brushProperty name="height" value="0.08571" units="cm"/>
      <inkml:brushProperty name="color" value="#E71224"/>
    </inkml:brush>
  </inkml:definitions>
  <inkml:trace contextRef="#ctx0" brushRef="#br0">29 0 7819,'-6'15'0,"4"-5"-254,-3-1 1,2-4 363,-2 5 1,4-5 530,-4 5 1,3-5-355,2 4 1,0-4-128,0 5 0,0-5-158,0 5 38,0 0 1,0 4-136,0 1 1,0 0-66,0-1 0,5 1-127,0 0 1,0 0-53,-5-1 1,1 1-719,4 0 1057,-3-1 0,4 8 0,-6 0 0</inkml:trace>
  <inkml:trace contextRef="#ctx0" brushRef="#br0" timeOffset="258">29 470 7819,'-4'10'-99,"-1"0"1,0-5-395,5 5 739,0-7 1,-2 8 1234,-3-6-718,4 7-542,-6-4 1,7 7-30,0-1-23,0 1 0,0 0-68,0-1 0,0-4-26,0 0 0,0 0-220,0 5 1,2-2-82,3-4 1,-4 4-327,4-3 0,-3 3-1194,-2 2 918,0 0 828,6-1 0,-4 8 0,4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6.729"/>
    </inkml:context>
    <inkml:brush xml:id="br0">
      <inkml:brushProperty name="width" value="0.08571" units="cm"/>
      <inkml:brushProperty name="height" value="0.08571" units="cm"/>
      <inkml:brushProperty name="color" value="#E71224"/>
    </inkml:brush>
  </inkml:definitions>
  <inkml:trace contextRef="#ctx0" brushRef="#br0">30 0 7818,'-8'7'-721,"1"-6"0,7 7 2362,0-3-1106,-6-3 1,4 6-163,-3-3 1,4-2-213,1 7 0,0-5-98,0 5 1,0 0 89,0 4 1,0 1-33,0 0 0,0-1-204,0 1 0,0 1-177,0 4 0,5-2-290,0 6 0,-1-4 38,-4 4 1,0-6 511,0 2 0,7 3 0,1 0 0</inkml:trace>
  <inkml:trace contextRef="#ctx0" brushRef="#br0" timeOffset="259">45 500 7818,'-8'10'367,"3"-1"1,3-4 145,2 5-305,-6 0 1,4 5 145,-3-1 0,3 1 177,2 0-426,0-1 1,0 1-25,0 0 0,0-1-125,0 1 0,0 0-22,0 0 1,0-1-325,0 1 1,0-5-379,0 0 1,0-1 39,0 6 728,0-7 0,0 5 0,0-5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1:46.113"/>
    </inkml:context>
    <inkml:brush xml:id="br0">
      <inkml:brushProperty name="width" value="0.08571" units="cm"/>
      <inkml:brushProperty name="height" value="0.08571" units="cm"/>
      <inkml:brushProperty name="color" value="#E71224"/>
    </inkml:brush>
  </inkml:definitions>
  <inkml:trace contextRef="#ctx0" brushRef="#br0">45 74 7818,'-7'-9'-329,"6"1"274,-4 3 167,3 4 544,-4-12-143,4 11-72,-5-11 118,7 11-175,-6-4 0,4 4 123,-3-3 53,4 4-242,1-6 0,0 9-74,0 3 1,0-2 29,0 7 1,5-1-103,-1 6 0,1 0-72,-5 0 0,0 4 81,0 1 1,0 1-132,0-1 0,0-4-124,0 4 0,0-4-386,0-1 0,0 4-655,0 1 0,0-1 523,0-4 1,0-5 591,0 0 0,7 6 0,1 7 0</inkml:trace>
  <inkml:trace contextRef="#ctx0" brushRef="#br0" timeOffset="308">30 529 7496,'-8'0'1296,"1"0"-464,7 0 536,0 0-1276,0 7 1,0-4 24,0 7 0,0-5-183,0 5-423,0-1 0,0 6 159,0 0 0,0-1-133,0 1 0,5 1 463,0 4 0,0-4 0,-5 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3:44.972"/>
    </inkml:context>
    <inkml:brush xml:id="br0">
      <inkml:brushProperty name="width" value="0.08571" units="cm"/>
      <inkml:brushProperty name="height" value="0.08571" units="cm"/>
      <inkml:brushProperty name="color" value="#E71224"/>
    </inkml:brush>
  </inkml:definitions>
  <inkml:trace contextRef="#ctx0" brushRef="#br0">15 30 8201,'-8'-10'-879,"3"0"1528,3 7 9,2-4 1,2 7-1,3 0 143,5 0-480,3 0 1,2 0 4,-1 0 0,1 0-102,0 0 0,1 0-26,4 0 1,-4 0-43,3 0 0,-2 2-24,-3 3 1,1-2-86,0 7 0,1-5-52,4 5 1,-4-5 74,4 4 0,-4-4-136,-1 5 0,-1-2 31,1 2 0,0 2 15,0-8 1,-2 8 2,-4-2 1,5 1 48,-5-1 0,-2 3 5,-2-3 26,3 3 1,-5 2-205,7-1 0,-7 1 105,2 0 1,-2-6 18,2 1 0,-3 0 18,3 5 0,-4-5 46,-1-1 0,0 1-57,0 5 1,0 0 89,0-1 0,0 1-62,0 0 1,0-1 12,0 1 1,-1-5-44,-4 0 0,3-1 37,-3 6 0,-1 0-27,1 0 0,0-4 19,5 4 0,-5-4 96,0 9 0,-1-2-50,1 1 0,2-1 99,-7 7 0,5-6-87,-5 6 0,2-7 20,-2 1 1,2 3-118,3-3 0,2 1 87,-7-5 1,7-1-218,-2 1 0,-2-5-28,2 0-220,0-7 68,5 3-1800,0-6 1110,0 0 1022,0-6 0,0-2 0,0-7 0</inkml:trace>
  <inkml:trace contextRef="#ctx0" brushRef="#br0" timeOffset="375">133 721 7720,'0'-8'-419,"-7"-5"748,6 11 483,-6-5 0,12 14-319,0 3 0,6 4 46,-1 6 0,3-2-171,2 6 1,-1-1 7,1 2 1,0 3-81,0-4 1,-1-1-201,1 1 0,0-6-33,-1 2 0,1-4 115,0-1 1,-1 0-20,1-1 1,0-4 237,0 0-325,-1-7 0,1 4 8,0-7 1,-6 0-94,1 0 1,-5-7 64,5-3 1,0-7-92,4-3 0,1-6 38,0 1 1,0-2 33,-1-3 0,3 2 124,2 4 0,-2-2-108,2 6 1,-3-1 225,-1 1 1,0 9-56,0-4 1,-6 9-228,1-4-274,-7 7 0,6-9-1197,-5 7 1150,-2 0 328,5 5 0,-7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1:13:53.885"/>
    </inkml:context>
    <inkml:brush xml:id="br0">
      <inkml:brushProperty name="width" value="0.08571" units="cm"/>
      <inkml:brushProperty name="height" value="0.08571" units="cm"/>
      <inkml:brushProperty name="color" value="#E71224"/>
    </inkml:brush>
  </inkml:definitions>
  <inkml:trace contextRef="#ctx0" brushRef="#br0">74 956 7736,'-14'0'42,"4"1"0,0 2 234,-2 2 0,4 0-150,-1-5 122,5 7 138,-2-6-212,6 6 0,6-2 5,4 0 1,-2 0 109,2-5-248,0 6 0,5-4 0,-1 3 133,1-4 1,1-1-117,4 0 0,-4 0-32,4 0 0,3 0 95,1 0-125,-3-6 1,6-2 0,-6-7 52,2 0 0,1 1-104,6-1 1,-6 0 85,0 1 1,-4-6 39,5 0-48,-7 1 1,3 4 0,-7 0 23,1 1 1,-2-1-36,-3 0 0,1 5 38,-6 1 0,7-1-154,-2-5 120,-4 0 0,2 1 0,-4-1-9,0 0 0,6-4-7,-5-1 1,5-1-4,-5 1 1,5 4 5,-5-4 47,-1-3 0,1 7 0,0-5-140,-1 0 0,2 4 39,-1-2-86,0-4 1,-5 5 0,0-5-33,0 2 22,6-5 1,-4 3 0,3-7 24,-3 1 0,-2 1 30,0 4 0,0-4 8,0 4 1,0 2 207,0 3-8,0 2 0,0 3 0,0-1 348,0 0-14,0 1-223,0 5-180,0-4 50,0 12-6,0-6-34,0 7-40,0 0 31,0 7-116,0-6 0,-7 12 0,-3-3 52,-3 3 0,-2 7 2,1-1 0,-3 6 134,-2-5 1,1 4-36,-7-4-20,7 6 0,-9-10 0,4 5-54,0 1 1,-5-6 12,4 4 0,-2-4-2,1-1 0,-1-1-7,6 1-4,1-7 1,4 4-65,0-8-79,7 1 131,2-5-131,6 0 0,1-5 93,4 1 0,3-8 1,5 2 24,-3-3 1,3-1-71,-3-1 1,3 0-10,2 0 1,0 1 29,-1-1 51,-6 0 1,5 6 0,-3-1 23,3-2 1,2-1-13,0-1 1,-1 0 3,1 5 1,0-4-49,-1 3 139,-5 3 1,4-6-1,-3 5-9,3 0 0,0 0 323,-4 3-64,5 3-241,-6-11-117,6 11 0,-4-4 20,0 6-201,0 0 210,4 0-51,1 0 62,0 0 0,-5 2 46,-1 2-27,1 5 0,0 4 333,0-3-286,-7 3 1,9-5 111,-8 6 0,6 1 0,-3 0-6,1 0 0,-3-1-100,5 1 1,-1 0 4,6-1 0,-5 6 104,0 0-242,0-1 0,4-4 1,-1 0-31,-3-1 1,3-4 69,-3 0 0,-2-5-183,2 5 93,-7-7-721,10 3 196,-11-6 0,4-1-1101,-6-4 1710,0-3 0,7-14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12:27:37.577"/>
    </inkml:context>
    <inkml:brush xml:id="br0">
      <inkml:brushProperty name="width" value="0.08571" units="cm"/>
      <inkml:brushProperty name="height" value="0.08571" units="cm"/>
      <inkml:brushProperty name="color" value="#E71224"/>
    </inkml:brush>
  </inkml:definitions>
  <inkml:trace contextRef="#ctx0" brushRef="#br0">295 191 7358,'0'-8'208,"0"0"246,0 3 42,0 3 1,0-6 192,0 3-364,0 4-199,0-6 60,0 7 1,0-1-160,0-4-46,-7 3-133,6-5 194,-12 7-125,5 0 8,-7 0 0,2 2 46,3 3 0,-3-3 70,3 3 0,2 3-25,-2 1 0,0 0 64,-4 0 1,1 1-48,3 5 0,-3 0 4,3-1 1,-3 3-30,-2 2 0,2-2-82,3 2 1,-3-1 56,3 2 1,4-4 29,1 4 1,-2 1 129,3-1 1,-3 1-86,2-2 1,3-2 213,-2 2 0,2 3-6,2-3 1,0 2-12,0-1 1,0-4-157,0 4 0,0-4 27,0-1 1,2 0-110,2-1 0,5-1 72,5-3 1,1 2-495,0-7 1,1 4 201,4-4 1,3 0-736,6-5 1,0-5 55,1 0 1,4-11 881,0 1 0,7-9 0,-3 1 0</inkml:trace>
  <inkml:trace contextRef="#ctx0" brushRef="#br0" timeOffset="684">721 59 7962,'0'-8'-204,"0"1"-391,0 1 1425,0-2-533,0-1 0,0 1 179,0 3-328,0 4-1,0-6 334,0 7-249,0 0 94,0 7 1,0-4-42,0 7 1,-5 0-5,0 4 1,-6 8-52,1 2 0,-3 4-78,-2 1 0,1 2 50,-1 3 1,-5-1-4,1 6 0,-1 1 12,5 4 1,1-5-27,-1 0 0,0-1-136,1 1 1,6 2 73,3-7 0,3 0-395,2-4 1,0-6 183,0 1 0,0-7-634,0 1 1,7-9 96,2-5 1,4 1-174,2-1 1,0 0 235,-1-5 0,6-5-51,0 0 1,4-6 194,-4 1 1,1-3 190,-1-2 1,-4 1 164,4-1 0,-4 0 62,-1 1 0,-6 4 84,1 0 0,-7 5-305,2-5 769,-3 7 1,-2-5 361,0 3-276,0 3 0,-5-3-211,0 10 0,-5-1 44,5 5 0,-4 1-70,4 5 0,0-5 192,5 0-527,0-1 97,0 6 0,1-5-255,4 0 0,4-7-51,5 2 1,6-4 17,-1-1 1,1 0 31,-5 0 1,4-6-94,1-4 0,1 2 28,-1-2 1,-4 0 126,4-4 0,-4-6-178,-1 0 0,-1 1 50,1 4 1,-5-4 40,0-1 0,-7-5 121,2 6 0,1-1 115,-1 6 0,-1-1 149,-9 0 1,1 2-108,-5 3 1,-1-1 32,-5 6 1,-4 0-69,-1 5 1,-5 0-70,6 0 1,-2 7 63,1 2 0,4 6-208,-4 5 1,4-2-153,1 6 0,5-4-298,0 4 0,7-6 103,-2 2 439,4 3 0,7 0 0,2 6 0</inkml:trace>
  <inkml:trace contextRef="#ctx0" brushRef="#br0" timeOffset="1243">1368 441 7417,'8'-15'-507,"3"6"1751,-6-1-608,7 0-363,-11-5 1,6 1 169,-7-1 0,0 5-137,0 0 1,-2 5-188,-3-4 1,-3 5 118,-6-1 1,-1 4-198,0 1 0,-4 1-13,-1 4 1,-1-1-127,1 5 1,4 1-131,-4 5 1,6 0 140,4-1 1,2 1-368,3 0 1,3-1 196,-3 1 1,5-2 19,5-3 0,-2 3 91,7-3 0,0 3 187,5 2 1,1-1 21,4 1 80,-4 0 0,8-1 153,-9 1 0,1-5 138,-11 0-199,7 0 1,-11 4-27,4 1 0,-3-5 209,-2 0 1,-7-7-116,-2 2 0,-5 1-167,0-1 0,-1 2-101,0-2 0,1-4-210,-1 4 0,0-3-402,1-2 0,-1 0 64,0 0-1420,7 0 825,-5 0 37,11 0 1071,2-7 0,9-1 0,5-7 0</inkml:trace>
  <inkml:trace contextRef="#ctx0" brushRef="#br0" timeOffset="1576">1427 588 7978,'8'-6'422,"5"4"0,-5-6-46,7 3 0,-1 3-181,1-3 1,0-1 148,0 1 1,-1-5-107,1 5 1,5-6-300,-1 1 0,6 2 128,-6-2 1,6 0-243,-6-4 0,1-1 164,-5 0 0,-2 5-217,-3 1 1,1 4 112,-6-5 0,0 5-20,-5-5 0,-2 7 86,-3-2 0,-3-2 8,-7 3 1,-1-1 65,-4 5 0,4 0-33,-4 0 0,3 0 147,-3 0 0,4 1-77,-4 4 0,2 3 313,-2 7 1,4 0-140,-3-1 0,2 6 249,2 0 1,6 4-91,-1-4 1,2 4 55,-2-4 0,3 1-10,7-1 0,0-4-146,0 4 0,7-9-172,3-1 0,3-2 101,1 2 1,6 1-483,0-6 1,4 0 207,-4-5 1,4 0-988,-4 0 0,4-2-56,-4-3 0,4 2-1679,-4-7 2772,6 1 0,-3-13 0,6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12:27:41.162"/>
    </inkml:context>
    <inkml:brush xml:id="br0">
      <inkml:brushProperty name="width" value="0.08571" units="cm"/>
      <inkml:brushProperty name="height" value="0.08571" units="cm"/>
      <inkml:brushProperty name="color" value="#E71224"/>
    </inkml:brush>
  </inkml:definitions>
  <inkml:trace contextRef="#ctx0" brushRef="#br0">133 118 7902,'0'-14'-60,"0"6"72,0-5 188,0 4 0,0-5 229,0-1-216,0 7 1,0 0 274,0 3-377,-6 3 43,-2-4 1,-7 12-147,0 4 0,0 3 16,1 2 1,4-1-100,0 1 0,5 0 81,-5-1 1,7 1-129,-2 0 0,4-5-14,1-1 1,6-4 122,4 5 1,0-5 0,4 5 0,-2-7 7,8 2 1,-4-2 129,-1 2 0,-1-3 20,1 3 1,-2-2 122,-3 2 0,1-2 133,-6 7 237,0-7-498,-5 10 1,-2-6 23,-3 3 1,-1 3-168,-4-4 1,-8 0 98,3 0 0,-2-4-656,2 5 1,0-7-53,0 2 0,1 2-940,-1-2 1552,0 0 0,1 1 0,-1 2 0</inkml:trace>
  <inkml:trace contextRef="#ctx0" brushRef="#br0" timeOffset="201">207 163 7902,'6'-9'1041,"-2"-2"-638,5 6 0,1-5 131,5 5 1,4 0-135,1 5 1,5-1-51,-6-4 0,6 3-208,-6-3 0,6 4-199,-6 1 1,6 1-628,-6 4 0,1-3 239,-5 3-1522,-7-4 838,5-1-221,-11 0 1350,-2 0 0,-9 0 0,-5 0 0</inkml:trace>
  <inkml:trace contextRef="#ctx0" brushRef="#br0" timeOffset="392">413 16 7902,'0'-9'383,"-7"3"-24,5 6-65,-4 0 0,1 6 264,0 4 1,-5 8-67,5 2 0,-6 8-210,1 1 0,2 2 197,-2 8 1,7-5-100,-2 6 0,3-3-357,2 2 0,0-4 156,0-11 0,8 2-537,7-6 0,2-5-64,7-6 0,2-5-385,8 1 1,2-10-638,4-5 0,2-3 1444,-3-2 0,10-6 0,3-2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12:27:44.289"/>
    </inkml:context>
    <inkml:brush xml:id="br0">
      <inkml:brushProperty name="width" value="0.08571" units="cm"/>
      <inkml:brushProperty name="height" value="0.08571" units="cm"/>
      <inkml:brushProperty name="color" value="#E71224"/>
    </inkml:brush>
  </inkml:definitions>
  <inkml:trace contextRef="#ctx0" brushRef="#br0">131 118 8033,'-6'-15'0,"4"5"-147,-3 1 0,4 4 138,1-5 349,0 7-84,0-4 19,0 7-190,0 7 0,0 1 100,0 6 121,0 1 0,0 5-76,0-1 1,0 3 109,0-3 0,-5 4-43,0 6 1,-2 6-247,2-1 0,4 7 108,-4-2 1,-2 5-286,3 5 1,-3-1 5,2 5 0,3-5 10,-2 1 1,2-8-399,2-2 0,6-8 203,4-2 1,-2-8-179,2-11 1,-5 2 141,5-7 1,-5-2-70,5-8 1,-7-5 100,2-9 1,-4-4 308,-1-7 0,0-1 0,0-3 0,0-4 0,0-6 0</inkml:trace>
  <inkml:trace contextRef="#ctx0" brushRef="#br0" timeOffset="309">87 147 8033,'0'-21'-340,"-6"-2"1,4 0 59,-3 4 478,4 2 89,1 3 0,1 1-115,4 3 0,-2 3-43,7 7 1,0 0-17,5 0 0,4 0-92,1 0 0,4 0 99,-4 0 1,6 0-34,-1 0 1,2 7-26,3 3 1,-1-1 6,1 6 1,2-2-118,-2 12 1,1-1 118,-12 6 0,-1 4 109,-8 0 0,1 7-109,-6-2 1,0-1 218,-5 1 0,-1-1-110,-4 1 1,-8 2 73,-7-7 0,-6 2-28,1-2 0,-2-5 0,-3 1 0,1 3-89,-1-9 1,1 5-3,0-9 0,-2 0-355,-4-6 1,6-1 138,0-3 1,-1-3-190,6-7 0,2-2 101,3-3 1,4-3-573,5-7 1,-1-4 33,6-1 0,2 1-854,8 4 1561,3-6 0,13-2 0,2-7 0</inkml:trace>
  <inkml:trace contextRef="#ctx0" brushRef="#br0" timeOffset="510">822 44 7974,'-14'0'0,"-1"0"-251,7 7 0,-5-4 27,3 7 0,2 0-42,-2 4 0,2 3-98,-2 2 364,-3-2 0,5 11 0,-7-6 0</inkml:trace>
  <inkml:trace contextRef="#ctx0" brushRef="#br0" timeOffset="726">646 353 7974,'-7'8'549,"6"5"-384,-4-3 0,-2 3-175,2 2 1,0 1 7,5 4 0,0-2 659,0 6 0,0 1-408,0 4 1,0 1-479,0-1 1,0-5-360,0 1 1,0-7 53,0 1 151,0 4 0,2-8 119,3 0 1,-2-2 263,7-8 0,0 0 0,5-5 0</inkml:trace>
  <inkml:trace contextRef="#ctx0" brushRef="#br0" timeOffset="1051">955 382 7974,'0'-14'77,"-5"4"0,-2 2 694,-1 1-575,-2 2 0,-5 5 96,1 0 0,-1 2-68,0 3 0,1 0 56,-1 9 1,0 0-165,1 10 0,0-4-163,5 4 1,2-6 40,7 2 1,0 1-255,0-1 1,0-1-174,0-4 1,12-2 172,2-3 1,6 1 47,-1-6 1,3 5 73,2-5 0,2 5 150,-6-6 1,4 8-57,-4-2 0,-5-2 100,-5 2 1,-2-5 178,1 4 103,-2 1 1,-7 5-73,0 0 0,-7-6-103,-2 1 1,-6-5-226,-5 5 0,4-7 116,-4 2 0,2-2-804,-1 2 553,3-3 1,-6 4-161,8-6 1,4-1 356,0-4 0,0-3 0,-4-7 0</inkml:trace>
  <inkml:trace contextRef="#ctx0" brushRef="#br0" timeOffset="1242">1057 427 8054,'15'-14'0,"0"5"118,0-4 1,6 11 151,3-3 0,4 2 356,1-2 1,2 3-382,4-3 1,-6 4-194,1 1 0,-3 0 6,-7 0 1,-1 0-7,-4 0 0,-5 0 53,0 0-105,-7 0 0,4 0 0,-7 0 0</inkml:trace>
  <inkml:trace contextRef="#ctx0" brushRef="#br0" timeOffset="1877">1322 235 8054,'-8'0'905,"1"7"1,2 1-397,0 7 0,-4 6-64,4 4 1,-5 2-171,5 3 0,-6 6-149,1 3 0,3-2 135,2 3 0,-1-3-570,1 2 0,0-4-114,5-11 0,0 2-406,0-6 1,7-2 251,2-8 0,9 1-393,2-6 0,6 0 523,-1-5 1,1 0 446,-2 0 0,2 5 0,-6 0 0,4 0 0,-4-5 0,0 0 0,-6 0 0,1-5 0,0 0 0,-2-7 0,-3 3 0,3-4-41,-4-2 0,-2 0-12,-2 0 1,3 1 285,2-1 1,-2 0-119,2 1 1,0-1 6,4 0 0,-4-4-60,0-1 1,0 0 139,4 6 1,-4-1-99,0 0 1,-7 1 6,2-1 0,-2 2 201,2 3-139,-3-3 0,5 10-131,-7-7 1,-2 7 66,-3-2 0,2-2 339,-7 2-203,0 0-236,-5 5 1,1 5 124,-1 0 0,5 2 0,0-2 1,6-2-18,-6 7 0,5 0 17,-5 4 1,2 1 131,-2 0 0,-3-1-92,3 1 0,2 5 98,-2-1 0,5 2-108,-4-1 1,5-4-208,-1 4 0,4-4-54,1-1 0,0 0-220,0-1 1,6-5-35,4-5 0,10-7 168,4-2 0,1-11-353,4 1 0,-3-3 156,9 4 1,-9-4 306,-2 3 1,-1-3-309,1 8 784,4 4 1,-11-1 245,2 7-202,-9 0 1,-3 8-269,-7 7 0,0 0-29,0 4 0,-2-2-434,-3-3 241,3 1 1,-4 0-1254,6-1 557,0 1-11,6 0 1,1-5-81,3-1 830,3-5 0,-5 9 0,7-12 0,-1 6 0</inkml:trace>
  <inkml:trace contextRef="#ctx0" brushRef="#br0" timeOffset="2252">2013 456 7740,'0'-8'918,"0"1"-522,0 7 36,0 0-186,6 7 1,-4-4-56,3 7 1,-3 0 25,-2 4 1,0 1-210,0 0 1,0-5 61,0-1 0,0 1-46,0 5 0,0-5 192,0-1-993,0-5-41,0 2 264,0-6 1,1-1 88,4-4 1,-2-3 107,7-7 0,-5 0 299,5 0 1,-5 1-102,5-1 1,-1-1 281,6-4 1,-5 4-74,0-4 1,-1 5 342,6 6 1,-5-3 237,0 7-272,-1-6 0,5 11 46,-5 0 1,-2 6 235,-7 9 0,0 5-136,0-1 1,0 7-118,0-1 0,-2 3-326,-3 1 0,2-4 107,-7-1 0,7-1-744,-2 1 1,-1-1 119,1-3 0,0-4-167,5 4 0,1-5 622,4-6 0,3 4 0,7-4 0</inkml:trace>
  <inkml:trace contextRef="#ctx0" brushRef="#br0" timeOffset="2902">2571 471 8021,'0'-10'0,"0"0"0,0 0 0,-5 0 65,1 1 0,-1 4 163,5-5 1,-2 5-14,-3-5 0,3 5-89,-2-4 0,0 5-168,-1-1 1,2 4 148,-7 1 0,5 0-117,-4 0 344,-1 0 1,-5 6-120,0 4 1,6 3 119,-1 2 0,0 4-102,-5 1 1,1 6 351,-1-1 1,5 2-250,0 3 1,2-2-147,-2-4 1,4 2-160,6-6 0,0 4-315,0-4 1,2-2-790,2-8 0,5 1 580,5-6 1,8-2-317,2-8 1,2-3 241,-1-6 1,2-1-121,-2 0 1,1 0 686,-1 1 0,-4-1 0,-7 0-68,1 1-228,0 5 1590,-7-4-971,-1 12 1,-12-4 588,0 10-96,0-4 488,5 12-927,0-11 0,1 5-322,4-7 1,4 0 92,5 0 1,1 0-194,0 0 1,-1 0-126,1 0 0,0-5 123,-1 0 1,1-7-65,0 3 1,-2 0 48,-3 0 1,3-1-172,-3-5 1,-2 0 22,2 1 0,-7-1 5,2 0 1,-4 1 127,-1-1 1,-5 5-6,1 0 0,-10 7 290,0-2 1,-1 8-111,-5 2 0,2 12 418,-1-3 1,3 9-50,-4-3 1,4 6 111,1-2 1,5-1-221,0 2 0,7-7 61,-2 1 0,4-1-319,1 2 1,1-5 15,4-1 0,8-1-291,7-8 1,8 5 164,1-5 0,2 2-764,8-3 1,-5-2 398,6 3 0,0-3 374,9-2 0,4 6 0,5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1T12:27:49.008"/>
    </inkml:context>
    <inkml:brush xml:id="br0">
      <inkml:brushProperty name="width" value="0.08571" units="cm"/>
      <inkml:brushProperty name="height" value="0.08571" units="cm"/>
      <inkml:brushProperty name="color" value="#E71224"/>
    </inkml:brush>
  </inkml:definitions>
  <inkml:trace contextRef="#ctx0" brushRef="#br0">204 207 8126,'7'-15'-795,"-6"0"723,12 1 1,-4-3 49,5-2 1,-4 2 718,0-2 0,-5 2-230,5 3 0,-7-1-255,2 0 1,-4 5 209,-1 1-455,0 5 0,-8-2 93,-6 6 1,-3 6-41,-7 4 0,1 3 62,-2 2 0,-2 6-205,2 4 1,2-2-6,-1 1 1,6-6 95,-2 2 1,9 1-37,1-2 0,5 6 77,-5-5 0,7-1-45,-2-4 1,10 4 24,5 1 1,4 0-3,6-6 1,-2-1-26,7-3 0,1 3-11,8-3 1,-1 2-125,6-3 0,-7 4 89,3-3 0,-6 2 42,-4-3 0,1 4-12,-7-3 0,1 2 166,-5-2 1,-7 3-3,-3-4 1,-4 0 122,-1 0 1,-6 1-100,-4 5 0,-8 0 83,-1-1 0,-8 1 118,3 0 1,-4-1-56,-1 1 0,-1 0-193,1-1 0,4 1 77,1 0 1,6-7-342,-2-3 1,4 1-595,1-1 103,7 0 0,2-6-521,6-4 0,11-3 1189,4-7 0,16-6 0,0-2 0</inkml:trace>
  <inkml:trace contextRef="#ctx0" brushRef="#br0" timeOffset="619">763 471 8126,'0'-8'-277,"5"0"-158,0 3 556,-1 3-328,3-11 218,-5 5 0,4-2 553,-6 1-254,0 5-103,0-9-87,0 12 0,0-8-134,0 5 81,0 2 1,-1-5-215,-4 7 15,3 0 282,-11 0-37,5 0 0,-5 2-69,3 3 1,-3-2 95,3 7 1,-3 0-19,-2 4 1,2 1 136,3 0 0,-3 0 35,4-1 0,-5 7-93,0 4 0,1-2 37,3 1 1,-2-4-64,8 4 0,-1-6-217,5 2 0,0-4 64,0-1 1,6-2-370,4-3 1,5 1 82,4-6 0,3 0-69,2-5 1,4-6-57,-4-4 0,4-5-300,1-5 0,1 3 55,-1-8 0,-1 5 634,-3-4 0,-4 6-313,-7-2 0,0 9 313,-5 1 375,-2 7 0,-9-2-26,-3 10 1,-3 5 272,-7 9 0,2-2-234,4 2 1,-3-2-66,7-3 0,0 1 72,5 0 1,0-6-51,0 1 0,7-5-485,3 5 0,4-7 126,6 2 0,3-3-188,6-2 0,1-2 61,-1-3 0,-4-1-25,-1-4 1,-1-3 104,1 3 0,-2-5 19,-8-4 0,-1 2-100,-3-2 0,-3-2 60,-7 1 0,0-5-267,0 6 1,-2-1 106,-3 6 0,-3-4-64,-7 3 1,-4-1-13,-1 11 1,1 0 7,4 5 0,0 1 126,0 4 1,2-1 183,4 5 0,0-4 0,5 5 0,2-5 0,-3 5 0,3-7 0,9 10 0,1-5 0</inkml:trace>
  <inkml:trace contextRef="#ctx0" brushRef="#br0" timeOffset="1152">1263 398 7622,'8'0'-1115,"5"0"2247,-3 0-822,3 0 1,-4 0-85,1 0 0,-5 0 327,5 0-276,-7 0 0,5 6-50,-3 4 0,-3 5-30,3 4 0,-4-1 9,-1 7 1,-4-1 53,-1 6 1,-7-1-178,2 1 1,4-8 241,1-2-295,-3 3-287,6-7-1,-4-1 1,7-12-87,4-13 0,5-1-320,10-14 0,-2 1 163,6-5 1,-4-1 109,4 1 0,-1 6 563,1 3 1,-2 4-164,-8 1 1,1 7 171,0 3 15,-1 4 1,0 2 128,-5 4 1,-2-2-58,-7 7 0,5-5 3,0 5 1,1-7-273,-1 2 0,3-3 76,7-2 1,0 0-56,-1 0 1,3-2 25,2-3 0,-1 2 106,7-7 0,-6 7-146,6-2 1,-7-2 16,1 2 0,-2-4-93,-3 4 0,-4-2-490,0 2-30,-7 4 407,4-12 1,-14 9-54,-2-5 0,0 5 133,0-1 1,-1-1 209,-5 1 0,0 0-49,1 5 1,-6 0 209,0 0 1,1 7-20,4 2 0,0 4-69,1 2 1,-1 0 362,0 0 1,6 4-146,-1 1 1,2 4 241,-2-4 1,3 4-158,7-4 0,0 4-200,0-4 1,2 5-131,3-6 1,10-4-96,9-5 1,-1-2-190,1 2 1,1-4 174,4-6 0,2-2-1040,4-2 0,-4-5 492,3-5 1,-1-1 503,1 0 0,-3 1 0,5-1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0:21:44.750"/>
    </inkml:context>
    <inkml:brush xml:id="br0">
      <inkml:brushProperty name="width" value="0.08571" units="cm"/>
      <inkml:brushProperty name="height" value="0.08571" units="cm"/>
      <inkml:brushProperty name="color" value="#E71224"/>
    </inkml:brush>
  </inkml:definitions>
  <inkml:trace contextRef="#ctx0" brushRef="#br0">2632 2322 7704,'-15'0'35,"5"0"1,1 0 0,-1-1-337,2-4 0,1 2 314,7-7 1,0 5-16,0-5 47,0 0 1,0-4-70,0-1 1,0 5 180,0 0 0,0 5-26,0-4 0,0 4 298,0-5-299,0 7 1,-1-9 77,-4 7 0,1-1-168,-5 1 1,4 2 60,-5-7 1,5 5-107,-5-5 0,5 2 75,-5-2 1,2-3-13,-2 3 0,-3-3-35,4-1 0,-3-1-5,2 0 1,-3 0-46,4 1 0,0-1 66,0 0 0,-1-1-58,-5-4 0,0 4 52,1-3 1,-1 2 86,0 2 1,2 1-72,3-1 1,-3 0 1,4 1 0,-5-1-25,0 0 1,4 1 5,0-1 1,0-5-17,-4 1 1,4-1-77,0 5 0,2 1-5,-2-1 0,-3-5 77,3 1 1,2-1 1,-2 6 1,2-1 35,-2 0-17,-3 0 0,5 1-33,-7-1 0,6 2 6,-1 3 1,5-3-7,-5 3 0,5-1 21,-5 1 0,5-1-40,-4 6 0,1-7 30,-2 2 1,-2-3-35,7-1 0,-4 4 16,4 0 0,-5-5 1,5-4 1,-5 2 3,5 3 1,-5 6 1,6-12 1,-8 7 2,2-7 1,2 4 0,-2 1 0,2 1-13,-2-1 0,-3 0-1,4 1 0,0 0-6,0 5 1,4-4 14,-5 3 0,5 2-2,-5-2-5,7 7 3,-10-10 1,10 6 4,-7-3 0,5-1 1,-5 6 0,7-7 2,-2 3 0,-2-4-5,3-2-15,-8 0 1,6 0 10,-4 1-15,-3-1 0,9 2-18,-5 3-6,5-3 44,-9 5-3,5 0 26,0 1-37,-5 1 59,11 4 0,-9-6-41,6 3-2,0 3-23,-2-11 0,4 5-27,-7-7 43,7 1-5,-10-1 211,11 0-196,-11 1 116,12 5-111,-6 3 0,7 4 1,0-3 0,-1 4 34,-4-4-1,3 3 37,-4 2-4,6 0-619,0 0 0,0 0 0</inkml:trace>
  <inkml:trace contextRef="#ctx0" brushRef="#br0" timeOffset="1793">60 338 7766,'-15'0'0,"5"0"-712,0 0 286,7 0 581,-10 0-132,11 0 183,-4 0-107,6 0 0,1 0 459,4 0-54,-3 0-396,11 0 1,-5 0-155,7 0 0,-5 0 159,0 0-31,-1 0-18,6 7-164,0-6 1,-2 12 108,-3-3 0,1-2 5,-6 2 1,0 0 41,-5 5 0,0-1-34,0 1 0,0 5 52,0-1 1,0 6-21,0-6 0,0 6-2,0-6 1,0 1 1,0-5 0,-5-1 52,0 1-81,0-7 0,3 4 28,-2-7-226,2-1 204,-5-4 0,3-6-248,-1-4 135,0-3 1,0-3 24,0-4 1,0 4-8,5-4 1,0 2-11,0-1 0,0 2 36,0-2 1,0 1-3,0-2 0,2 4 39,3-4 0,-2 4-30,7 1 1,-5 0 130,4 1 0,-4 1-46,5 3 1,-5-3-26,5 3 1,-5 2 20,4-2 1,-4 5 71,5-5-65,-7 7-4,10-3-17,-4 6 1,0 0 8,1 0-91,-7 0 79,11 0 1,-8 1-1,4 4 0,1-2 39,-6 7 1,5-5 107,-5 5 0,1-2-104,-1 2 1,-3 3 104,3-3 0,1 3-35,-1 1 0,0-4-92,-5 0 0,0 0 21,0 5 0,5-1-32,0 1 0,0 0-114,-5-1 0,0 1 54,0 0 0,0-1-172,0 1 0,0 0-62,0 0 1,2-2-855,2-4-667,-2 4 1772,5-4 0,-1-1 0,2-2 0</inkml:trace>
  <inkml:trace contextRef="#ctx0" brushRef="#br0" timeOffset="2302">471 412 7744,'-8'0'18,"1"0"0,7-2-100,0-3 15,0 3 0,0-6-121,0 3 219,0 4 435,0-6-322,0 7 0,2 0 7,3 0-152,-3 7 40,4 1 0,-4 5 13,3-3 1,-4 3-99,4-3 1,-1-2 28,0 2 0,-2-6 22,3 6 1,-2-5-89,2 5 0,-2-7 29,7 2 0,-5-3-4,5-2 0,-5 0 27,5 0 1,-6 0-6,6 0 0,-5 0 42,5 0 0,-5-7-8,5-3 1,-2 2 0,2-2 1,-2 1-6,-3-6 0,-4 0 2,4 1 61,3-1 0,-6 0 10,3 0 0,-3 1-14,-2-1-20,0 0 1,0 1-3,0-1 1,0 5 53,0 0 0,-7 5 6,-3-4 1,2 5-55,-2 0 1,5 0-15,-4-1-91,-1 4-227,-5-6-27,0 7-7,1 7 0,1 1 26,3 7 0,2-6-333,3 1 636,3-7 0,-11 11 0,5-6 0</inkml:trace>
  <inkml:trace contextRef="#ctx0" brushRef="#br0" timeOffset="2859">824 191 7017,'0'-8'-300,"2"1"352,2 7-32,-2 0 84,11 7 0,-10-4 111,7 7-157,-6 0 0,7 4-4,-6 1 0,0 0-82,-5 0 1,0 1 86,0 4 1,0-4-18,0 3 0,0-2 159,0-3-105,0 8 1,0-6 61,0 4 11,0-4-114,-7-1-15,6-7 0,-8-2-163,5-6 136,2 0 0,-5-1-73,7-4 1,0-3 5,0-7 0,0 0 29,0 1 1,0-1 13,0 0 0,0 0 0,0 1 1,0-1 45,0 0 1,0 1 12,0-1 1,5 0-73,0 1 36,7-1 1,-4 2-279,6 3 1,-4-1-67,0 6 1,0-5-65,5 5 0,-1 0 396,1 5 0,0 0 0,-1 0 0</inkml:trace>
  <inkml:trace contextRef="#ctx0" brushRef="#br0" timeOffset="3719">1103 235 7901,'2'8'-539,"3"-3"0,-4 3 431,4 2 0,-3 3 248,-2 2 0,2 0-9,2-1 1,-2 3-25,3 2 0,-3-1-1,-2 7 1,0-7-11,0 1 0,-2-2-90,-3-3 0,3 1 96,-2 0 1,0-1-210,-1 1 182,4-7 1,-7-1-301,3-7 60,3 0 1,-4-2-29,6-3 1,0-3 77,0-7 0,0-1 26,0-3 0,0 2-5,0-2 1,0-3-7,0 3 0,0-6 133,0 6 0,1-1-113,4 5 1,-3-1 141,3-4 1,1 4-59,-1-3 1,2 2 81,-3 2 0,0 1 12,6-1-33,-1 0 0,6 2 8,0 4 1,-5 0 115,-1 4 0,1 4-17,5-4 1,-5 3 59,-1 2 45,1 7-198,5 1 0,-7 7-1,-3-1 0,2 3-30,-3 2 0,1-2-17,-5 2 1,0-2 39,0-3 0,0 6 57,0-1-59,0 1 1,-5-5-11,1-1 0,-1-4-129,5 0-31,0-7-337,-7 4 298,5-7 23,-4-7 1,6-1-47,0-7 62,0 1 0,0-1-149,0 0 163,0 1 0,5-1 32,0 0 0,5 1 30,-6-1 0,6 5 5,-5 0 0,5 0 31,-5-4 0,5 4 3,-5 0 1,6 2-18,-1-2 0,-2-1 218,2 6 82,0-7-164,4 11-50,1-6 0,-5 7 56,0 0-51,-7 0 0,3 7-56,-6 3 0,0 4-3,0 6 1,0-2 85,0 6 1,0-4-9,0 4 0,0-1 41,0 2 0,0-2-73,0-4 1,0-2-115,0 2 1,0-2 26,0-3 49,0 1 1,2 0-98,3-1 1,-2-5-180,7-5 1,-5-2-74,5-2 0,-1 0-164,6 0 0,0 0-373,0 0 849,-1-6 0,1-3 0,0-5 0</inkml:trace>
  <inkml:trace contextRef="#ctx0" brushRef="#br0" timeOffset="4293">1882 250 7751,'-14'0'113,"-1"0"-423,0 0-1092,7-7 1402,1-1 0,6-5 0,-4 3 40,3-3 141,-4 5 1,1-2 58,0 0 0,-2 7-133,3-2 113,2-3 107,-11 7-353,5-13 0,-7 13 100,0-4 0,6 3-128,-1 2 0,0 0 125,-5 0 1,5 5-32,1 0 1,4 7 102,-5-3 0,2 4-62,-2 2 1,-3 1-1,3 4 1,2-4 6,-2 4 1,5 1 3,-5-1 0,7 4-21,-2-4 1,4 4-1,1-4 1,0 0-45,0-6 0,0 1-106,0 0 0,6-7 128,4-3 1,3-4-99,2-1 1,-1 0-293,1 0 1,1-6 84,4-4 0,-4-5 137,4-4 1,-4 1 7,-1-7 1,0 2-151,-1-1 1,1-4 150,0 4 1,-5 2-15,-1 3 268,-5-4 1,7 7 260,-6-4 135,0 10-368,-5-3 1,0 13 116,0 0 1,-5 7-123,0 7 0,0 3-16,5 2 0,-5-2-51,0 2 0,0 2-174,5-1 0,0 0-94,0-6 0,0 6 64,0 0 1,0-1-139,0-4 0,0-5-334,0-1 169,7 1 1,1-2 79,7-3 1,-5-3 326,-1-2 0,1 0 0,5-7 0,0-1 0</inkml:trace>
  <inkml:trace contextRef="#ctx0" brushRef="#br0" timeOffset="4636">2073 44 7751,'0'-8'-301,"0"-5"1,0 10-333,0-7 240,0 7 393,0-4 0,2 7-68,3 0 112,-3 0 1,4 7 144,-6 2 0,0 6 215,0 5 1,-2-2-194,-2 6 1,2 1 42,-3 4 0,-2 0-198,3 1 0,-6-1 66,5 1 1,-5-1 66,5 0 1,-1 2-87,1 4 1,3-9-231,-3 3 152,4-9 1,1 1 0,1-6-204,4-1 173,3 1 0,7-7 0,0-3-158,-1-3 1,3-2-316,2 0 1,-2-2 210,2-3 1,2-3 266,-1-7 0,6-6 0,-3-2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0:21:52.662"/>
    </inkml:context>
    <inkml:brush xml:id="br0">
      <inkml:brushProperty name="width" value="0.08571" units="cm"/>
      <inkml:brushProperty name="height" value="0.08571" units="cm"/>
      <inkml:brushProperty name="color" value="#E71224"/>
    </inkml:brush>
  </inkml:definitions>
  <inkml:trace contextRef="#ctx0" brushRef="#br0">44 1852 7991,'-9'0'-610,"-1"0"710,7 0 1,-6 0 66,5 0-216,2 7 327,-5-5 1,7 4-22,0-6 269,0 0-509,7 0 0,-4 0 30,7 0 0,-5-1-30,5-4 1,-2 1-114,2-5 1,3 4-47,-3-5 158,3 0 1,1-5 18,1 1 1,0-1-24,-1 0 0,1 1-6,0-1 0,-1-1 16,1-4 1,0 4 2,0-4 0,-1 2-12,1-2 0,0 2-1,-1-6 0,1 6-15,0-2 1,1-2-6,4-3 0,-4 2 12,4-1 1,-4 6 2,-1-2 1,1-1 20,4 1 0,-6 1-9,1 4 0,0 0 4,-6 1 0,5-1-21,0 0 1,1 1-2,0-1 1,-1 0-3,1 0 0,0 1 16,-1-1 1,1 0-74,0 1 0,1-6 58,4 0 1,-4-1-45,4 2 0,1 1-24,-1-7 1,-1 6-8,-4-6 1,0 7 45,-1-2 1,1 4-6,0 1 1,-6 1 30,1-1 1,-2 0 1,2 1 1,3 1 19,-3 3 1,-2-3-42,2 3 0,-5 2 175,5-2-144,0 0 1,4-5 9,1 1 1,-5 4-8,0 0-9,-1 0 0,4-4 5,-3-1 0,2 5 5,-7 0 62,6 7 0,-8-8-7,7 6-29,-7 0 0,4 3 27,-7-3 0,1 4 12,4-4 1,-3 2-50,3-2-13,-3 3 1,2-6-46,1 3-104,0 3 1,-5-6-755,0 3 491,0 4 396,0-6 0,7 1 0,1-3 0</inkml:trace>
  <inkml:trace contextRef="#ctx0" brushRef="#br0" timeOffset="692">1558 309 7948,'-14'0'0,"4"0"11,0 0 1,5-2 223,-5-2-206,7 2-321,-3-5 1,6 6 27,0-4 227,0 3 0,-5-6 336,0 3-239,0 3 1,3-6 394,-3 3-293,4 4-209,-6-12 1,2 9 39,0-5 1,1 4-246,4-5 5,-7 7 276,-1-10-46,-7 11-17,0-5 82,1 7 0,-1 7 1,2 3-18,3 3 0,-3 2 30,3-1 1,-3 1-17,-1 0 1,1 6 12,3 3 0,-3-1-2,3 2 1,2-1-4,-2 6 0,7-6 9,-2 1 0,3-7-26,2 1 1,0-2-2,0-3 0,2-6-32,3-3 0,3-3-2,6-2 0,1 0-32,0 0 0,4-7-141,1-2 0,1-4 93,-1-2 1,-4-1-118,4-4 1,-4 4 114,-1-4 1,-5-1 66,-1 1 0,1-4 14,5 4 1,-5 0-27,0 6 27,-7-1 72,3 0 266,-6 7-238,0 2 0,-5 12-68,1 4 1,-8 3 132,2 2 1,2 4-119,-2 1 1,2 4 103,-2-4 0,4 1-120,6-1 0,-5-4-3,0 4 1,0-4-18,5-1 0,2-2 3,3-3 1,-2 1-243,7-6 1,0 5 73,4-5 1,1-2-667,0-8 565,-1-3 1,6-7-1,0 1-529,-2-1 783,-2-6 0,5-2 0,2-7 0</inkml:trace>
  <inkml:trace contextRef="#ctx0" brushRef="#br0" timeOffset="1283">1676 89 7948,'0'-15'15,"-2"2"430,-2 3-339,2-3-289,-5 5 0,7-2-27,0 0-59,7 7 0,-4-4 54,7 7 180,-7 0 223,10 0 0,-11 2-141,3 3 1,-4 3-37,-1 7 1,0 1-10,0 4 1,0-2 24,0 6 0,0 1 13,0 4 1,-4 5-13,-1 1 1,-5-1 64,5-5 0,-6 2 85,1 4 1,2-4-79,-2 3 0,5-5-46,-5-4 1,5-2-60,-5-4 1,7-2 15,-2 2-21,4-9 55,1-3-47,0-7-36,0 0 0,0-7 2,0-3 1,4-3-132,1-1 0,5-1 93,-5 0 0,5-1-134,-5-4 0,5 4 44,-6-4 1,8-1 95,-2 1 1,-2 1 45,2 4 0,-1 0 148,6 1 0,-5-1-70,0 0 1,0 6-106,4-1 1,-4 6 138,0 0 0,0 2-36,4 2 0,1 0-23,0 0 0,-5 0-47,-1 0-10,1 6 0,3 3 30,-3 5 1,1 1-10,-6 0 0,0-1 36,-5 1 1,0 0 102,0 0 1,0 1-41,0 3 1,-1-2-61,-4 2 0,-2 3 155,-3-3 0,-3 1-30,4-5 1,-5-1-24,0 1 1,-1-5-91,0 0 1,1-7-96,-1 2 1,0-4 3,1-1 1,-1 0-216,0 0 0,0 0 15,1 0 1,4-1 81,0-4 0,2 2-266,-2-7 1,-1 5-264,6-5 692,0 7 0,-2-10 0,-1 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0:21:55.582"/>
    </inkml:context>
    <inkml:brush xml:id="br0">
      <inkml:brushProperty name="width" value="0.08571" units="cm"/>
      <inkml:brushProperty name="height" value="0.08571" units="cm"/>
      <inkml:brushProperty name="color" value="#E71224"/>
    </inkml:brush>
  </inkml:definitions>
  <inkml:trace contextRef="#ctx0" brushRef="#br0">89 368 7911,'-8'-8'-1217,"1"1"1158,7 7-153,0 0 317,7 0 108,-5 0 1,6 0-122,-3 0 0,-4 7 67,4 3-166,-3 3 1,-2 3 62,0 4 0,0-4-28,0 4 0,-5-3 67,0 3 1,-5-4-1,5 4 0,-5-4-60,6-1 1,-3 5 3,2-1 0,2-4-61,-7-5 0,7 0 134,-2 4-219,-3 1 189,6 0-199,-11-1 84,11-5-7,-4-3 29,6-6 0,0-6 7,0-4 0,0-3 3,0-2 1,0 5-1,0 0 1,0-6 0,0-7 0,1-3 0,4 6-25,-3-6 1,9 16-3,-6-9 1,0 3 18,-5 1 0,5 0-3,0 0 1,2 6-14,-3-1 9,-2 0 1,10-5 21,-8 1 0,6 4-23,-5 0 53,7 0 1,-6 0 0,6 2-1,-3 2 0,1-4-25,5 5 1,-5-1-10,-1 1 1,1 3-1,5-3 0,-5 3 28,0 2 1,-6 0 32,6 0-6,0 0 0,0 0-31,0 0 150,-7 7-121,3 1-18,-6 7 1,0 0 15,0-1 0,0 1-15,0 0 0,0-4 35,0 4 0,-4-4 0,-1 9 1,-5-2-45,5 1 1,-6-2-9,1 2 1,2-1-4,-2 2 1,5-4 14,-5 4-18,7-4 1,-5-1-92,3 0-94,3-7 1,-4 0 33,6-3 1,1-4-99,4 4 0,-2-3-204,7-2 0,-5 0 155,5 0 0,-5 0-260,5 0 542,-1 0 0,6-7 0,0-1 0</inkml:trace>
  <inkml:trace contextRef="#ctx0" brushRef="#br0" timeOffset="450">383 471 7256,'-15'0'-15,"7"0"-186,2 0 178,-1 6 38,5 3 225,-4 5-18,6 1-55,0 0-168,6-1 19,-4 1-17,11 0 0,-10-2-159,7-3 146,-7-4-49,11-6 13,-6 0 35,6 0 0,-4 0 2,0 0 0,-2-1 12,2-4 4,3-4 0,-6-5 4,2-1 0,4 5 17,-3 0-18,-3 1 0,4-6-7,-6 0 1,0 5-3,-5 1 0,0 4 3,0-5 1,0 5-3,0-5 13,0 0-6,-7-4 1,-1 1 15,-6 3-10,-1 3 1,0 2-9,1 1 0,-1-1 0,0 5 0,0 5 3,1-1 1,4 8 3,0-2 0,0 3 9,-4 1-21,-1 1 0,0 0 0,1 0 0</inkml:trace>
  <inkml:trace contextRef="#ctx0" brushRef="#br0" timeOffset="2526">589 368 7911,'8'0'-1784,"-1"0"1712,-1 0 0,-3 0 36,7 0 1,-5 0 11,5 0 0,-5 2 43,5 2 0,-6-2 146,6 3 1,-5 2 11,5-3 1,-7 8-114,2-2 0,2-2 12,-2 2 0,-1-1-16,-4 6 0,5 0 16,0 0 0,0-1-15,-5 1 1,-2 0-13,-2-1 0,2 1-41,-3 0 0,-1-5-11,1-1 1,-2 0-5,2 0 0,2 3-6,-7-7 0,7 1-66,-2-1 102,-3-3 1,5 4 16,-7-6 57,6 0 15,-9 0-131,12 0 1,-6-1 3,7-4 0,2 1-110,3-5 0,-2-1 132,7-5 0,-5 5-124,5 1 0,-2-1 87,1-5 1,5 0-6,-5 1 0,0 4-8,0 0 0,1 0 4,5-4 1,-5-1 53,-1 0 1,1-1-45,5-4 0,0 6 46,-1-1 0,-4 0-51,0 5 94,0-3-8,4-1 6,1 5-29,-7 3 8,5 6-22,-11 0-5,4 0 1,-6 6-8,0 4 0,0-2 8,0 2 1,0 0 130,0 5 1,0-1-122,0 1 1,0 0 5,0-1 0,-4 1-21,-1 0 0,0 0-2,5-1 0,-2 4 22,-3-3 0,4 8-5,-4-9 1,-2 4-37,2-3 1,-1-5 24,1 0 0,3 0-14,-3 4 1,2-4 55,-2 0 33,4-7-81,-6 4-3,7-7-35,0 0 12,0-7 0,0-1-229,0-7 242,7 1 0,-4-1-159,7 0 1,-6 0 59,6 1 1,-5 1 27,5 3 0,-5-3 71,5 3 0,-5-3 5,4-2 1,-4 1-44,5-1 45,0 0-1,5 0 65,-1 1 0,-4 1-80,0 3 0,0-3 82,4 3 1,-4 2 66,0-2 18,0 7-93,4-10 16,1 11-42,0-4 0,-5 6-14,-1 0 0,-5 6 63,1 4 0,-4-2-45,-1 2 0,0 0 9,0 4 1,0 1-1,0 0 1,0-1 7,0 1 0,-5 0-26,0 0 0,1-6 27,4 1-43,0 0 0,0 5-16,0-1 1,-5-4 5,0 0 22,0-7 1,3 5-73,-3-3 40,4-3-3,-6 4-16,7-6-1,0 0 10,0-6 1,0 3-8,0-7 0,0 5-246,0-5 250,0 0 1,2-4-90,3-1 1,-2 0 98,7 1 0,-7-1-3,2 0 0,1 0-4,-1 1 1,7 4 2,-2 0 0,-2 0 23,2-4 0,-1 4 20,6 0 0,-5 2 27,0-2 1,-5-1-65,4 6 187,1-7-38,5 11 10,0-6-92,-7 7 1,0 7 12,-3 2 0,-4 5-30,4 0 1,-3 1 1,-2 0 0,0-1 49,0 1 1,-2 0-40,-3-1 0,4 1-71,-4 0 0,3 0 15,2-1 1,0 1-9,0 0 1,0-1-27,0 1 0,0-5-147,0 0 1,0-5 124,0 4 1,2 0-148,3 0 1,-2-2 59,7-7 1,-5 1 4,5 4 65,-1-3 1,6 5 28,0-7 1,-1 0 3,1 0 1,0-5 13,0 0 1,1-5 95,3 5 1,-2-6-141,2 1 167,-2 3 1,-3-6 0,1 3 143,0-3-232,0-1 0,-1 1 0,1 1-44,0 2 1,-1 1 31,1-6 1,-5 0 1,0 0 1,-2 1 0,2-1 0,1 5-10,-6 0 1,1 2 84,-1-2 9,-3-3 88,5 5-155,-7-6 0,0 4 169,0 0-70,-7 7-55,-1-10 1,-7 11-30,0-3 1,6 3 23,-1 2-22,0 0-19,-5 0 0,1 2-17,-1 3 1,2-2 28,3 7 0,-3 0 123,3 5 1,-1-1-75,1 1 0,-6 5 84,6-1 0,-6 6-76,6-6 0,2 2 19,-2-1 0,6-4-47,0 4 0,2-4 1,2-1 0,0-5-270,0 0 163,0-7 0,6 3-93,4-6 0,3 0 13,2 0 0,1-6-55,4-4 0,-4-5 43,4-4 1,1 2-80,-1-2 0,4 3 176,-4 1 1,-1 0-47,-4 0 0,0-4 150,0-1 1,-1 1-79,1 4 0,-5 5 126,0 0 1,-7 5 68,2-4 193,-4 5-272,-1-2 1,-6 7 62,-4 4 0,-3 8-70,-2 7 0,5 1 10,1-1 0,-1-2 22,-5 6 1,2-6-67,3 2 1,-1 1 2,6-1 0,0-1 11,5-4-126,0 0 0,2-2 51,3-3 0,3-4-129,6-6 0,1 0 95,0 0 0,6-6-152,4-4 1,-3-3 48,3-2 1,-5-1 96,4-4 0,-4 4-85,4-4 1,-6-1 0,2 1 1,-4 1-9,-1 4 1,-1-1 65,1-4 1,-5 4-5,0-4 0,-5 4 33,4 1 1,-5 5 69,1 1 0,-4-1 24,-1-5 1,0 0-56,0 1 0,0-1 75,0 0 1,0-1-78,0-4 1,0 4 9,0-4 1,0 4 37,0 1 1,0-1 74,0-4 1,2 6 36,3-1 26,-4 0-131,12 7 28,-4 0 73,-1 1 0,-2 9-42,-6 3 1,0 3 4,0 7 1,0 6-13,0 4 0,-6-3-6,-4 3 0,2-1 26,-2 6 1,0 4 28,-4 0 0,0 6-30,5-6 0,-4 0-12,3-4 0,2 4-123,-2 0 0,5 1 10,-5-6 1,7-1-68,-2-4 0,3-3 78,2-6 1,7-2-124,3-3 1,3-3 70,1-7 1,6 0-152,0 0 0,6-5-75,-2 0 1,4-7-119,1 3 395,1-5 0,-1 0 0,1-1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843B-10BD-8C87-5B92-7837285B0E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8AFCACF-22E1-081B-96A7-F48B10D7F4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A54933E-DF97-0826-AB7C-A08F01290B8A}"/>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5" name="Footer Placeholder 4">
            <a:extLst>
              <a:ext uri="{FF2B5EF4-FFF2-40B4-BE49-F238E27FC236}">
                <a16:creationId xmlns:a16="http://schemas.microsoft.com/office/drawing/2014/main" id="{133734E1-22D9-B639-2F23-8F0F5AD08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BA26C-0FED-3974-5DE2-14CF3845F900}"/>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1396055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D897-2818-F16D-D9C5-B692A50124C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A2A61E-20F3-50D7-0F48-0246369E96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A0624A-AFE0-639B-445F-225C702B68AE}"/>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5" name="Footer Placeholder 4">
            <a:extLst>
              <a:ext uri="{FF2B5EF4-FFF2-40B4-BE49-F238E27FC236}">
                <a16:creationId xmlns:a16="http://schemas.microsoft.com/office/drawing/2014/main" id="{12DB6706-F61B-793D-B609-1FC62D3C9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319D2-FA7C-71EB-0378-31CB12552C9A}"/>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233568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18EAF-74AB-78BC-6EB5-046C5902B0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5F0CD9D-A6AB-1DBB-A9DA-20628E54C2D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8FE3AF-048B-4158-8CC3-90054F2CE22D}"/>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5" name="Footer Placeholder 4">
            <a:extLst>
              <a:ext uri="{FF2B5EF4-FFF2-40B4-BE49-F238E27FC236}">
                <a16:creationId xmlns:a16="http://schemas.microsoft.com/office/drawing/2014/main" id="{73CE34CD-9843-FD18-2D0E-3F93EC3883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9B2C-C883-714B-6931-420488442770}"/>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38640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26D1-1432-B144-2F99-DAB7CEDCA2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6F21C66-78CE-2385-EE46-2C66E1635E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60A28C-02C4-18D4-F427-9FEBC3F0822F}"/>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5" name="Footer Placeholder 4">
            <a:extLst>
              <a:ext uri="{FF2B5EF4-FFF2-40B4-BE49-F238E27FC236}">
                <a16:creationId xmlns:a16="http://schemas.microsoft.com/office/drawing/2014/main" id="{34218748-EBD1-BB30-1EBC-BE838818AC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3EA00-EB52-C68B-28DF-5853DDF4321D}"/>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209165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7ADB-54B2-70E5-8794-957D72AFF0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7ED7BC-5934-3678-B210-7FAEE76416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77FF53-3584-5002-1C31-04E2BC58E875}"/>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5" name="Footer Placeholder 4">
            <a:extLst>
              <a:ext uri="{FF2B5EF4-FFF2-40B4-BE49-F238E27FC236}">
                <a16:creationId xmlns:a16="http://schemas.microsoft.com/office/drawing/2014/main" id="{04ACEA14-B35D-E753-0524-E5D4E0742A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4E202-BAE5-EA10-F0CA-DE95823BDFC4}"/>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354492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774D-14D6-F305-41E7-327721E189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73D6704-DB86-B1DB-62EF-66CBD778A36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E257B26-D334-66AA-E1F7-25D3691670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47B072C-5DBF-4CB6-AC02-573DA64A45D4}"/>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6" name="Footer Placeholder 5">
            <a:extLst>
              <a:ext uri="{FF2B5EF4-FFF2-40B4-BE49-F238E27FC236}">
                <a16:creationId xmlns:a16="http://schemas.microsoft.com/office/drawing/2014/main" id="{BBFAC461-0DBC-9A3A-4F5F-A48B1230CD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6A5CD2-BF23-9F70-B760-87AFD087A6DF}"/>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14992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6BAB-1A45-C0F2-823A-0DEF9D134B7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57A8B49-6218-9E77-0CEC-86AA3F520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4F9FA94-2FAB-B5A1-FDAA-D1C6375DD1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CE9F260-1B97-4171-5ACF-5D7547AC8B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41FC6C-B7AA-D94E-D58F-4DEC1741399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4D5EE31-9B95-9E42-8926-0CCCC41AFF96}"/>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8" name="Footer Placeholder 7">
            <a:extLst>
              <a:ext uri="{FF2B5EF4-FFF2-40B4-BE49-F238E27FC236}">
                <a16:creationId xmlns:a16="http://schemas.microsoft.com/office/drawing/2014/main" id="{CC983EFA-D7EF-7D15-A6C3-4F06941607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5DE893-090F-FAA4-3722-9F369DD8D979}"/>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3217760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0E408-BF9A-2505-51FF-5E56CAD4A95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E97CCDA-3409-7D6C-F43A-248B5E6B63CE}"/>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4" name="Footer Placeholder 3">
            <a:extLst>
              <a:ext uri="{FF2B5EF4-FFF2-40B4-BE49-F238E27FC236}">
                <a16:creationId xmlns:a16="http://schemas.microsoft.com/office/drawing/2014/main" id="{D5602839-0B52-428E-3CE3-D61A6ED55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70BEFC-0A7E-1D60-8C63-C46E0D253B50}"/>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162383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3B675-A5A8-AF4D-1091-B2D7E21529F7}"/>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3" name="Footer Placeholder 2">
            <a:extLst>
              <a:ext uri="{FF2B5EF4-FFF2-40B4-BE49-F238E27FC236}">
                <a16:creationId xmlns:a16="http://schemas.microsoft.com/office/drawing/2014/main" id="{B7D911CC-663F-6854-8B8B-8F63C5BB02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0D7DA-56DE-78DE-8A42-E518D824BD30}"/>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377904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6A84E-558A-143A-D347-8ABEFF52904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B40F127-1F83-0D5F-AC6B-FC2B2E036C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4206D7-5AEF-3274-1EAE-5CCA4D803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B8F6A2-6A10-BAC7-C5C1-B3EC143B73FE}"/>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6" name="Footer Placeholder 5">
            <a:extLst>
              <a:ext uri="{FF2B5EF4-FFF2-40B4-BE49-F238E27FC236}">
                <a16:creationId xmlns:a16="http://schemas.microsoft.com/office/drawing/2014/main" id="{1DD4A1CE-5F2F-BDB5-4DD7-4B33D936FB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06DBF-8562-A6B3-CF69-F55E57A4AA1C}"/>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362527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906A-B055-24E2-F374-AA3B2A0131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3E52B90-6979-F831-02A2-0F00FC2944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214681-3264-4DB0-23F7-5F9E53E93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BD022E-FE58-3709-B2AD-A094ACCE82A3}"/>
              </a:ext>
            </a:extLst>
          </p:cNvPr>
          <p:cNvSpPr>
            <a:spLocks noGrp="1"/>
          </p:cNvSpPr>
          <p:nvPr>
            <p:ph type="dt" sz="half" idx="10"/>
          </p:nvPr>
        </p:nvSpPr>
        <p:spPr/>
        <p:txBody>
          <a:bodyPr/>
          <a:lstStyle/>
          <a:p>
            <a:fld id="{D79BD3D4-A346-B24B-8383-58F6B2E33B70}" type="datetimeFigureOut">
              <a:rPr lang="en-US" smtClean="0"/>
              <a:t>2/16/23</a:t>
            </a:fld>
            <a:endParaRPr lang="en-US"/>
          </a:p>
        </p:txBody>
      </p:sp>
      <p:sp>
        <p:nvSpPr>
          <p:cNvPr id="6" name="Footer Placeholder 5">
            <a:extLst>
              <a:ext uri="{FF2B5EF4-FFF2-40B4-BE49-F238E27FC236}">
                <a16:creationId xmlns:a16="http://schemas.microsoft.com/office/drawing/2014/main" id="{B579F669-31CD-37D9-7693-2BE102338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EA257-D902-3D57-7568-480384259A5E}"/>
              </a:ext>
            </a:extLst>
          </p:cNvPr>
          <p:cNvSpPr>
            <a:spLocks noGrp="1"/>
          </p:cNvSpPr>
          <p:nvPr>
            <p:ph type="sldNum" sz="quarter" idx="12"/>
          </p:nvPr>
        </p:nvSpPr>
        <p:spPr/>
        <p:txBody>
          <a:bodyPr/>
          <a:lstStyle/>
          <a:p>
            <a:fld id="{5AD1A64B-F511-774C-91B6-BE75D9BACAF6}" type="slidenum">
              <a:rPr lang="en-US" smtClean="0"/>
              <a:t>‹#›</a:t>
            </a:fld>
            <a:endParaRPr lang="en-US"/>
          </a:p>
        </p:txBody>
      </p:sp>
    </p:spTree>
    <p:extLst>
      <p:ext uri="{BB962C8B-B14F-4D97-AF65-F5344CB8AC3E}">
        <p14:creationId xmlns:p14="http://schemas.microsoft.com/office/powerpoint/2010/main" val="215160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9462E-DAD2-9B71-027E-30E782EAD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7A8994-EDAA-4FF7-37E9-6ED64D2163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DBFE5C-A32E-A355-73B5-0907D0A10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9BD3D4-A346-B24B-8383-58F6B2E33B70}" type="datetimeFigureOut">
              <a:rPr lang="en-US" smtClean="0"/>
              <a:t>2/16/23</a:t>
            </a:fld>
            <a:endParaRPr lang="en-US"/>
          </a:p>
        </p:txBody>
      </p:sp>
      <p:sp>
        <p:nvSpPr>
          <p:cNvPr id="5" name="Footer Placeholder 4">
            <a:extLst>
              <a:ext uri="{FF2B5EF4-FFF2-40B4-BE49-F238E27FC236}">
                <a16:creationId xmlns:a16="http://schemas.microsoft.com/office/drawing/2014/main" id="{85BD4E5E-15C6-8583-ECE1-24FD135B5A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F5B1F8-1C4E-0518-CC81-82C1E8B086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1A64B-F511-774C-91B6-BE75D9BACAF6}" type="slidenum">
              <a:rPr lang="en-US" smtClean="0"/>
              <a:t>‹#›</a:t>
            </a:fld>
            <a:endParaRPr lang="en-US"/>
          </a:p>
        </p:txBody>
      </p:sp>
    </p:spTree>
    <p:extLst>
      <p:ext uri="{BB962C8B-B14F-4D97-AF65-F5344CB8AC3E}">
        <p14:creationId xmlns:p14="http://schemas.microsoft.com/office/powerpoint/2010/main" val="272228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yang8-c@my.cityu.edu.h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14.xml"/><Relationship Id="rId17" Type="http://schemas.openxmlformats.org/officeDocument/2006/relationships/image" Target="../media/image23.png"/><Relationship Id="rId2" Type="http://schemas.openxmlformats.org/officeDocument/2006/relationships/image" Target="../media/image15.png"/><Relationship Id="rId16"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9.png"/><Relationship Id="rId14" Type="http://schemas.openxmlformats.org/officeDocument/2006/relationships/customXml" Target="../ink/ink1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1.xml"/><Relationship Id="rId18" Type="http://schemas.openxmlformats.org/officeDocument/2006/relationships/image" Target="../media/image34.png"/><Relationship Id="rId26" Type="http://schemas.openxmlformats.org/officeDocument/2006/relationships/image" Target="../media/image38.png"/><Relationship Id="rId3" Type="http://schemas.openxmlformats.org/officeDocument/2006/relationships/image" Target="../media/image26.png"/><Relationship Id="rId21" Type="http://schemas.openxmlformats.org/officeDocument/2006/relationships/customXml" Target="../ink/ink25.xml"/><Relationship Id="rId7" Type="http://schemas.openxmlformats.org/officeDocument/2006/relationships/customXml" Target="../ink/ink18.xml"/><Relationship Id="rId12" Type="http://schemas.openxmlformats.org/officeDocument/2006/relationships/image" Target="../media/image31.png"/><Relationship Id="rId17" Type="http://schemas.openxmlformats.org/officeDocument/2006/relationships/customXml" Target="../ink/ink23.xml"/><Relationship Id="rId25" Type="http://schemas.openxmlformats.org/officeDocument/2006/relationships/customXml" Target="../ink/ink27.xml"/><Relationship Id="rId2" Type="http://schemas.openxmlformats.org/officeDocument/2006/relationships/image" Target="../media/image25.png"/><Relationship Id="rId16" Type="http://schemas.openxmlformats.org/officeDocument/2006/relationships/image" Target="../media/image33.png"/><Relationship Id="rId20"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customXml" Target="../ink/ink20.xml"/><Relationship Id="rId24" Type="http://schemas.openxmlformats.org/officeDocument/2006/relationships/image" Target="../media/image37.png"/><Relationship Id="rId5" Type="http://schemas.openxmlformats.org/officeDocument/2006/relationships/customXml" Target="../ink/ink17.xml"/><Relationship Id="rId15" Type="http://schemas.openxmlformats.org/officeDocument/2006/relationships/customXml" Target="../ink/ink22.xml"/><Relationship Id="rId23" Type="http://schemas.openxmlformats.org/officeDocument/2006/relationships/customXml" Target="../ink/ink26.xml"/><Relationship Id="rId28" Type="http://schemas.openxmlformats.org/officeDocument/2006/relationships/image" Target="../media/image39.png"/><Relationship Id="rId10" Type="http://schemas.openxmlformats.org/officeDocument/2006/relationships/image" Target="../media/image30.png"/><Relationship Id="rId19" Type="http://schemas.openxmlformats.org/officeDocument/2006/relationships/customXml" Target="../ink/ink24.xml"/><Relationship Id="rId4" Type="http://schemas.openxmlformats.org/officeDocument/2006/relationships/image" Target="../media/image27.png"/><Relationship Id="rId9" Type="http://schemas.openxmlformats.org/officeDocument/2006/relationships/customXml" Target="../ink/ink19.xml"/><Relationship Id="rId14" Type="http://schemas.openxmlformats.org/officeDocument/2006/relationships/image" Target="../media/image32.png"/><Relationship Id="rId22" Type="http://schemas.openxmlformats.org/officeDocument/2006/relationships/image" Target="../media/image36.png"/><Relationship Id="rId27" Type="http://schemas.openxmlformats.org/officeDocument/2006/relationships/customXml" Target="../ink/ink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1.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7.png"/><Relationship Id="rId19"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4.xml"/><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D387-5BBA-A529-B01F-05737EBFD694}"/>
              </a:ext>
            </a:extLst>
          </p:cNvPr>
          <p:cNvSpPr>
            <a:spLocks noGrp="1"/>
          </p:cNvSpPr>
          <p:nvPr>
            <p:ph type="ctrTitle"/>
          </p:nvPr>
        </p:nvSpPr>
        <p:spPr>
          <a:xfrm>
            <a:off x="324971" y="588279"/>
            <a:ext cx="11542058" cy="3013759"/>
          </a:xfrm>
        </p:spPr>
        <p:txBody>
          <a:bodyPr>
            <a:normAutofit/>
          </a:bodyPr>
          <a:lstStyle/>
          <a:p>
            <a:r>
              <a:rPr lang="en-US" sz="4800" dirty="0"/>
              <a:t>Adaptive Performance Anomaly Detection </a:t>
            </a:r>
            <a:br>
              <a:rPr lang="zh-CN" altLang="en-US" sz="4800" dirty="0"/>
            </a:br>
            <a:r>
              <a:rPr lang="en-US" sz="4800" dirty="0"/>
              <a:t>for Online Service Systems </a:t>
            </a:r>
            <a:br>
              <a:rPr lang="zh-CN" altLang="en-US" sz="4800" dirty="0"/>
            </a:br>
            <a:r>
              <a:rPr lang="en-US" sz="4800" dirty="0"/>
              <a:t>via Pattern Sketching</a:t>
            </a:r>
          </a:p>
        </p:txBody>
      </p:sp>
      <p:sp>
        <p:nvSpPr>
          <p:cNvPr id="3" name="Subtitle 2">
            <a:extLst>
              <a:ext uri="{FF2B5EF4-FFF2-40B4-BE49-F238E27FC236}">
                <a16:creationId xmlns:a16="http://schemas.microsoft.com/office/drawing/2014/main" id="{36EADDD0-F25F-851C-11F2-7C54978B1F48}"/>
              </a:ext>
            </a:extLst>
          </p:cNvPr>
          <p:cNvSpPr>
            <a:spLocks noGrp="1"/>
          </p:cNvSpPr>
          <p:nvPr>
            <p:ph type="subTitle" idx="1"/>
          </p:nvPr>
        </p:nvSpPr>
        <p:spPr/>
        <p:txBody>
          <a:bodyPr/>
          <a:lstStyle/>
          <a:p>
            <a:r>
              <a:rPr lang="en-US" dirty="0"/>
              <a:t>Reported</a:t>
            </a:r>
            <a:r>
              <a:rPr lang="en-GB" dirty="0"/>
              <a:t> by: Yang </a:t>
            </a:r>
            <a:r>
              <a:rPr lang="en-GB" dirty="0" err="1"/>
              <a:t>Zhen</a:t>
            </a:r>
            <a:r>
              <a:rPr lang="en-GB" dirty="0"/>
              <a:t> </a:t>
            </a:r>
          </a:p>
          <a:p>
            <a:r>
              <a:rPr lang="en-GB" altLang="zh-CN" dirty="0"/>
              <a:t>Contact: </a:t>
            </a:r>
            <a:r>
              <a:rPr lang="en-GB" altLang="zh-CN" dirty="0" err="1">
                <a:hlinkClick r:id="rId2"/>
              </a:rPr>
              <a:t>zhyang8-c</a:t>
            </a:r>
            <a:r>
              <a:rPr lang="en-GB" altLang="zh-CN" dirty="0">
                <a:hlinkClick r:id="rId2"/>
              </a:rPr>
              <a:t>@my.cityu.edu.hk</a:t>
            </a:r>
            <a:endParaRPr lang="en-GB" altLang="zh-CN" dirty="0"/>
          </a:p>
          <a:p>
            <a:endParaRPr lang="en-GB" altLang="zh-CN" dirty="0"/>
          </a:p>
        </p:txBody>
      </p:sp>
    </p:spTree>
    <p:extLst>
      <p:ext uri="{BB962C8B-B14F-4D97-AF65-F5344CB8AC3E}">
        <p14:creationId xmlns:p14="http://schemas.microsoft.com/office/powerpoint/2010/main" val="3412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6E14820-9232-0127-D75A-3A119D576DEF}"/>
              </a:ext>
            </a:extLst>
          </p:cNvPr>
          <p:cNvPicPr>
            <a:picLocks noGrp="1" noChangeAspect="1"/>
          </p:cNvPicPr>
          <p:nvPr>
            <p:ph idx="1"/>
          </p:nvPr>
        </p:nvPicPr>
        <p:blipFill>
          <a:blip r:embed="rId2"/>
          <a:stretch>
            <a:fillRect/>
          </a:stretch>
        </p:blipFill>
        <p:spPr>
          <a:xfrm>
            <a:off x="838200" y="1643874"/>
            <a:ext cx="10515600" cy="3570252"/>
          </a:xfrm>
          <a:prstGeom prst="rect">
            <a:avLst/>
          </a:prstGeom>
        </p:spPr>
      </p:pic>
    </p:spTree>
    <p:extLst>
      <p:ext uri="{BB962C8B-B14F-4D97-AF65-F5344CB8AC3E}">
        <p14:creationId xmlns:p14="http://schemas.microsoft.com/office/powerpoint/2010/main" val="3074527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49A-BC42-5165-6509-218E6DA9E76F}"/>
              </a:ext>
            </a:extLst>
          </p:cNvPr>
          <p:cNvSpPr>
            <a:spLocks noGrp="1"/>
          </p:cNvSpPr>
          <p:nvPr>
            <p:ph type="title"/>
          </p:nvPr>
        </p:nvSpPr>
        <p:spPr/>
        <p:txBody>
          <a:bodyPr/>
          <a:lstStyle/>
          <a:p>
            <a:r>
              <a:rPr lang="en-US" dirty="0"/>
              <a:t>Online Anomaly Detection</a:t>
            </a:r>
          </a:p>
        </p:txBody>
      </p:sp>
      <p:pic>
        <p:nvPicPr>
          <p:cNvPr id="6" name="Content Placeholder 5">
            <a:extLst>
              <a:ext uri="{FF2B5EF4-FFF2-40B4-BE49-F238E27FC236}">
                <a16:creationId xmlns:a16="http://schemas.microsoft.com/office/drawing/2014/main" id="{CE410D98-500C-7971-612F-7754BC6D23E2}"/>
              </a:ext>
            </a:extLst>
          </p:cNvPr>
          <p:cNvPicPr>
            <a:picLocks noGrp="1" noChangeAspect="1"/>
          </p:cNvPicPr>
          <p:nvPr>
            <p:ph idx="1"/>
          </p:nvPr>
        </p:nvPicPr>
        <p:blipFill>
          <a:blip r:embed="rId2"/>
          <a:stretch>
            <a:fillRect/>
          </a:stretch>
        </p:blipFill>
        <p:spPr>
          <a:xfrm>
            <a:off x="-15267" y="1485614"/>
            <a:ext cx="6811982" cy="3421062"/>
          </a:xfrm>
          <a:prstGeom prst="rect">
            <a:avLst/>
          </a:prstGeom>
        </p:spPr>
      </p:pic>
      <p:sp>
        <p:nvSpPr>
          <p:cNvPr id="7" name="TextBox 6">
            <a:extLst>
              <a:ext uri="{FF2B5EF4-FFF2-40B4-BE49-F238E27FC236}">
                <a16:creationId xmlns:a16="http://schemas.microsoft.com/office/drawing/2014/main" id="{D9A6C2B3-D9F6-C90A-F354-FD9E2E31054A}"/>
              </a:ext>
            </a:extLst>
          </p:cNvPr>
          <p:cNvSpPr txBox="1"/>
          <p:nvPr/>
        </p:nvSpPr>
        <p:spPr>
          <a:xfrm>
            <a:off x="6796715" y="1485614"/>
            <a:ext cx="5164910" cy="3416320"/>
          </a:xfrm>
          <a:prstGeom prst="rect">
            <a:avLst/>
          </a:prstGeom>
          <a:noFill/>
        </p:spPr>
        <p:txBody>
          <a:bodyPr wrap="square" rtlCol="0">
            <a:spAutoFit/>
          </a:bodyPr>
          <a:lstStyle/>
          <a:p>
            <a:pPr algn="l"/>
            <a:r>
              <a:rPr lang="en-US" sz="2400" dirty="0"/>
              <a:t>given a new metric subsequence 𝑡 with length 𝑚, we search for its most similar metric pattern (line 1-2) and check which pattern pool it comes from. If 𝑡 is more similar to an abnormal pattern, it will be predicted as anomalous; otherwise, normal (line 3-7). </a:t>
            </a:r>
            <a:r>
              <a:rPr lang="en-GB" sz="2400" dirty="0"/>
              <a:t>According to the metric pattern, corresponding interpretation can be given.</a:t>
            </a:r>
            <a:endParaRPr lang="en-US" sz="2400" dirty="0"/>
          </a:p>
        </p:txBody>
      </p:sp>
    </p:spTree>
    <p:extLst>
      <p:ext uri="{BB962C8B-B14F-4D97-AF65-F5344CB8AC3E}">
        <p14:creationId xmlns:p14="http://schemas.microsoft.com/office/powerpoint/2010/main" val="3411094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A1D3-E24F-DF30-8AEA-D2DB458FC033}"/>
              </a:ext>
            </a:extLst>
          </p:cNvPr>
          <p:cNvSpPr>
            <a:spLocks noGrp="1"/>
          </p:cNvSpPr>
          <p:nvPr>
            <p:ph type="title"/>
          </p:nvPr>
        </p:nvSpPr>
        <p:spPr/>
        <p:txBody>
          <a:bodyPr/>
          <a:lstStyle/>
          <a:p>
            <a:r>
              <a:rPr lang="en-US" dirty="0"/>
              <a:t>Adaptive Pattern Learning</a:t>
            </a:r>
          </a:p>
        </p:txBody>
      </p:sp>
      <p:sp>
        <p:nvSpPr>
          <p:cNvPr id="3" name="Content Placeholder 2">
            <a:extLst>
              <a:ext uri="{FF2B5EF4-FFF2-40B4-BE49-F238E27FC236}">
                <a16:creationId xmlns:a16="http://schemas.microsoft.com/office/drawing/2014/main" id="{F0875548-51AF-47DB-DC59-B09CCE7BA20C}"/>
              </a:ext>
            </a:extLst>
          </p:cNvPr>
          <p:cNvSpPr>
            <a:spLocks noGrp="1"/>
          </p:cNvSpPr>
          <p:nvPr>
            <p:ph idx="1"/>
          </p:nvPr>
        </p:nvSpPr>
        <p:spPr/>
        <p:txBody>
          <a:bodyPr/>
          <a:lstStyle/>
          <a:p>
            <a:r>
              <a:rPr lang="en-US" dirty="0"/>
              <a:t>The main idea is that given a new subsequence 𝑡, we determine whether it possesses a known metric pattern carried by an existing cluster. If yes, the cluster will absorb 𝑡 as a new member and update its properties; otherwise, a brand-new anomalous cluster with only 𝑡 itself will be created, representing an unseen metric pattern.</a:t>
            </a:r>
          </a:p>
        </p:txBody>
      </p:sp>
    </p:spTree>
    <p:extLst>
      <p:ext uri="{BB962C8B-B14F-4D97-AF65-F5344CB8AC3E}">
        <p14:creationId xmlns:p14="http://schemas.microsoft.com/office/powerpoint/2010/main" val="60386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C6751-64DD-548A-E37A-7A48F6DDD6EE}"/>
              </a:ext>
            </a:extLst>
          </p:cNvPr>
          <p:cNvSpPr>
            <a:spLocks noGrp="1"/>
          </p:cNvSpPr>
          <p:nvPr>
            <p:ph idx="1"/>
          </p:nvPr>
        </p:nvSpPr>
        <p:spPr>
          <a:xfrm>
            <a:off x="169753" y="374121"/>
            <a:ext cx="11852494" cy="5827713"/>
          </a:xfrm>
        </p:spPr>
        <p:txBody>
          <a:bodyPr/>
          <a:lstStyle/>
          <a:p>
            <a:r>
              <a:rPr lang="en-US" dirty="0"/>
              <a:t>Specifically, we first search for the closest pattern of 𝑡. Then, we determine whether 𝑡 should become a new member to the corresponding cluster by checking if the distance D</a:t>
            </a:r>
            <a:r>
              <a:rPr lang="en-GB" dirty="0"/>
              <a:t>_</a:t>
            </a:r>
            <a:r>
              <a:rPr lang="en-US" dirty="0"/>
              <a:t>𝑡 [𝑖𝑑𝑥] is smaller than the largest radius recorded in all clusters, i.e., D</a:t>
            </a:r>
            <a:r>
              <a:rPr lang="en-GB" dirty="0"/>
              <a:t>_</a:t>
            </a:r>
            <a:r>
              <a:rPr lang="en-US" dirty="0"/>
              <a:t>𝑡 [𝑖𝑑𝑥] ≤ Max(R</a:t>
            </a:r>
            <a:r>
              <a:rPr lang="en-GB" dirty="0"/>
              <a:t>_</a:t>
            </a:r>
            <a:r>
              <a:rPr lang="en-US" dirty="0"/>
              <a:t>𝐶 ). If it is the case, 𝑡 should be considered as an old pattern; otherwise, it should be expressing a new pattern.</a:t>
            </a:r>
            <a:r>
              <a:rPr lang="en-GB" dirty="0"/>
              <a:t> Afterward, update the size, radius, and mean vector of the cluster.</a:t>
            </a:r>
          </a:p>
          <a:p>
            <a:endParaRPr lang="en-GB" dirty="0"/>
          </a:p>
          <a:p>
            <a:r>
              <a:rPr lang="en-US" dirty="0"/>
              <a:t>An issue with this strategy is that false positives will accumulate as the unseen patterns can also be normal.</a:t>
            </a:r>
          </a:p>
        </p:txBody>
      </p:sp>
    </p:spTree>
    <p:extLst>
      <p:ext uri="{BB962C8B-B14F-4D97-AF65-F5344CB8AC3E}">
        <p14:creationId xmlns:p14="http://schemas.microsoft.com/office/powerpoint/2010/main" val="73649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0892D-9002-931E-612F-0CBBDAD64BDD}"/>
              </a:ext>
            </a:extLst>
          </p:cNvPr>
          <p:cNvSpPr>
            <a:spLocks noGrp="1"/>
          </p:cNvSpPr>
          <p:nvPr>
            <p:ph idx="1"/>
          </p:nvPr>
        </p:nvSpPr>
        <p:spPr>
          <a:xfrm>
            <a:off x="544076" y="666750"/>
            <a:ext cx="10809724" cy="5510213"/>
          </a:xfrm>
        </p:spPr>
        <p:txBody>
          <a:bodyPr/>
          <a:lstStyle/>
          <a:p>
            <a:pPr algn="just"/>
            <a:r>
              <a:rPr lang="en-US" dirty="0"/>
              <a:t>We alleviate it</a:t>
            </a:r>
            <a:r>
              <a:rPr lang="en-GB" dirty="0"/>
              <a:t> </a:t>
            </a:r>
            <a:r>
              <a:rPr lang="en-US" dirty="0"/>
              <a:t>by setting a threshold to the size of the newly-formed anomalous clusters. The role of the cluster will be switched from abnormal to normal if its size exceeds the threshold. </a:t>
            </a:r>
            <a:endParaRPr lang="en-GB" dirty="0"/>
          </a:p>
          <a:p>
            <a:pPr algn="just"/>
            <a:r>
              <a:rPr lang="en-US" dirty="0"/>
              <a:t>The rationale is that performance anomalies are generally rare events. A large anomalous cluster would mean the particular type of issue it represents occurs too often. However, a pattern with a large frequency tends to be the metric’s normal behavior.</a:t>
            </a:r>
          </a:p>
        </p:txBody>
      </p:sp>
    </p:spTree>
    <p:extLst>
      <p:ext uri="{BB962C8B-B14F-4D97-AF65-F5344CB8AC3E}">
        <p14:creationId xmlns:p14="http://schemas.microsoft.com/office/powerpoint/2010/main" val="1484815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5C1D-719C-5D18-6208-D0A94BDA1866}"/>
              </a:ext>
            </a:extLst>
          </p:cNvPr>
          <p:cNvSpPr>
            <a:spLocks noGrp="1"/>
          </p:cNvSpPr>
          <p:nvPr>
            <p:ph type="title"/>
          </p:nvPr>
        </p:nvSpPr>
        <p:spPr>
          <a:xfrm>
            <a:off x="3932766" y="2766218"/>
            <a:ext cx="4326467" cy="1325563"/>
          </a:xfrm>
        </p:spPr>
        <p:txBody>
          <a:bodyPr vert="horz" lIns="91440" tIns="45720" rIns="91440" bIns="45720" rtlCol="0" anchor="ctr">
            <a:normAutofit/>
          </a:bodyPr>
          <a:lstStyle/>
          <a:p>
            <a:r>
              <a:rPr lang="en-US" sz="5400"/>
              <a:t>EXPERIMENTS</a:t>
            </a:r>
            <a:endParaRPr lang="en-US" sz="5400" dirty="0"/>
          </a:p>
        </p:txBody>
      </p:sp>
    </p:spTree>
    <p:extLst>
      <p:ext uri="{BB962C8B-B14F-4D97-AF65-F5344CB8AC3E}">
        <p14:creationId xmlns:p14="http://schemas.microsoft.com/office/powerpoint/2010/main" val="97987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4E28-D632-4077-9733-3B2D292ACA06}"/>
              </a:ext>
            </a:extLst>
          </p:cNvPr>
          <p:cNvSpPr>
            <a:spLocks noGrp="1"/>
          </p:cNvSpPr>
          <p:nvPr>
            <p:ph type="title"/>
          </p:nvPr>
        </p:nvSpPr>
        <p:spPr/>
        <p:txBody>
          <a:bodyPr/>
          <a:lstStyle/>
          <a:p>
            <a:r>
              <a:rPr lang="en-US" dirty="0"/>
              <a:t>Experiment Setting</a:t>
            </a:r>
          </a:p>
        </p:txBody>
      </p:sp>
      <p:sp>
        <p:nvSpPr>
          <p:cNvPr id="3" name="Content Placeholder 2">
            <a:extLst>
              <a:ext uri="{FF2B5EF4-FFF2-40B4-BE49-F238E27FC236}">
                <a16:creationId xmlns:a16="http://schemas.microsoft.com/office/drawing/2014/main" id="{F2164A79-7219-EA8F-DE3F-B2ACBF199E0F}"/>
              </a:ext>
            </a:extLst>
          </p:cNvPr>
          <p:cNvSpPr>
            <a:spLocks noGrp="1"/>
          </p:cNvSpPr>
          <p:nvPr>
            <p:ph idx="1"/>
          </p:nvPr>
        </p:nvSpPr>
        <p:spPr/>
        <p:txBody>
          <a:bodyPr>
            <a:normAutofit/>
          </a:bodyPr>
          <a:lstStyle/>
          <a:p>
            <a:r>
              <a:rPr lang="en-GB" sz="2700" dirty="0"/>
              <a:t>Public dataset:</a:t>
            </a:r>
          </a:p>
          <a:p>
            <a:pPr lvl="1"/>
            <a:r>
              <a:rPr lang="en-US" sz="2700" dirty="0"/>
              <a:t>Yahoo</a:t>
            </a:r>
            <a:endParaRPr lang="en-GB" sz="2700" dirty="0"/>
          </a:p>
          <a:p>
            <a:pPr lvl="1"/>
            <a:r>
              <a:rPr lang="en-US" sz="2700" dirty="0"/>
              <a:t>AIOps18</a:t>
            </a:r>
            <a:endParaRPr lang="en-GB" sz="2700" dirty="0"/>
          </a:p>
          <a:p>
            <a:r>
              <a:rPr lang="en-GB" sz="2700" dirty="0"/>
              <a:t>Industry dataset:</a:t>
            </a:r>
          </a:p>
          <a:p>
            <a:pPr lvl="1"/>
            <a:r>
              <a:rPr lang="en-US" sz="2700" dirty="0"/>
              <a:t>Huawei Cloud</a:t>
            </a:r>
          </a:p>
        </p:txBody>
      </p:sp>
      <p:pic>
        <p:nvPicPr>
          <p:cNvPr id="6" name="Picture 5">
            <a:extLst>
              <a:ext uri="{FF2B5EF4-FFF2-40B4-BE49-F238E27FC236}">
                <a16:creationId xmlns:a16="http://schemas.microsoft.com/office/drawing/2014/main" id="{F0F34C49-0855-7450-C5A6-BEDFC9B1DECC}"/>
              </a:ext>
            </a:extLst>
          </p:cNvPr>
          <p:cNvPicPr>
            <a:picLocks noChangeAspect="1"/>
          </p:cNvPicPr>
          <p:nvPr/>
        </p:nvPicPr>
        <p:blipFill>
          <a:blip r:embed="rId2"/>
          <a:stretch>
            <a:fillRect/>
          </a:stretch>
        </p:blipFill>
        <p:spPr>
          <a:xfrm>
            <a:off x="4648200" y="1649149"/>
            <a:ext cx="6197600" cy="2565400"/>
          </a:xfrm>
          <a:prstGeom prst="rect">
            <a:avLst/>
          </a:prstGeom>
        </p:spPr>
      </p:pic>
      <p:pic>
        <p:nvPicPr>
          <p:cNvPr id="9" name="Picture 8">
            <a:extLst>
              <a:ext uri="{FF2B5EF4-FFF2-40B4-BE49-F238E27FC236}">
                <a16:creationId xmlns:a16="http://schemas.microsoft.com/office/drawing/2014/main" id="{57227377-51CF-E0AD-8BEE-7FA1E7A4C09F}"/>
              </a:ext>
            </a:extLst>
          </p:cNvPr>
          <p:cNvPicPr>
            <a:picLocks noChangeAspect="1"/>
          </p:cNvPicPr>
          <p:nvPr/>
        </p:nvPicPr>
        <p:blipFill>
          <a:blip r:embed="rId3"/>
          <a:stretch>
            <a:fillRect/>
          </a:stretch>
        </p:blipFill>
        <p:spPr>
          <a:xfrm>
            <a:off x="984249" y="4662751"/>
            <a:ext cx="7306953" cy="1514212"/>
          </a:xfrm>
          <a:prstGeom prst="rect">
            <a:avLst/>
          </a:prstGeom>
        </p:spPr>
      </p:pic>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4E3625F-95E4-9423-C671-B2A8CB6D5BDF}"/>
                  </a:ext>
                </a:extLst>
              </p14:cNvPr>
              <p14:cNvContentPartPr/>
              <p14:nvPr/>
            </p14:nvContentPartPr>
            <p14:xfrm>
              <a:off x="2201053" y="4656453"/>
              <a:ext cx="79560" cy="1847160"/>
            </p14:xfrm>
          </p:contentPart>
        </mc:Choice>
        <mc:Fallback xmlns="">
          <p:pic>
            <p:nvPicPr>
              <p:cNvPr id="11" name="Ink 10">
                <a:extLst>
                  <a:ext uri="{FF2B5EF4-FFF2-40B4-BE49-F238E27FC236}">
                    <a16:creationId xmlns:a16="http://schemas.microsoft.com/office/drawing/2014/main" id="{74E3625F-95E4-9423-C671-B2A8CB6D5BDF}"/>
                  </a:ext>
                </a:extLst>
              </p:cNvPr>
              <p:cNvPicPr/>
              <p:nvPr/>
            </p:nvPicPr>
            <p:blipFill>
              <a:blip r:embed="rId5"/>
              <a:stretch>
                <a:fillRect/>
              </a:stretch>
            </p:blipFill>
            <p:spPr>
              <a:xfrm>
                <a:off x="2185933" y="4641333"/>
                <a:ext cx="110160" cy="187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2">
                <a:extLst>
                  <a:ext uri="{FF2B5EF4-FFF2-40B4-BE49-F238E27FC236}">
                    <a16:creationId xmlns:a16="http://schemas.microsoft.com/office/drawing/2014/main" id="{EFBF90FA-CA33-882D-4991-1B0C443955F2}"/>
                  </a:ext>
                </a:extLst>
              </p14:cNvPr>
              <p14:cNvContentPartPr/>
              <p14:nvPr/>
            </p14:nvContentPartPr>
            <p14:xfrm>
              <a:off x="783013" y="4476453"/>
              <a:ext cx="1439640" cy="397440"/>
            </p14:xfrm>
          </p:contentPart>
        </mc:Choice>
        <mc:Fallback xmlns="">
          <p:pic>
            <p:nvPicPr>
              <p:cNvPr id="22" name="Ink 22">
                <a:extLst>
                  <a:ext uri="{FF2B5EF4-FFF2-40B4-BE49-F238E27FC236}">
                    <a16:creationId xmlns:a16="http://schemas.microsoft.com/office/drawing/2014/main" id="{EFBF90FA-CA33-882D-4991-1B0C443955F2}"/>
                  </a:ext>
                </a:extLst>
              </p:cNvPr>
              <p:cNvPicPr/>
              <p:nvPr/>
            </p:nvPicPr>
            <p:blipFill>
              <a:blip r:embed="rId7"/>
              <a:stretch>
                <a:fillRect/>
              </a:stretch>
            </p:blipFill>
            <p:spPr>
              <a:xfrm>
                <a:off x="767893" y="4461319"/>
                <a:ext cx="1470240" cy="42806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6" name="Ink 26">
                <a:extLst>
                  <a:ext uri="{FF2B5EF4-FFF2-40B4-BE49-F238E27FC236}">
                    <a16:creationId xmlns:a16="http://schemas.microsoft.com/office/drawing/2014/main" id="{D50C172B-92BA-9443-8453-315DEE0B2786}"/>
                  </a:ext>
                </a:extLst>
              </p14:cNvPr>
              <p14:cNvContentPartPr/>
              <p14:nvPr/>
            </p14:nvContentPartPr>
            <p14:xfrm>
              <a:off x="555493" y="4259733"/>
              <a:ext cx="333720" cy="328320"/>
            </p14:xfrm>
          </p:contentPart>
        </mc:Choice>
        <mc:Fallback xmlns="">
          <p:pic>
            <p:nvPicPr>
              <p:cNvPr id="26" name="Ink 26">
                <a:extLst>
                  <a:ext uri="{FF2B5EF4-FFF2-40B4-BE49-F238E27FC236}">
                    <a16:creationId xmlns:a16="http://schemas.microsoft.com/office/drawing/2014/main" id="{D50C172B-92BA-9443-8453-315DEE0B2786}"/>
                  </a:ext>
                </a:extLst>
              </p:cNvPr>
              <p:cNvPicPr/>
              <p:nvPr/>
            </p:nvPicPr>
            <p:blipFill>
              <a:blip r:embed="rId9"/>
              <a:stretch>
                <a:fillRect/>
              </a:stretch>
            </p:blipFill>
            <p:spPr>
              <a:xfrm>
                <a:off x="540373" y="4244253"/>
                <a:ext cx="364320" cy="35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A96E7117-E246-91F6-63F0-B65224E4478F}"/>
                  </a:ext>
                </a:extLst>
              </p14:cNvPr>
              <p14:cNvContentPartPr/>
              <p14:nvPr/>
            </p14:nvContentPartPr>
            <p14:xfrm>
              <a:off x="4979173" y="4693533"/>
              <a:ext cx="127440" cy="1894680"/>
            </p14:xfrm>
          </p:contentPart>
        </mc:Choice>
        <mc:Fallback xmlns="">
          <p:pic>
            <p:nvPicPr>
              <p:cNvPr id="27" name="Ink 26">
                <a:extLst>
                  <a:ext uri="{FF2B5EF4-FFF2-40B4-BE49-F238E27FC236}">
                    <a16:creationId xmlns:a16="http://schemas.microsoft.com/office/drawing/2014/main" id="{A96E7117-E246-91F6-63F0-B65224E4478F}"/>
                  </a:ext>
                </a:extLst>
              </p:cNvPr>
              <p:cNvPicPr/>
              <p:nvPr/>
            </p:nvPicPr>
            <p:blipFill>
              <a:blip r:embed="rId11"/>
              <a:stretch>
                <a:fillRect/>
              </a:stretch>
            </p:blipFill>
            <p:spPr>
              <a:xfrm>
                <a:off x="4964053" y="4678413"/>
                <a:ext cx="157680" cy="1925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 name="Ink 30">
                <a:extLst>
                  <a:ext uri="{FF2B5EF4-FFF2-40B4-BE49-F238E27FC236}">
                    <a16:creationId xmlns:a16="http://schemas.microsoft.com/office/drawing/2014/main" id="{BCB1100E-0BA4-596D-DA42-5DEC8E0C645B}"/>
                  </a:ext>
                </a:extLst>
              </p14:cNvPr>
              <p14:cNvContentPartPr/>
              <p14:nvPr/>
            </p14:nvContentPartPr>
            <p14:xfrm>
              <a:off x="2724853" y="4201413"/>
              <a:ext cx="265320" cy="280800"/>
            </p14:xfrm>
          </p:contentPart>
        </mc:Choice>
        <mc:Fallback xmlns="">
          <p:pic>
            <p:nvPicPr>
              <p:cNvPr id="30" name="Ink 30">
                <a:extLst>
                  <a:ext uri="{FF2B5EF4-FFF2-40B4-BE49-F238E27FC236}">
                    <a16:creationId xmlns:a16="http://schemas.microsoft.com/office/drawing/2014/main" id="{BCB1100E-0BA4-596D-DA42-5DEC8E0C645B}"/>
                  </a:ext>
                </a:extLst>
              </p:cNvPr>
              <p:cNvPicPr/>
              <p:nvPr/>
            </p:nvPicPr>
            <p:blipFill>
              <a:blip r:embed="rId13"/>
              <a:stretch>
                <a:fillRect/>
              </a:stretch>
            </p:blipFill>
            <p:spPr>
              <a:xfrm>
                <a:off x="2709712" y="4186293"/>
                <a:ext cx="295962"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2" name="Ink 42">
                <a:extLst>
                  <a:ext uri="{FF2B5EF4-FFF2-40B4-BE49-F238E27FC236}">
                    <a16:creationId xmlns:a16="http://schemas.microsoft.com/office/drawing/2014/main" id="{3FBAFABA-7AA2-A56D-1375-B2AA0D843513}"/>
                  </a:ext>
                </a:extLst>
              </p14:cNvPr>
              <p14:cNvContentPartPr/>
              <p14:nvPr/>
            </p14:nvContentPartPr>
            <p14:xfrm>
              <a:off x="2624413" y="4545213"/>
              <a:ext cx="937080" cy="370800"/>
            </p14:xfrm>
          </p:contentPart>
        </mc:Choice>
        <mc:Fallback xmlns="">
          <p:pic>
            <p:nvPicPr>
              <p:cNvPr id="42" name="Ink 42">
                <a:extLst>
                  <a:ext uri="{FF2B5EF4-FFF2-40B4-BE49-F238E27FC236}">
                    <a16:creationId xmlns:a16="http://schemas.microsoft.com/office/drawing/2014/main" id="{3FBAFABA-7AA2-A56D-1375-B2AA0D843513}"/>
                  </a:ext>
                </a:extLst>
              </p:cNvPr>
              <p:cNvPicPr/>
              <p:nvPr/>
            </p:nvPicPr>
            <p:blipFill>
              <a:blip r:embed="rId15"/>
              <a:stretch>
                <a:fillRect/>
              </a:stretch>
            </p:blipFill>
            <p:spPr>
              <a:xfrm>
                <a:off x="2609293" y="4530093"/>
                <a:ext cx="96732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1" name="Ink 51">
                <a:extLst>
                  <a:ext uri="{FF2B5EF4-FFF2-40B4-BE49-F238E27FC236}">
                    <a16:creationId xmlns:a16="http://schemas.microsoft.com/office/drawing/2014/main" id="{06556966-14F0-E508-539D-090675F2B5E8}"/>
                  </a:ext>
                </a:extLst>
              </p14:cNvPr>
              <p14:cNvContentPartPr/>
              <p14:nvPr/>
            </p14:nvContentPartPr>
            <p14:xfrm>
              <a:off x="5735893" y="4471413"/>
              <a:ext cx="1154160" cy="301680"/>
            </p14:xfrm>
          </p:contentPart>
        </mc:Choice>
        <mc:Fallback xmlns="">
          <p:pic>
            <p:nvPicPr>
              <p:cNvPr id="51" name="Ink 51">
                <a:extLst>
                  <a:ext uri="{FF2B5EF4-FFF2-40B4-BE49-F238E27FC236}">
                    <a16:creationId xmlns:a16="http://schemas.microsoft.com/office/drawing/2014/main" id="{06556966-14F0-E508-539D-090675F2B5E8}"/>
                  </a:ext>
                </a:extLst>
              </p:cNvPr>
              <p:cNvPicPr/>
              <p:nvPr/>
            </p:nvPicPr>
            <p:blipFill>
              <a:blip r:embed="rId17"/>
              <a:stretch>
                <a:fillRect/>
              </a:stretch>
            </p:blipFill>
            <p:spPr>
              <a:xfrm>
                <a:off x="5720768" y="4455951"/>
                <a:ext cx="1184770" cy="332244"/>
              </a:xfrm>
              <a:prstGeom prst="rect">
                <a:avLst/>
              </a:prstGeom>
            </p:spPr>
          </p:pic>
        </mc:Fallback>
      </mc:AlternateContent>
    </p:spTree>
    <p:extLst>
      <p:ext uri="{BB962C8B-B14F-4D97-AF65-F5344CB8AC3E}">
        <p14:creationId xmlns:p14="http://schemas.microsoft.com/office/powerpoint/2010/main" val="1758986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CB50-2402-150A-0238-AE11FBA5E55E}"/>
              </a:ext>
            </a:extLst>
          </p:cNvPr>
          <p:cNvSpPr>
            <a:spLocks noGrp="1"/>
          </p:cNvSpPr>
          <p:nvPr>
            <p:ph type="title"/>
          </p:nvPr>
        </p:nvSpPr>
        <p:spPr/>
        <p:txBody>
          <a:bodyPr/>
          <a:lstStyle/>
          <a:p>
            <a:r>
              <a:rPr lang="en-US" dirty="0"/>
              <a:t>Experimental Results</a:t>
            </a:r>
          </a:p>
        </p:txBody>
      </p:sp>
      <p:pic>
        <p:nvPicPr>
          <p:cNvPr id="6" name="Content Placeholder 5">
            <a:extLst>
              <a:ext uri="{FF2B5EF4-FFF2-40B4-BE49-F238E27FC236}">
                <a16:creationId xmlns:a16="http://schemas.microsoft.com/office/drawing/2014/main" id="{A056DD1F-910B-FE80-BF01-8529BFE4C872}"/>
              </a:ext>
            </a:extLst>
          </p:cNvPr>
          <p:cNvPicPr>
            <a:picLocks noGrp="1" noChangeAspect="1"/>
          </p:cNvPicPr>
          <p:nvPr>
            <p:ph idx="1"/>
          </p:nvPr>
        </p:nvPicPr>
        <p:blipFill>
          <a:blip r:embed="rId2"/>
          <a:stretch>
            <a:fillRect/>
          </a:stretch>
        </p:blipFill>
        <p:spPr>
          <a:xfrm>
            <a:off x="685800" y="2045494"/>
            <a:ext cx="9931400" cy="3530600"/>
          </a:xfrm>
          <a:prstGeom prst="rect">
            <a:avLst/>
          </a:prstGeom>
        </p:spPr>
      </p:pic>
    </p:spTree>
    <p:extLst>
      <p:ext uri="{BB962C8B-B14F-4D97-AF65-F5344CB8AC3E}">
        <p14:creationId xmlns:p14="http://schemas.microsoft.com/office/powerpoint/2010/main" val="909654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9574AC-C2B7-316A-B4DA-04A466B236BE}"/>
              </a:ext>
            </a:extLst>
          </p:cNvPr>
          <p:cNvPicPr>
            <a:picLocks noChangeAspect="1"/>
          </p:cNvPicPr>
          <p:nvPr/>
        </p:nvPicPr>
        <p:blipFill>
          <a:blip r:embed="rId2"/>
          <a:stretch>
            <a:fillRect/>
          </a:stretch>
        </p:blipFill>
        <p:spPr>
          <a:xfrm>
            <a:off x="567267" y="641350"/>
            <a:ext cx="5638800" cy="3352800"/>
          </a:xfrm>
          <a:prstGeom prst="rect">
            <a:avLst/>
          </a:prstGeom>
        </p:spPr>
      </p:pic>
      <p:pic>
        <p:nvPicPr>
          <p:cNvPr id="9" name="Picture 8">
            <a:extLst>
              <a:ext uri="{FF2B5EF4-FFF2-40B4-BE49-F238E27FC236}">
                <a16:creationId xmlns:a16="http://schemas.microsoft.com/office/drawing/2014/main" id="{C0118C89-98F5-2A8B-D312-3D7F3FED9A73}"/>
              </a:ext>
            </a:extLst>
          </p:cNvPr>
          <p:cNvPicPr>
            <a:picLocks noChangeAspect="1"/>
          </p:cNvPicPr>
          <p:nvPr/>
        </p:nvPicPr>
        <p:blipFill>
          <a:blip r:embed="rId3"/>
          <a:stretch>
            <a:fillRect/>
          </a:stretch>
        </p:blipFill>
        <p:spPr>
          <a:xfrm>
            <a:off x="520700" y="4485217"/>
            <a:ext cx="5575300" cy="1930400"/>
          </a:xfrm>
          <a:prstGeom prst="rect">
            <a:avLst/>
          </a:prstGeom>
        </p:spPr>
      </p:pic>
      <p:pic>
        <p:nvPicPr>
          <p:cNvPr id="12" name="Picture 11">
            <a:extLst>
              <a:ext uri="{FF2B5EF4-FFF2-40B4-BE49-F238E27FC236}">
                <a16:creationId xmlns:a16="http://schemas.microsoft.com/office/drawing/2014/main" id="{7FD1CA54-C49D-30D3-DBC4-DE95CFD7A005}"/>
              </a:ext>
            </a:extLst>
          </p:cNvPr>
          <p:cNvPicPr>
            <a:picLocks noChangeAspect="1"/>
          </p:cNvPicPr>
          <p:nvPr/>
        </p:nvPicPr>
        <p:blipFill>
          <a:blip r:embed="rId4"/>
          <a:stretch>
            <a:fillRect/>
          </a:stretch>
        </p:blipFill>
        <p:spPr>
          <a:xfrm>
            <a:off x="6390217" y="1009650"/>
            <a:ext cx="5676900" cy="2984500"/>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B23080AC-1B85-10A6-7F0E-2A8E710E60D3}"/>
                  </a:ext>
                </a:extLst>
              </p14:cNvPr>
              <p14:cNvContentPartPr/>
              <p14:nvPr/>
            </p14:nvContentPartPr>
            <p14:xfrm>
              <a:off x="8048533" y="1317453"/>
              <a:ext cx="16200" cy="164520"/>
            </p14:xfrm>
          </p:contentPart>
        </mc:Choice>
        <mc:Fallback xmlns="">
          <p:pic>
            <p:nvPicPr>
              <p:cNvPr id="13" name="Ink 12">
                <a:extLst>
                  <a:ext uri="{FF2B5EF4-FFF2-40B4-BE49-F238E27FC236}">
                    <a16:creationId xmlns:a16="http://schemas.microsoft.com/office/drawing/2014/main" id="{B23080AC-1B85-10A6-7F0E-2A8E710E60D3}"/>
                  </a:ext>
                </a:extLst>
              </p:cNvPr>
              <p:cNvPicPr/>
              <p:nvPr/>
            </p:nvPicPr>
            <p:blipFill>
              <a:blip r:embed="rId6"/>
              <a:stretch>
                <a:fillRect/>
              </a:stretch>
            </p:blipFill>
            <p:spPr>
              <a:xfrm>
                <a:off x="8033053" y="1302333"/>
                <a:ext cx="468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05D75269-0B66-C1A4-4E55-7FB92DBE3652}"/>
                  </a:ext>
                </a:extLst>
              </p14:cNvPr>
              <p14:cNvContentPartPr/>
              <p14:nvPr/>
            </p14:nvContentPartPr>
            <p14:xfrm>
              <a:off x="8064373" y="1576653"/>
              <a:ext cx="10800" cy="122040"/>
            </p14:xfrm>
          </p:contentPart>
        </mc:Choice>
        <mc:Fallback xmlns="">
          <p:pic>
            <p:nvPicPr>
              <p:cNvPr id="14" name="Ink 13">
                <a:extLst>
                  <a:ext uri="{FF2B5EF4-FFF2-40B4-BE49-F238E27FC236}">
                    <a16:creationId xmlns:a16="http://schemas.microsoft.com/office/drawing/2014/main" id="{05D75269-0B66-C1A4-4E55-7FB92DBE3652}"/>
                  </a:ext>
                </a:extLst>
              </p:cNvPr>
              <p:cNvPicPr/>
              <p:nvPr/>
            </p:nvPicPr>
            <p:blipFill>
              <a:blip r:embed="rId8"/>
              <a:stretch>
                <a:fillRect/>
              </a:stretch>
            </p:blipFill>
            <p:spPr>
              <a:xfrm>
                <a:off x="8048893" y="1561533"/>
                <a:ext cx="414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5AF47EBC-7AFE-5E51-DB77-F87D9AACA2D5}"/>
                  </a:ext>
                </a:extLst>
              </p14:cNvPr>
              <p14:cNvContentPartPr/>
              <p14:nvPr/>
            </p14:nvContentPartPr>
            <p14:xfrm>
              <a:off x="8090653" y="1804173"/>
              <a:ext cx="10800" cy="148680"/>
            </p14:xfrm>
          </p:contentPart>
        </mc:Choice>
        <mc:Fallback xmlns="">
          <p:pic>
            <p:nvPicPr>
              <p:cNvPr id="15" name="Ink 14">
                <a:extLst>
                  <a:ext uri="{FF2B5EF4-FFF2-40B4-BE49-F238E27FC236}">
                    <a16:creationId xmlns:a16="http://schemas.microsoft.com/office/drawing/2014/main" id="{5AF47EBC-7AFE-5E51-DB77-F87D9AACA2D5}"/>
                  </a:ext>
                </a:extLst>
              </p:cNvPr>
              <p:cNvPicPr/>
              <p:nvPr/>
            </p:nvPicPr>
            <p:blipFill>
              <a:blip r:embed="rId10"/>
              <a:stretch>
                <a:fillRect/>
              </a:stretch>
            </p:blipFill>
            <p:spPr>
              <a:xfrm>
                <a:off x="8075533" y="1789053"/>
                <a:ext cx="4140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5">
                <a:extLst>
                  <a:ext uri="{FF2B5EF4-FFF2-40B4-BE49-F238E27FC236}">
                    <a16:creationId xmlns:a16="http://schemas.microsoft.com/office/drawing/2014/main" id="{2D3FD249-43F9-B283-957E-EC36B0B95661}"/>
                  </a:ext>
                </a:extLst>
              </p14:cNvPr>
              <p14:cNvContentPartPr/>
              <p14:nvPr/>
            </p14:nvContentPartPr>
            <p14:xfrm>
              <a:off x="8101453" y="2878413"/>
              <a:ext cx="21240" cy="180360"/>
            </p14:xfrm>
          </p:contentPart>
        </mc:Choice>
        <mc:Fallback xmlns="">
          <p:pic>
            <p:nvPicPr>
              <p:cNvPr id="23" name="Ink 25">
                <a:extLst>
                  <a:ext uri="{FF2B5EF4-FFF2-40B4-BE49-F238E27FC236}">
                    <a16:creationId xmlns:a16="http://schemas.microsoft.com/office/drawing/2014/main" id="{2D3FD249-43F9-B283-957E-EC36B0B95661}"/>
                  </a:ext>
                </a:extLst>
              </p:cNvPr>
              <p:cNvPicPr/>
              <p:nvPr/>
            </p:nvPicPr>
            <p:blipFill>
              <a:blip r:embed="rId12"/>
              <a:stretch>
                <a:fillRect/>
              </a:stretch>
            </p:blipFill>
            <p:spPr>
              <a:xfrm>
                <a:off x="8086231" y="2863293"/>
                <a:ext cx="5133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5">
                <a:extLst>
                  <a:ext uri="{FF2B5EF4-FFF2-40B4-BE49-F238E27FC236}">
                    <a16:creationId xmlns:a16="http://schemas.microsoft.com/office/drawing/2014/main" id="{05CC287D-E32C-7BF8-7A87-775F86D8FAE6}"/>
                  </a:ext>
                </a:extLst>
              </p14:cNvPr>
              <p14:cNvContentPartPr/>
              <p14:nvPr/>
            </p14:nvContentPartPr>
            <p14:xfrm>
              <a:off x="8085613" y="2597973"/>
              <a:ext cx="16200" cy="191160"/>
            </p14:xfrm>
          </p:contentPart>
        </mc:Choice>
        <mc:Fallback xmlns="">
          <p:pic>
            <p:nvPicPr>
              <p:cNvPr id="24" name="Ink 25">
                <a:extLst>
                  <a:ext uri="{FF2B5EF4-FFF2-40B4-BE49-F238E27FC236}">
                    <a16:creationId xmlns:a16="http://schemas.microsoft.com/office/drawing/2014/main" id="{05CC287D-E32C-7BF8-7A87-775F86D8FAE6}"/>
                  </a:ext>
                </a:extLst>
              </p:cNvPr>
              <p:cNvPicPr/>
              <p:nvPr/>
            </p:nvPicPr>
            <p:blipFill>
              <a:blip r:embed="rId14"/>
              <a:stretch>
                <a:fillRect/>
              </a:stretch>
            </p:blipFill>
            <p:spPr>
              <a:xfrm>
                <a:off x="8070133" y="2582824"/>
                <a:ext cx="46800" cy="22181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5">
                <a:extLst>
                  <a:ext uri="{FF2B5EF4-FFF2-40B4-BE49-F238E27FC236}">
                    <a16:creationId xmlns:a16="http://schemas.microsoft.com/office/drawing/2014/main" id="{6A4689B5-8CC0-6B45-BC8C-D174C8F06A29}"/>
                  </a:ext>
                </a:extLst>
              </p14:cNvPr>
              <p14:cNvContentPartPr/>
              <p14:nvPr/>
            </p14:nvContentPartPr>
            <p14:xfrm>
              <a:off x="8074813" y="2047533"/>
              <a:ext cx="26640" cy="450360"/>
            </p14:xfrm>
          </p:contentPart>
        </mc:Choice>
        <mc:Fallback xmlns="">
          <p:pic>
            <p:nvPicPr>
              <p:cNvPr id="25" name="Ink 25">
                <a:extLst>
                  <a:ext uri="{FF2B5EF4-FFF2-40B4-BE49-F238E27FC236}">
                    <a16:creationId xmlns:a16="http://schemas.microsoft.com/office/drawing/2014/main" id="{6A4689B5-8CC0-6B45-BC8C-D174C8F06A29}"/>
                  </a:ext>
                </a:extLst>
              </p:cNvPr>
              <p:cNvPicPr/>
              <p:nvPr/>
            </p:nvPicPr>
            <p:blipFill>
              <a:blip r:embed="rId16"/>
              <a:stretch>
                <a:fillRect/>
              </a:stretch>
            </p:blipFill>
            <p:spPr>
              <a:xfrm>
                <a:off x="8059693" y="2032401"/>
                <a:ext cx="57240" cy="480984"/>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Ink 39">
                <a:extLst>
                  <a:ext uri="{FF2B5EF4-FFF2-40B4-BE49-F238E27FC236}">
                    <a16:creationId xmlns:a16="http://schemas.microsoft.com/office/drawing/2014/main" id="{E55C557B-713D-7E23-C783-5B8B5EC654F1}"/>
                  </a:ext>
                </a:extLst>
              </p14:cNvPr>
              <p14:cNvContentPartPr/>
              <p14:nvPr/>
            </p14:nvContentPartPr>
            <p14:xfrm>
              <a:off x="11445853" y="2444613"/>
              <a:ext cx="31680" cy="513720"/>
            </p14:xfrm>
          </p:contentPart>
        </mc:Choice>
        <mc:Fallback xmlns="">
          <p:pic>
            <p:nvPicPr>
              <p:cNvPr id="36" name="Ink 39">
                <a:extLst>
                  <a:ext uri="{FF2B5EF4-FFF2-40B4-BE49-F238E27FC236}">
                    <a16:creationId xmlns:a16="http://schemas.microsoft.com/office/drawing/2014/main" id="{E55C557B-713D-7E23-C783-5B8B5EC654F1}"/>
                  </a:ext>
                </a:extLst>
              </p:cNvPr>
              <p:cNvPicPr/>
              <p:nvPr/>
            </p:nvPicPr>
            <p:blipFill>
              <a:blip r:embed="rId18"/>
              <a:stretch>
                <a:fillRect/>
              </a:stretch>
            </p:blipFill>
            <p:spPr>
              <a:xfrm>
                <a:off x="11430547" y="2429493"/>
                <a:ext cx="61936" cy="544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7" name="Ink 39">
                <a:extLst>
                  <a:ext uri="{FF2B5EF4-FFF2-40B4-BE49-F238E27FC236}">
                    <a16:creationId xmlns:a16="http://schemas.microsoft.com/office/drawing/2014/main" id="{C874AC14-696C-F0E7-A64B-11814D0B99E6}"/>
                  </a:ext>
                </a:extLst>
              </p14:cNvPr>
              <p14:cNvContentPartPr/>
              <p14:nvPr/>
            </p14:nvContentPartPr>
            <p14:xfrm>
              <a:off x="11445853" y="2063733"/>
              <a:ext cx="10800" cy="291240"/>
            </p14:xfrm>
          </p:contentPart>
        </mc:Choice>
        <mc:Fallback xmlns="">
          <p:pic>
            <p:nvPicPr>
              <p:cNvPr id="37" name="Ink 39">
                <a:extLst>
                  <a:ext uri="{FF2B5EF4-FFF2-40B4-BE49-F238E27FC236}">
                    <a16:creationId xmlns:a16="http://schemas.microsoft.com/office/drawing/2014/main" id="{C874AC14-696C-F0E7-A64B-11814D0B99E6}"/>
                  </a:ext>
                </a:extLst>
              </p:cNvPr>
              <p:cNvPicPr/>
              <p:nvPr/>
            </p:nvPicPr>
            <p:blipFill>
              <a:blip r:embed="rId20"/>
              <a:stretch>
                <a:fillRect/>
              </a:stretch>
            </p:blipFill>
            <p:spPr>
              <a:xfrm>
                <a:off x="11430373" y="2048253"/>
                <a:ext cx="414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9">
                <a:extLst>
                  <a:ext uri="{FF2B5EF4-FFF2-40B4-BE49-F238E27FC236}">
                    <a16:creationId xmlns:a16="http://schemas.microsoft.com/office/drawing/2014/main" id="{2D7BE857-63E0-74F6-898E-512C8E8C9C25}"/>
                  </a:ext>
                </a:extLst>
              </p14:cNvPr>
              <p14:cNvContentPartPr/>
              <p14:nvPr/>
            </p14:nvContentPartPr>
            <p14:xfrm>
              <a:off x="11450893" y="1677453"/>
              <a:ext cx="16200" cy="291240"/>
            </p14:xfrm>
          </p:contentPart>
        </mc:Choice>
        <mc:Fallback xmlns="">
          <p:pic>
            <p:nvPicPr>
              <p:cNvPr id="38" name="Ink 39">
                <a:extLst>
                  <a:ext uri="{FF2B5EF4-FFF2-40B4-BE49-F238E27FC236}">
                    <a16:creationId xmlns:a16="http://schemas.microsoft.com/office/drawing/2014/main" id="{2D7BE857-63E0-74F6-898E-512C8E8C9C25}"/>
                  </a:ext>
                </a:extLst>
              </p:cNvPr>
              <p:cNvPicPr/>
              <p:nvPr/>
            </p:nvPicPr>
            <p:blipFill>
              <a:blip r:embed="rId22"/>
              <a:stretch>
                <a:fillRect/>
              </a:stretch>
            </p:blipFill>
            <p:spPr>
              <a:xfrm>
                <a:off x="11435773" y="1661973"/>
                <a:ext cx="4680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9">
                <a:extLst>
                  <a:ext uri="{FF2B5EF4-FFF2-40B4-BE49-F238E27FC236}">
                    <a16:creationId xmlns:a16="http://schemas.microsoft.com/office/drawing/2014/main" id="{D508A521-73B6-FEFD-ADD6-46055317795F}"/>
                  </a:ext>
                </a:extLst>
              </p14:cNvPr>
              <p14:cNvContentPartPr/>
              <p14:nvPr/>
            </p14:nvContentPartPr>
            <p14:xfrm>
              <a:off x="11435053" y="1307013"/>
              <a:ext cx="16200" cy="254160"/>
            </p14:xfrm>
          </p:contentPart>
        </mc:Choice>
        <mc:Fallback xmlns="">
          <p:pic>
            <p:nvPicPr>
              <p:cNvPr id="39" name="Ink 39">
                <a:extLst>
                  <a:ext uri="{FF2B5EF4-FFF2-40B4-BE49-F238E27FC236}">
                    <a16:creationId xmlns:a16="http://schemas.microsoft.com/office/drawing/2014/main" id="{D508A521-73B6-FEFD-ADD6-46055317795F}"/>
                  </a:ext>
                </a:extLst>
              </p:cNvPr>
              <p:cNvPicPr/>
              <p:nvPr/>
            </p:nvPicPr>
            <p:blipFill>
              <a:blip r:embed="rId24"/>
              <a:stretch>
                <a:fillRect/>
              </a:stretch>
            </p:blipFill>
            <p:spPr>
              <a:xfrm>
                <a:off x="11419933" y="1291555"/>
                <a:ext cx="46800" cy="284357"/>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 name="Ink 4">
                <a:extLst>
                  <a:ext uri="{FF2B5EF4-FFF2-40B4-BE49-F238E27FC236}">
                    <a16:creationId xmlns:a16="http://schemas.microsoft.com/office/drawing/2014/main" id="{1F0DB0E3-8592-EE78-ED8B-45DF171C8D1D}"/>
                  </a:ext>
                </a:extLst>
              </p14:cNvPr>
              <p14:cNvContentPartPr/>
              <p14:nvPr/>
            </p14:nvContentPartPr>
            <p14:xfrm>
              <a:off x="6058813" y="3550533"/>
              <a:ext cx="259560" cy="381240"/>
            </p14:xfrm>
          </p:contentPart>
        </mc:Choice>
        <mc:Fallback xmlns="">
          <p:pic>
            <p:nvPicPr>
              <p:cNvPr id="4" name="Ink 4">
                <a:extLst>
                  <a:ext uri="{FF2B5EF4-FFF2-40B4-BE49-F238E27FC236}">
                    <a16:creationId xmlns:a16="http://schemas.microsoft.com/office/drawing/2014/main" id="{1F0DB0E3-8592-EE78-ED8B-45DF171C8D1D}"/>
                  </a:ext>
                </a:extLst>
              </p:cNvPr>
              <p:cNvPicPr/>
              <p:nvPr/>
            </p:nvPicPr>
            <p:blipFill>
              <a:blip r:embed="rId26"/>
              <a:stretch>
                <a:fillRect/>
              </a:stretch>
            </p:blipFill>
            <p:spPr>
              <a:xfrm>
                <a:off x="6043693" y="3535413"/>
                <a:ext cx="29016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 name="Ink 4">
                <a:extLst>
                  <a:ext uri="{FF2B5EF4-FFF2-40B4-BE49-F238E27FC236}">
                    <a16:creationId xmlns:a16="http://schemas.microsoft.com/office/drawing/2014/main" id="{9B5AA22E-70F3-D95B-C2A6-130BA256DD86}"/>
                  </a:ext>
                </a:extLst>
              </p14:cNvPr>
              <p14:cNvContentPartPr/>
              <p14:nvPr/>
            </p14:nvContentPartPr>
            <p14:xfrm>
              <a:off x="5947573" y="6000693"/>
              <a:ext cx="344160" cy="365400"/>
            </p14:xfrm>
          </p:contentPart>
        </mc:Choice>
        <mc:Fallback xmlns="">
          <p:pic>
            <p:nvPicPr>
              <p:cNvPr id="5" name="Ink 4">
                <a:extLst>
                  <a:ext uri="{FF2B5EF4-FFF2-40B4-BE49-F238E27FC236}">
                    <a16:creationId xmlns:a16="http://schemas.microsoft.com/office/drawing/2014/main" id="{9B5AA22E-70F3-D95B-C2A6-130BA256DD86}"/>
                  </a:ext>
                </a:extLst>
              </p:cNvPr>
              <p:cNvPicPr/>
              <p:nvPr/>
            </p:nvPicPr>
            <p:blipFill>
              <a:blip r:embed="rId28"/>
              <a:stretch>
                <a:fillRect/>
              </a:stretch>
            </p:blipFill>
            <p:spPr>
              <a:xfrm>
                <a:off x="5932453" y="5985213"/>
                <a:ext cx="374760" cy="396000"/>
              </a:xfrm>
              <a:prstGeom prst="rect">
                <a:avLst/>
              </a:prstGeom>
            </p:spPr>
          </p:pic>
        </mc:Fallback>
      </mc:AlternateContent>
    </p:spTree>
    <p:extLst>
      <p:ext uri="{BB962C8B-B14F-4D97-AF65-F5344CB8AC3E}">
        <p14:creationId xmlns:p14="http://schemas.microsoft.com/office/powerpoint/2010/main" val="4005977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ACDC-3939-280D-3B41-D94526199ECB}"/>
              </a:ext>
            </a:extLst>
          </p:cNvPr>
          <p:cNvSpPr>
            <a:spLocks noGrp="1"/>
          </p:cNvSpPr>
          <p:nvPr>
            <p:ph type="title"/>
          </p:nvPr>
        </p:nvSpPr>
        <p:spPr>
          <a:xfrm>
            <a:off x="4790016" y="2766218"/>
            <a:ext cx="2611967" cy="1325563"/>
          </a:xfrm>
        </p:spPr>
        <p:txBody>
          <a:bodyPr vert="horz" lIns="91440" tIns="45720" rIns="91440" bIns="45720" rtlCol="0" anchor="ctr">
            <a:normAutofit/>
          </a:bodyPr>
          <a:lstStyle/>
          <a:p>
            <a:r>
              <a:rPr lang="en-GB" sz="5400"/>
              <a:t>THANKS</a:t>
            </a:r>
            <a:endParaRPr lang="en-US" sz="5400" dirty="0"/>
          </a:p>
        </p:txBody>
      </p:sp>
    </p:spTree>
    <p:extLst>
      <p:ext uri="{BB962C8B-B14F-4D97-AF65-F5344CB8AC3E}">
        <p14:creationId xmlns:p14="http://schemas.microsoft.com/office/powerpoint/2010/main" val="1267024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E4EDD9-16CE-B006-13B2-DDC5366966FD}"/>
              </a:ext>
            </a:extLst>
          </p:cNvPr>
          <p:cNvPicPr>
            <a:picLocks noChangeAspect="1"/>
          </p:cNvPicPr>
          <p:nvPr/>
        </p:nvPicPr>
        <p:blipFill>
          <a:blip r:embed="rId2"/>
          <a:stretch>
            <a:fillRect/>
          </a:stretch>
        </p:blipFill>
        <p:spPr>
          <a:xfrm>
            <a:off x="1066800" y="1644261"/>
            <a:ext cx="10058400" cy="3569477"/>
          </a:xfrm>
          <a:prstGeom prst="rect">
            <a:avLst/>
          </a:prstGeom>
        </p:spPr>
      </p:pic>
      <p:sp>
        <p:nvSpPr>
          <p:cNvPr id="7" name="TextBox 6">
            <a:extLst>
              <a:ext uri="{FF2B5EF4-FFF2-40B4-BE49-F238E27FC236}">
                <a16:creationId xmlns:a16="http://schemas.microsoft.com/office/drawing/2014/main" id="{63407138-43EE-4125-2231-2597600BC79E}"/>
              </a:ext>
            </a:extLst>
          </p:cNvPr>
          <p:cNvSpPr txBox="1"/>
          <p:nvPr/>
        </p:nvSpPr>
        <p:spPr>
          <a:xfrm>
            <a:off x="523688" y="6051176"/>
            <a:ext cx="3124449" cy="672352"/>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57935EA4-91E1-9BA3-0CA4-3A23619184C9}"/>
              </a:ext>
            </a:extLst>
          </p:cNvPr>
          <p:cNvSpPr txBox="1"/>
          <p:nvPr/>
        </p:nvSpPr>
        <p:spPr>
          <a:xfrm>
            <a:off x="257111" y="6051174"/>
            <a:ext cx="3124449" cy="369332"/>
          </a:xfrm>
          <a:prstGeom prst="rect">
            <a:avLst/>
          </a:prstGeom>
          <a:noFill/>
        </p:spPr>
        <p:txBody>
          <a:bodyPr wrap="square" rtlCol="0">
            <a:spAutoFit/>
          </a:bodyPr>
          <a:lstStyle/>
          <a:p>
            <a:pPr algn="l"/>
            <a:r>
              <a:rPr lang="en-GB" dirty="0"/>
              <a:t>ICSE22</a:t>
            </a:r>
          </a:p>
        </p:txBody>
      </p:sp>
    </p:spTree>
    <p:extLst>
      <p:ext uri="{BB962C8B-B14F-4D97-AF65-F5344CB8AC3E}">
        <p14:creationId xmlns:p14="http://schemas.microsoft.com/office/powerpoint/2010/main" val="85774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3B66-93D9-5345-9BCF-E7F0FE194B2C}"/>
              </a:ext>
            </a:extLst>
          </p:cNvPr>
          <p:cNvSpPr>
            <a:spLocks noGrp="1"/>
          </p:cNvSpPr>
          <p:nvPr>
            <p:ph type="title"/>
          </p:nvPr>
        </p:nvSpPr>
        <p:spPr>
          <a:xfrm>
            <a:off x="4172198" y="2634161"/>
            <a:ext cx="3847603" cy="1589678"/>
          </a:xfrm>
        </p:spPr>
        <p:txBody>
          <a:bodyPr>
            <a:normAutofit/>
          </a:bodyPr>
          <a:lstStyle/>
          <a:p>
            <a:r>
              <a:rPr lang="en-GB" sz="5400" dirty="0"/>
              <a:t>Introduction </a:t>
            </a:r>
            <a:endParaRPr lang="en-US" sz="5400" dirty="0"/>
          </a:p>
        </p:txBody>
      </p:sp>
    </p:spTree>
    <p:extLst>
      <p:ext uri="{BB962C8B-B14F-4D97-AF65-F5344CB8AC3E}">
        <p14:creationId xmlns:p14="http://schemas.microsoft.com/office/powerpoint/2010/main" val="1726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E709F-D057-902C-85DC-9D97BE6AE3B2}"/>
              </a:ext>
            </a:extLst>
          </p:cNvPr>
          <p:cNvSpPr>
            <a:spLocks noGrp="1"/>
          </p:cNvSpPr>
          <p:nvPr>
            <p:ph type="title"/>
          </p:nvPr>
        </p:nvSpPr>
        <p:spPr/>
        <p:txBody>
          <a:bodyPr/>
          <a:lstStyle/>
          <a:p>
            <a:r>
              <a:rPr lang="en-GB" dirty="0"/>
              <a:t>Background</a:t>
            </a:r>
            <a:endParaRPr lang="en-US" dirty="0"/>
          </a:p>
        </p:txBody>
      </p:sp>
      <p:sp>
        <p:nvSpPr>
          <p:cNvPr id="3" name="Content Placeholder 2">
            <a:extLst>
              <a:ext uri="{FF2B5EF4-FFF2-40B4-BE49-F238E27FC236}">
                <a16:creationId xmlns:a16="http://schemas.microsoft.com/office/drawing/2014/main" id="{839ABA84-1AE9-30D7-58F0-3B9C7B8759D5}"/>
              </a:ext>
            </a:extLst>
          </p:cNvPr>
          <p:cNvSpPr>
            <a:spLocks noGrp="1"/>
          </p:cNvSpPr>
          <p:nvPr>
            <p:ph idx="1"/>
          </p:nvPr>
        </p:nvSpPr>
        <p:spPr>
          <a:xfrm>
            <a:off x="348627" y="1825625"/>
            <a:ext cx="11529607" cy="4351338"/>
          </a:xfrm>
        </p:spPr>
        <p:txBody>
          <a:bodyPr>
            <a:normAutofit/>
          </a:bodyPr>
          <a:lstStyle/>
          <a:p>
            <a:r>
              <a:rPr lang="en-GB" dirty="0"/>
              <a:t>T</a:t>
            </a:r>
            <a:r>
              <a:rPr lang="en-US" dirty="0"/>
              <a:t>he performance of online service systems</a:t>
            </a:r>
            <a:r>
              <a:rPr lang="en-GB" dirty="0"/>
              <a:t> (e.g., apis of codex)</a:t>
            </a:r>
            <a:r>
              <a:rPr lang="en-US" dirty="0"/>
              <a:t> is an important quality attribute. As online services need to serve millions of customers worldwide, a short period of performance degradation could lead to economic loss and user dissatisfaction. Therefore, proactive and even adaptive system troubleshooting has become the core competence of online service providers</a:t>
            </a:r>
            <a:r>
              <a:rPr lang="en-GB" dirty="0"/>
              <a:t>, such component is called Automated Anomaly Detection System(AADS). Besides, their performances are monitored by various metrics (e.g., the CPU usage of an application, service response delay), which are normally exploited by AADS for analysis.</a:t>
            </a:r>
          </a:p>
          <a:p>
            <a:endParaRPr lang="en-US" dirty="0"/>
          </a:p>
        </p:txBody>
      </p:sp>
    </p:spTree>
    <p:extLst>
      <p:ext uri="{BB962C8B-B14F-4D97-AF65-F5344CB8AC3E}">
        <p14:creationId xmlns:p14="http://schemas.microsoft.com/office/powerpoint/2010/main" val="267655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BCD371-B98C-C354-7A11-1DB154DE68AB}"/>
              </a:ext>
            </a:extLst>
          </p:cNvPr>
          <p:cNvPicPr>
            <a:picLocks noChangeAspect="1"/>
          </p:cNvPicPr>
          <p:nvPr/>
        </p:nvPicPr>
        <p:blipFill>
          <a:blip r:embed="rId2"/>
          <a:stretch>
            <a:fillRect/>
          </a:stretch>
        </p:blipFill>
        <p:spPr>
          <a:xfrm>
            <a:off x="2762250" y="1301750"/>
            <a:ext cx="6667500" cy="4254500"/>
          </a:xfrm>
          <a:prstGeom prst="rect">
            <a:avLst/>
          </a:prstGeom>
        </p:spPr>
      </p:pic>
    </p:spTree>
    <p:extLst>
      <p:ext uri="{BB962C8B-B14F-4D97-AF65-F5344CB8AC3E}">
        <p14:creationId xmlns:p14="http://schemas.microsoft.com/office/powerpoint/2010/main" val="220156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40EA3-FFFF-06FD-F4EA-20721E50891F}"/>
              </a:ext>
            </a:extLst>
          </p:cNvPr>
          <p:cNvSpPr>
            <a:spLocks noGrp="1"/>
          </p:cNvSpPr>
          <p:nvPr>
            <p:ph type="title"/>
          </p:nvPr>
        </p:nvSpPr>
        <p:spPr/>
        <p:txBody>
          <a:bodyPr/>
          <a:lstStyle/>
          <a:p>
            <a:r>
              <a:rPr lang="en-GB" dirty="0"/>
              <a:t>Motivation</a:t>
            </a:r>
            <a:endParaRPr lang="en-US" dirty="0"/>
          </a:p>
        </p:txBody>
      </p:sp>
      <p:sp>
        <p:nvSpPr>
          <p:cNvPr id="3" name="Content Placeholder 2">
            <a:extLst>
              <a:ext uri="{FF2B5EF4-FFF2-40B4-BE49-F238E27FC236}">
                <a16:creationId xmlns:a16="http://schemas.microsoft.com/office/drawing/2014/main" id="{EBEFE297-7B79-2B93-9B1C-CF95EC62A36A}"/>
              </a:ext>
            </a:extLst>
          </p:cNvPr>
          <p:cNvSpPr>
            <a:spLocks noGrp="1"/>
          </p:cNvSpPr>
          <p:nvPr>
            <p:ph idx="1"/>
          </p:nvPr>
        </p:nvSpPr>
        <p:spPr/>
        <p:txBody>
          <a:bodyPr/>
          <a:lstStyle/>
          <a:p>
            <a:pPr algn="just"/>
            <a:r>
              <a:rPr lang="en-US" dirty="0"/>
              <a:t>most of the existing </a:t>
            </a:r>
            <a:r>
              <a:rPr lang="en-GB" dirty="0"/>
              <a:t>AADS</a:t>
            </a:r>
            <a:r>
              <a:rPr lang="en-US" dirty="0"/>
              <a:t> does not possess the merit of interpretability. Specifically, at each timestamp, they calculate a probability indicating the likelihood of performance anomalies. A threshold is then chosen to convert the probability into a binary label – normal vs. anomaly.</a:t>
            </a:r>
            <a:endParaRPr lang="en-GB" dirty="0"/>
          </a:p>
          <a:p>
            <a:pPr algn="just"/>
            <a:r>
              <a:rPr lang="en-US" dirty="0"/>
              <a:t>many </a:t>
            </a:r>
            <a:r>
              <a:rPr lang="en-GB" dirty="0"/>
              <a:t>state-of-the-art</a:t>
            </a:r>
            <a:r>
              <a:rPr lang="en-US" dirty="0"/>
              <a:t> methods train models with historical metric data in an offline setting. As online services continuously undergo feature upgrades and system renewal, the patterns of metrics may evolve accordingly, i.e., concept drift</a:t>
            </a:r>
            <a:r>
              <a:rPr lang="en-GB" dirty="0"/>
              <a:t>.</a:t>
            </a:r>
            <a:endParaRPr lang="en-US" dirty="0"/>
          </a:p>
        </p:txBody>
      </p:sp>
    </p:spTree>
    <p:extLst>
      <p:ext uri="{BB962C8B-B14F-4D97-AF65-F5344CB8AC3E}">
        <p14:creationId xmlns:p14="http://schemas.microsoft.com/office/powerpoint/2010/main" val="168441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CBC6-1539-8548-4D85-4582186EE352}"/>
              </a:ext>
            </a:extLst>
          </p:cNvPr>
          <p:cNvSpPr>
            <a:spLocks noGrp="1"/>
          </p:cNvSpPr>
          <p:nvPr>
            <p:ph type="title"/>
          </p:nvPr>
        </p:nvSpPr>
        <p:spPr/>
        <p:txBody>
          <a:bodyPr/>
          <a:lstStyle/>
          <a:p>
            <a:r>
              <a:rPr lang="en-GB" dirty="0"/>
              <a:t>Solution &amp; Experimental Results</a:t>
            </a:r>
            <a:endParaRPr lang="en-US" dirty="0"/>
          </a:p>
        </p:txBody>
      </p:sp>
      <p:sp>
        <p:nvSpPr>
          <p:cNvPr id="3" name="Content Placeholder 2">
            <a:extLst>
              <a:ext uri="{FF2B5EF4-FFF2-40B4-BE49-F238E27FC236}">
                <a16:creationId xmlns:a16="http://schemas.microsoft.com/office/drawing/2014/main" id="{1CD0E85F-41A4-6E41-C093-295BACFC0FC7}"/>
              </a:ext>
            </a:extLst>
          </p:cNvPr>
          <p:cNvSpPr>
            <a:spLocks noGrp="1"/>
          </p:cNvSpPr>
          <p:nvPr>
            <p:ph idx="1"/>
          </p:nvPr>
        </p:nvSpPr>
        <p:spPr/>
        <p:txBody>
          <a:bodyPr/>
          <a:lstStyle/>
          <a:p>
            <a:pPr algn="just"/>
            <a:r>
              <a:rPr lang="en-US" dirty="0"/>
              <a:t>In this paper, we propose ADSketch, a performance anomaly detection approach for online service systems based on pattern sketching, which is interpretable and adaptive. The main idea is to identify discriminative subsequences from metric time series that can represent classes of service performance issues.</a:t>
            </a:r>
            <a:endParaRPr lang="en-GB" dirty="0"/>
          </a:p>
          <a:p>
            <a:pPr algn="just"/>
            <a:r>
              <a:rPr lang="en-US" dirty="0"/>
              <a:t>Experimental results demonstrate the superiority of our design over the existing state-of-the-art time series anomaly detectors on both public and industrial data. In particular, we have achieved an average F1 score of over 0.8 in production systems.</a:t>
            </a:r>
          </a:p>
        </p:txBody>
      </p:sp>
    </p:spTree>
    <p:extLst>
      <p:ext uri="{BB962C8B-B14F-4D97-AF65-F5344CB8AC3E}">
        <p14:creationId xmlns:p14="http://schemas.microsoft.com/office/powerpoint/2010/main" val="403845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C75F-C8A3-E5BD-AA39-5203D09AFCE7}"/>
              </a:ext>
            </a:extLst>
          </p:cNvPr>
          <p:cNvSpPr>
            <a:spLocks noGrp="1"/>
          </p:cNvSpPr>
          <p:nvPr>
            <p:ph type="title"/>
          </p:nvPr>
        </p:nvSpPr>
        <p:spPr>
          <a:xfrm>
            <a:off x="4086225" y="2766218"/>
            <a:ext cx="4019550" cy="1325563"/>
          </a:xfrm>
        </p:spPr>
        <p:txBody>
          <a:bodyPr vert="horz" lIns="91440" tIns="45720" rIns="91440" bIns="45720" rtlCol="0" anchor="ctr">
            <a:normAutofit/>
          </a:bodyPr>
          <a:lstStyle/>
          <a:p>
            <a:r>
              <a:rPr lang="en-GB" sz="5400"/>
              <a:t>Methodology</a:t>
            </a:r>
            <a:endParaRPr lang="en-US" sz="5400" dirty="0"/>
          </a:p>
        </p:txBody>
      </p:sp>
    </p:spTree>
    <p:extLst>
      <p:ext uri="{BB962C8B-B14F-4D97-AF65-F5344CB8AC3E}">
        <p14:creationId xmlns:p14="http://schemas.microsoft.com/office/powerpoint/2010/main" val="32445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3911-D716-B6E2-178F-D61A68093F44}"/>
              </a:ext>
            </a:extLst>
          </p:cNvPr>
          <p:cNvSpPr>
            <a:spLocks noGrp="1"/>
          </p:cNvSpPr>
          <p:nvPr>
            <p:ph type="title"/>
          </p:nvPr>
        </p:nvSpPr>
        <p:spPr/>
        <p:txBody>
          <a:bodyPr/>
          <a:lstStyle/>
          <a:p>
            <a:r>
              <a:rPr lang="en-US" dirty="0"/>
              <a:t>Offline Anomaly Detection</a:t>
            </a:r>
          </a:p>
        </p:txBody>
      </p:sp>
      <p:pic>
        <p:nvPicPr>
          <p:cNvPr id="6" name="Content Placeholder 5">
            <a:extLst>
              <a:ext uri="{FF2B5EF4-FFF2-40B4-BE49-F238E27FC236}">
                <a16:creationId xmlns:a16="http://schemas.microsoft.com/office/drawing/2014/main" id="{E4BB97D7-ABB5-0736-5FD8-EA1E69A86291}"/>
              </a:ext>
            </a:extLst>
          </p:cNvPr>
          <p:cNvPicPr>
            <a:picLocks noGrp="1" noChangeAspect="1"/>
          </p:cNvPicPr>
          <p:nvPr>
            <p:ph idx="1"/>
          </p:nvPr>
        </p:nvPicPr>
        <p:blipFill>
          <a:blip r:embed="rId2"/>
          <a:stretch>
            <a:fillRect/>
          </a:stretch>
        </p:blipFill>
        <p:spPr>
          <a:xfrm>
            <a:off x="163504" y="1511877"/>
            <a:ext cx="5393306" cy="4906169"/>
          </a:xfrm>
          <a:prstGeom prst="rect">
            <a:avLst/>
          </a:prstGeom>
        </p:spPr>
      </p:pic>
      <mc:AlternateContent xmlns:mc="http://schemas.openxmlformats.org/markup-compatibility/2006" xmlns:p14="http://schemas.microsoft.com/office/powerpoint/2010/main">
        <mc:Choice Requires="p14">
          <p:contentPart p14:bwMode="auto" r:id="rId3">
            <p14:nvContentPartPr>
              <p14:cNvPr id="39" name="Ink 39">
                <a:extLst>
                  <a:ext uri="{FF2B5EF4-FFF2-40B4-BE49-F238E27FC236}">
                    <a16:creationId xmlns:a16="http://schemas.microsoft.com/office/drawing/2014/main" id="{40FB3214-E2CA-F860-BD48-83553AE5F893}"/>
                  </a:ext>
                </a:extLst>
              </p14:cNvPr>
              <p14:cNvContentPartPr/>
              <p14:nvPr/>
            </p14:nvContentPartPr>
            <p14:xfrm>
              <a:off x="428587" y="6042026"/>
              <a:ext cx="1307160" cy="222840"/>
            </p14:xfrm>
          </p:contentPart>
        </mc:Choice>
        <mc:Fallback xmlns="">
          <p:pic>
            <p:nvPicPr>
              <p:cNvPr id="39" name="Ink 39">
                <a:extLst>
                  <a:ext uri="{FF2B5EF4-FFF2-40B4-BE49-F238E27FC236}">
                    <a16:creationId xmlns:a16="http://schemas.microsoft.com/office/drawing/2014/main" id="{40FB3214-E2CA-F860-BD48-83553AE5F893}"/>
                  </a:ext>
                </a:extLst>
              </p:cNvPr>
              <p:cNvPicPr/>
              <p:nvPr/>
            </p:nvPicPr>
            <p:blipFill>
              <a:blip r:embed="rId4"/>
              <a:stretch>
                <a:fillRect/>
              </a:stretch>
            </p:blipFill>
            <p:spPr>
              <a:xfrm>
                <a:off x="413111" y="6026882"/>
                <a:ext cx="1337392" cy="25349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7" name="Ink 47">
                <a:extLst>
                  <a:ext uri="{FF2B5EF4-FFF2-40B4-BE49-F238E27FC236}">
                    <a16:creationId xmlns:a16="http://schemas.microsoft.com/office/drawing/2014/main" id="{FBE418AD-0AC8-F4A9-589B-ED3B2BF4A998}"/>
                  </a:ext>
                </a:extLst>
              </p14:cNvPr>
              <p14:cNvContentPartPr/>
              <p14:nvPr/>
            </p14:nvContentPartPr>
            <p14:xfrm>
              <a:off x="439027" y="6359546"/>
              <a:ext cx="386640" cy="227880"/>
            </p14:xfrm>
          </p:contentPart>
        </mc:Choice>
        <mc:Fallback xmlns="">
          <p:pic>
            <p:nvPicPr>
              <p:cNvPr id="47" name="Ink 47">
                <a:extLst>
                  <a:ext uri="{FF2B5EF4-FFF2-40B4-BE49-F238E27FC236}">
                    <a16:creationId xmlns:a16="http://schemas.microsoft.com/office/drawing/2014/main" id="{FBE418AD-0AC8-F4A9-589B-ED3B2BF4A998}"/>
                  </a:ext>
                </a:extLst>
              </p:cNvPr>
              <p:cNvPicPr/>
              <p:nvPr/>
            </p:nvPicPr>
            <p:blipFill>
              <a:blip r:embed="rId6"/>
              <a:stretch>
                <a:fillRect/>
              </a:stretch>
            </p:blipFill>
            <p:spPr>
              <a:xfrm>
                <a:off x="423907" y="6344426"/>
                <a:ext cx="41724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7" name="Ink 67">
                <a:extLst>
                  <a:ext uri="{FF2B5EF4-FFF2-40B4-BE49-F238E27FC236}">
                    <a16:creationId xmlns:a16="http://schemas.microsoft.com/office/drawing/2014/main" id="{FFFC8428-13D7-E56B-B9CA-6AAC44D5DACF}"/>
                  </a:ext>
                </a:extLst>
              </p14:cNvPr>
              <p14:cNvContentPartPr/>
              <p14:nvPr/>
            </p14:nvContentPartPr>
            <p14:xfrm>
              <a:off x="1031587" y="6354506"/>
              <a:ext cx="640800" cy="280800"/>
            </p14:xfrm>
          </p:contentPart>
        </mc:Choice>
        <mc:Fallback xmlns="">
          <p:pic>
            <p:nvPicPr>
              <p:cNvPr id="67" name="Ink 67">
                <a:extLst>
                  <a:ext uri="{FF2B5EF4-FFF2-40B4-BE49-F238E27FC236}">
                    <a16:creationId xmlns:a16="http://schemas.microsoft.com/office/drawing/2014/main" id="{FFFC8428-13D7-E56B-B9CA-6AAC44D5DACF}"/>
                  </a:ext>
                </a:extLst>
              </p:cNvPr>
              <p:cNvPicPr/>
              <p:nvPr/>
            </p:nvPicPr>
            <p:blipFill>
              <a:blip r:embed="rId8"/>
              <a:stretch>
                <a:fillRect/>
              </a:stretch>
            </p:blipFill>
            <p:spPr>
              <a:xfrm>
                <a:off x="1016467" y="6339026"/>
                <a:ext cx="6710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1" name="Ink 71">
                <a:extLst>
                  <a:ext uri="{FF2B5EF4-FFF2-40B4-BE49-F238E27FC236}">
                    <a16:creationId xmlns:a16="http://schemas.microsoft.com/office/drawing/2014/main" id="{A3EDC25E-0923-C77E-34A4-58333435851A}"/>
                  </a:ext>
                </a:extLst>
              </p14:cNvPr>
              <p14:cNvContentPartPr/>
              <p14:nvPr/>
            </p14:nvContentPartPr>
            <p14:xfrm>
              <a:off x="1698307" y="6465386"/>
              <a:ext cx="254520" cy="169200"/>
            </p14:xfrm>
          </p:contentPart>
        </mc:Choice>
        <mc:Fallback xmlns="">
          <p:pic>
            <p:nvPicPr>
              <p:cNvPr id="71" name="Ink 71">
                <a:extLst>
                  <a:ext uri="{FF2B5EF4-FFF2-40B4-BE49-F238E27FC236}">
                    <a16:creationId xmlns:a16="http://schemas.microsoft.com/office/drawing/2014/main" id="{A3EDC25E-0923-C77E-34A4-58333435851A}"/>
                  </a:ext>
                </a:extLst>
              </p:cNvPr>
              <p:cNvPicPr/>
              <p:nvPr/>
            </p:nvPicPr>
            <p:blipFill>
              <a:blip r:embed="rId10"/>
              <a:stretch>
                <a:fillRect/>
              </a:stretch>
            </p:blipFill>
            <p:spPr>
              <a:xfrm>
                <a:off x="1683187" y="6450266"/>
                <a:ext cx="2847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1" name="Ink 81">
                <a:extLst>
                  <a:ext uri="{FF2B5EF4-FFF2-40B4-BE49-F238E27FC236}">
                    <a16:creationId xmlns:a16="http://schemas.microsoft.com/office/drawing/2014/main" id="{3A15E71D-E3F3-54B6-CFBD-B676481E5923}"/>
                  </a:ext>
                </a:extLst>
              </p14:cNvPr>
              <p14:cNvContentPartPr/>
              <p14:nvPr/>
            </p14:nvContentPartPr>
            <p14:xfrm>
              <a:off x="2116987" y="6317426"/>
              <a:ext cx="1116360" cy="312120"/>
            </p14:xfrm>
          </p:contentPart>
        </mc:Choice>
        <mc:Fallback xmlns="">
          <p:pic>
            <p:nvPicPr>
              <p:cNvPr id="81" name="Ink 81">
                <a:extLst>
                  <a:ext uri="{FF2B5EF4-FFF2-40B4-BE49-F238E27FC236}">
                    <a16:creationId xmlns:a16="http://schemas.microsoft.com/office/drawing/2014/main" id="{3A15E71D-E3F3-54B6-CFBD-B676481E5923}"/>
                  </a:ext>
                </a:extLst>
              </p:cNvPr>
              <p:cNvPicPr/>
              <p:nvPr/>
            </p:nvPicPr>
            <p:blipFill>
              <a:blip r:embed="rId12"/>
              <a:stretch>
                <a:fillRect/>
              </a:stretch>
            </p:blipFill>
            <p:spPr>
              <a:xfrm>
                <a:off x="2101867" y="6301946"/>
                <a:ext cx="114660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6" name="Ink 86">
                <a:extLst>
                  <a:ext uri="{FF2B5EF4-FFF2-40B4-BE49-F238E27FC236}">
                    <a16:creationId xmlns:a16="http://schemas.microsoft.com/office/drawing/2014/main" id="{FADD9872-0140-ADF4-DF23-F37918AEE58E}"/>
                  </a:ext>
                </a:extLst>
              </p14:cNvPr>
              <p14:cNvContentPartPr/>
              <p14:nvPr/>
            </p14:nvContentPartPr>
            <p14:xfrm>
              <a:off x="3392467" y="6306626"/>
              <a:ext cx="730080" cy="275400"/>
            </p14:xfrm>
          </p:contentPart>
        </mc:Choice>
        <mc:Fallback xmlns="">
          <p:pic>
            <p:nvPicPr>
              <p:cNvPr id="86" name="Ink 86">
                <a:extLst>
                  <a:ext uri="{FF2B5EF4-FFF2-40B4-BE49-F238E27FC236}">
                    <a16:creationId xmlns:a16="http://schemas.microsoft.com/office/drawing/2014/main" id="{FADD9872-0140-ADF4-DF23-F37918AEE58E}"/>
                  </a:ext>
                </a:extLst>
              </p:cNvPr>
              <p:cNvPicPr/>
              <p:nvPr/>
            </p:nvPicPr>
            <p:blipFill>
              <a:blip r:embed="rId14"/>
              <a:stretch>
                <a:fillRect/>
              </a:stretch>
            </p:blipFill>
            <p:spPr>
              <a:xfrm>
                <a:off x="3376987" y="6291506"/>
                <a:ext cx="760320" cy="306000"/>
              </a:xfrm>
              <a:prstGeom prst="rect">
                <a:avLst/>
              </a:prstGeom>
            </p:spPr>
          </p:pic>
        </mc:Fallback>
      </mc:AlternateContent>
      <p:sp>
        <p:nvSpPr>
          <p:cNvPr id="87" name="TextBox 86">
            <a:extLst>
              <a:ext uri="{FF2B5EF4-FFF2-40B4-BE49-F238E27FC236}">
                <a16:creationId xmlns:a16="http://schemas.microsoft.com/office/drawing/2014/main" id="{E21B96C9-49F3-93B8-77E2-64EC2F5987FA}"/>
              </a:ext>
            </a:extLst>
          </p:cNvPr>
          <p:cNvSpPr txBox="1"/>
          <p:nvPr/>
        </p:nvSpPr>
        <p:spPr>
          <a:xfrm>
            <a:off x="5372338" y="1444440"/>
            <a:ext cx="6544495" cy="5105546"/>
          </a:xfrm>
          <a:prstGeom prst="rect">
            <a:avLst/>
          </a:prstGeom>
        </p:spPr>
        <p:txBody>
          <a:bodyPr vert="horz" lIns="91440" tIns="45720" rIns="91440" bIns="45720" rtlCol="0">
            <a:normAutofit fontScale="92500"/>
          </a:bodyPr>
          <a:lstStyle>
            <a:lvl1pPr marL="228600" indent="-228600" algn="just">
              <a:lnSpc>
                <a:spcPct val="90000"/>
              </a:lnSpc>
              <a:spcBef>
                <a:spcPts val="1000"/>
              </a:spcBef>
              <a:buFont typeface="Arial" panose="020B0604020202020204" pitchFamily="34" charset="0"/>
              <a:buChar char="•"/>
              <a:defRPr sz="28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2400" dirty="0"/>
              <a:t>calculating the smallest pair-wise distance</a:t>
            </a:r>
            <a:r>
              <a:rPr lang="en-GB" sz="2400" dirty="0"/>
              <a:t>, line 1,2</a:t>
            </a:r>
          </a:p>
          <a:p>
            <a:r>
              <a:rPr lang="en-GB" sz="2400" dirty="0"/>
              <a:t>Connect nodes (</a:t>
            </a:r>
            <a:r>
              <a:rPr lang="en-GB" sz="2400" dirty="0" err="1"/>
              <a:t>subseqs</a:t>
            </a:r>
            <a:r>
              <a:rPr lang="en-GB" sz="2400" dirty="0"/>
              <a:t>) to construct graphs, line 3</a:t>
            </a:r>
          </a:p>
          <a:p>
            <a:r>
              <a:rPr lang="en-US" sz="2400" dirty="0"/>
              <a:t>introduce a percentile threshold (i.e., 𝑝 ) on </a:t>
            </a:r>
            <a:r>
              <a:rPr lang="en-GB" sz="2400" dirty="0"/>
              <a:t>cut edges. Subgraphs with single nodes are anomaly candidates. Line 4</a:t>
            </a:r>
          </a:p>
          <a:p>
            <a:r>
              <a:rPr lang="en-GB" sz="2400" dirty="0"/>
              <a:t>Merge similar subgraphs to form clusters via Affinity propagation algorithm(operated on mean vector), line 5,6</a:t>
            </a:r>
          </a:p>
          <a:p>
            <a:r>
              <a:rPr lang="en-GB" sz="2400" dirty="0"/>
              <a:t>Check whether the cluster contain only anomaly candidates, if so, anomaly, otherwise, normal. Line 7-15.</a:t>
            </a:r>
          </a:p>
          <a:p>
            <a:r>
              <a:rPr lang="en-US" sz="2400" dirty="0"/>
              <a:t>for each metric pattern</a:t>
            </a:r>
            <a:r>
              <a:rPr lang="en-GB" sz="2400" dirty="0"/>
              <a:t> (cluster)</a:t>
            </a:r>
            <a:r>
              <a:rPr lang="en-US" sz="2400" dirty="0"/>
              <a:t>, domain engineers will label the type of performance issue that triggers it.</a:t>
            </a:r>
            <a:r>
              <a:rPr lang="en-GB" sz="2400" dirty="0"/>
              <a:t> For interpretation.</a:t>
            </a:r>
            <a:endParaRPr lang="en-US" sz="2400" dirty="0"/>
          </a:p>
        </p:txBody>
      </p:sp>
      <mc:AlternateContent xmlns:mc="http://schemas.openxmlformats.org/markup-compatibility/2006" xmlns:p14="http://schemas.microsoft.com/office/powerpoint/2010/main">
        <mc:Choice Requires="p14">
          <p:contentPart p14:bwMode="auto" r:id="rId15">
            <p14:nvContentPartPr>
              <p14:cNvPr id="11" name="Ink 11">
                <a:extLst>
                  <a:ext uri="{FF2B5EF4-FFF2-40B4-BE49-F238E27FC236}">
                    <a16:creationId xmlns:a16="http://schemas.microsoft.com/office/drawing/2014/main" id="{362A9880-094C-0027-85EE-42D5B4B7DC18}"/>
                  </a:ext>
                </a:extLst>
              </p14:cNvPr>
              <p14:cNvContentPartPr/>
              <p14:nvPr/>
            </p14:nvContentPartPr>
            <p14:xfrm>
              <a:off x="301333" y="1185333"/>
              <a:ext cx="947520" cy="836280"/>
            </p14:xfrm>
          </p:contentPart>
        </mc:Choice>
        <mc:Fallback xmlns="">
          <p:pic>
            <p:nvPicPr>
              <p:cNvPr id="11" name="Ink 11">
                <a:extLst>
                  <a:ext uri="{FF2B5EF4-FFF2-40B4-BE49-F238E27FC236}">
                    <a16:creationId xmlns:a16="http://schemas.microsoft.com/office/drawing/2014/main" id="{362A9880-094C-0027-85EE-42D5B4B7DC18}"/>
                  </a:ext>
                </a:extLst>
              </p:cNvPr>
              <p:cNvPicPr/>
              <p:nvPr/>
            </p:nvPicPr>
            <p:blipFill>
              <a:blip r:embed="rId16"/>
              <a:stretch>
                <a:fillRect/>
              </a:stretch>
            </p:blipFill>
            <p:spPr>
              <a:xfrm>
                <a:off x="286213" y="1169853"/>
                <a:ext cx="978120" cy="866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5">
                <a:extLst>
                  <a:ext uri="{FF2B5EF4-FFF2-40B4-BE49-F238E27FC236}">
                    <a16:creationId xmlns:a16="http://schemas.microsoft.com/office/drawing/2014/main" id="{6E03105D-E041-9C00-9DF4-624CE1B5B67E}"/>
                  </a:ext>
                </a:extLst>
              </p14:cNvPr>
              <p14:cNvContentPartPr/>
              <p14:nvPr/>
            </p14:nvContentPartPr>
            <p14:xfrm>
              <a:off x="1645573" y="1301613"/>
              <a:ext cx="688320" cy="672480"/>
            </p14:xfrm>
          </p:contentPart>
        </mc:Choice>
        <mc:Fallback xmlns="">
          <p:pic>
            <p:nvPicPr>
              <p:cNvPr id="15" name="Ink 15">
                <a:extLst>
                  <a:ext uri="{FF2B5EF4-FFF2-40B4-BE49-F238E27FC236}">
                    <a16:creationId xmlns:a16="http://schemas.microsoft.com/office/drawing/2014/main" id="{6E03105D-E041-9C00-9DF4-624CE1B5B67E}"/>
                  </a:ext>
                </a:extLst>
              </p:cNvPr>
              <p:cNvPicPr/>
              <p:nvPr/>
            </p:nvPicPr>
            <p:blipFill>
              <a:blip r:embed="rId18"/>
              <a:stretch>
                <a:fillRect/>
              </a:stretch>
            </p:blipFill>
            <p:spPr>
              <a:xfrm>
                <a:off x="1630453" y="1286493"/>
                <a:ext cx="71892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9">
                <a:extLst>
                  <a:ext uri="{FF2B5EF4-FFF2-40B4-BE49-F238E27FC236}">
                    <a16:creationId xmlns:a16="http://schemas.microsoft.com/office/drawing/2014/main" id="{1B981375-8CBA-A48C-95CE-90DE9FC5D073}"/>
                  </a:ext>
                </a:extLst>
              </p14:cNvPr>
              <p14:cNvContentPartPr/>
              <p14:nvPr/>
            </p14:nvContentPartPr>
            <p14:xfrm>
              <a:off x="2375653" y="1264533"/>
              <a:ext cx="778320" cy="254520"/>
            </p14:xfrm>
          </p:contentPart>
        </mc:Choice>
        <mc:Fallback xmlns="">
          <p:pic>
            <p:nvPicPr>
              <p:cNvPr id="19" name="Ink 19">
                <a:extLst>
                  <a:ext uri="{FF2B5EF4-FFF2-40B4-BE49-F238E27FC236}">
                    <a16:creationId xmlns:a16="http://schemas.microsoft.com/office/drawing/2014/main" id="{1B981375-8CBA-A48C-95CE-90DE9FC5D073}"/>
                  </a:ext>
                </a:extLst>
              </p:cNvPr>
              <p:cNvPicPr/>
              <p:nvPr/>
            </p:nvPicPr>
            <p:blipFill>
              <a:blip r:embed="rId20"/>
              <a:stretch>
                <a:fillRect/>
              </a:stretch>
            </p:blipFill>
            <p:spPr>
              <a:xfrm>
                <a:off x="2360533" y="1249413"/>
                <a:ext cx="808560" cy="284760"/>
              </a:xfrm>
              <a:prstGeom prst="rect">
                <a:avLst/>
              </a:prstGeom>
            </p:spPr>
          </p:pic>
        </mc:Fallback>
      </mc:AlternateContent>
    </p:spTree>
    <p:extLst>
      <p:ext uri="{BB962C8B-B14F-4D97-AF65-F5344CB8AC3E}">
        <p14:creationId xmlns:p14="http://schemas.microsoft.com/office/powerpoint/2010/main" val="2883988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Adaptive Performance Anomaly Detection  for Online Service Systems  via Pattern Sketching</vt:lpstr>
      <vt:lpstr>PowerPoint Presentation</vt:lpstr>
      <vt:lpstr>Introduction </vt:lpstr>
      <vt:lpstr>Background</vt:lpstr>
      <vt:lpstr>PowerPoint Presentation</vt:lpstr>
      <vt:lpstr>Motivation</vt:lpstr>
      <vt:lpstr>Solution &amp; Experimental Results</vt:lpstr>
      <vt:lpstr>Methodology</vt:lpstr>
      <vt:lpstr>Offline Anomaly Detection</vt:lpstr>
      <vt:lpstr>PowerPoint Presentation</vt:lpstr>
      <vt:lpstr>Online Anomaly Detection</vt:lpstr>
      <vt:lpstr>Adaptive Pattern Learning</vt:lpstr>
      <vt:lpstr>PowerPoint Presentation</vt:lpstr>
      <vt:lpstr>PowerPoint Presentation</vt:lpstr>
      <vt:lpstr>EXPERIMENTS</vt:lpstr>
      <vt:lpstr>Experiment Setting</vt:lpstr>
      <vt:lpstr>Experimental Results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Adaptive Performance Anomaly Detection  for Online Service Systems  via Pattern Sketching</dc:title>
  <dc:creator>YANG Zhen</dc:creator>
  <cp:lastModifiedBy>YANG Zhen</cp:lastModifiedBy>
  <cp:revision>5</cp:revision>
  <dcterms:created xsi:type="dcterms:W3CDTF">2023-02-01T09:33:10Z</dcterms:created>
  <dcterms:modified xsi:type="dcterms:W3CDTF">2023-02-16T07:54:28Z</dcterms:modified>
</cp:coreProperties>
</file>