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0" r:id="rId3"/>
    <p:sldId id="293" r:id="rId4"/>
    <p:sldId id="281" r:id="rId5"/>
    <p:sldId id="282" r:id="rId6"/>
    <p:sldId id="283" r:id="rId7"/>
    <p:sldId id="284" r:id="rId8"/>
    <p:sldId id="286" r:id="rId9"/>
    <p:sldId id="285" r:id="rId10"/>
    <p:sldId id="287" r:id="rId11"/>
    <p:sldId id="289" r:id="rId12"/>
    <p:sldId id="290" r:id="rId13"/>
    <p:sldId id="292" r:id="rId14"/>
    <p:sldId id="275" r:id="rId15"/>
    <p:sldId id="291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38" autoAdjust="0"/>
    <p:restoredTop sz="87023" autoAdjust="0"/>
  </p:normalViewPr>
  <p:slideViewPr>
    <p:cSldViewPr snapToGrid="0">
      <p:cViewPr>
        <p:scale>
          <a:sx n="100" d="100"/>
          <a:sy n="100" d="100"/>
        </p:scale>
        <p:origin x="115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 Joe" userId="32ca258aec7725e5" providerId="LiveId" clId="{EC7AE700-2C0D-42AE-9093-4C002B6F47A5}"/>
    <pc:docChg chg="addSld modSld sldOrd">
      <pc:chgData name="Lee Joe" userId="32ca258aec7725e5" providerId="LiveId" clId="{EC7AE700-2C0D-42AE-9093-4C002B6F47A5}" dt="2019-07-25T14:53:38.014" v="768" actId="931"/>
      <pc:docMkLst>
        <pc:docMk/>
      </pc:docMkLst>
      <pc:sldChg chg="addSp modSp">
        <pc:chgData name="Lee Joe" userId="32ca258aec7725e5" providerId="LiveId" clId="{EC7AE700-2C0D-42AE-9093-4C002B6F47A5}" dt="2019-07-25T12:40:59.719" v="0" actId="931"/>
        <pc:sldMkLst>
          <pc:docMk/>
          <pc:sldMk cId="136516183" sldId="256"/>
        </pc:sldMkLst>
        <pc:picChg chg="add mod">
          <ac:chgData name="Lee Joe" userId="32ca258aec7725e5" providerId="LiveId" clId="{EC7AE700-2C0D-42AE-9093-4C002B6F47A5}" dt="2019-07-25T12:40:59.719" v="0" actId="931"/>
          <ac:picMkLst>
            <pc:docMk/>
            <pc:sldMk cId="136516183" sldId="256"/>
            <ac:picMk id="3" creationId="{3D7E7BA4-7039-4BD2-9425-7DAF9E070006}"/>
          </ac:picMkLst>
        </pc:picChg>
      </pc:sldChg>
      <pc:sldChg chg="addSp delSp modSp ord">
        <pc:chgData name="Lee Joe" userId="32ca258aec7725e5" providerId="LiveId" clId="{EC7AE700-2C0D-42AE-9093-4C002B6F47A5}" dt="2019-07-25T13:19:10.969" v="25"/>
        <pc:sldMkLst>
          <pc:docMk/>
          <pc:sldMk cId="1406812097" sldId="259"/>
        </pc:sldMkLst>
        <pc:spChg chg="add del mod">
          <ac:chgData name="Lee Joe" userId="32ca258aec7725e5" providerId="LiveId" clId="{EC7AE700-2C0D-42AE-9093-4C002B6F47A5}" dt="2019-07-25T13:16:11.349" v="23"/>
          <ac:spMkLst>
            <pc:docMk/>
            <pc:sldMk cId="1406812097" sldId="259"/>
            <ac:spMk id="3" creationId="{00000000-0000-0000-0000-000000000000}"/>
          </ac:spMkLst>
        </pc:spChg>
        <pc:spChg chg="add del mod">
          <ac:chgData name="Lee Joe" userId="32ca258aec7725e5" providerId="LiveId" clId="{EC7AE700-2C0D-42AE-9093-4C002B6F47A5}" dt="2019-07-25T13:15:25.232" v="19"/>
          <ac:spMkLst>
            <pc:docMk/>
            <pc:sldMk cId="1406812097" sldId="259"/>
            <ac:spMk id="6" creationId="{A2C31C7D-5808-41E4-9EBD-DDAA7201BD87}"/>
          </ac:spMkLst>
        </pc:spChg>
        <pc:picChg chg="add del mod">
          <ac:chgData name="Lee Joe" userId="32ca258aec7725e5" providerId="LiveId" clId="{EC7AE700-2C0D-42AE-9093-4C002B6F47A5}" dt="2019-07-25T13:15:27.162" v="20" actId="931"/>
          <ac:picMkLst>
            <pc:docMk/>
            <pc:sldMk cId="1406812097" sldId="259"/>
            <ac:picMk id="5" creationId="{5F4BFAE1-9FFB-44CA-89FA-7674DBC3D199}"/>
          </ac:picMkLst>
        </pc:picChg>
        <pc:picChg chg="add">
          <ac:chgData name="Lee Joe" userId="32ca258aec7725e5" providerId="LiveId" clId="{EC7AE700-2C0D-42AE-9093-4C002B6F47A5}" dt="2019-07-25T13:15:39.927" v="21"/>
          <ac:picMkLst>
            <pc:docMk/>
            <pc:sldMk cId="1406812097" sldId="259"/>
            <ac:picMk id="7" creationId="{71E66789-B909-40BA-B25F-35B66693F414}"/>
          </ac:picMkLst>
        </pc:picChg>
        <pc:picChg chg="add del">
          <ac:chgData name="Lee Joe" userId="32ca258aec7725e5" providerId="LiveId" clId="{EC7AE700-2C0D-42AE-9093-4C002B6F47A5}" dt="2019-07-25T13:19:10.969" v="25"/>
          <ac:picMkLst>
            <pc:docMk/>
            <pc:sldMk cId="1406812097" sldId="259"/>
            <ac:picMk id="1026" creationId="{35B34DFD-E56F-465F-B9A9-94262EC4B0C2}"/>
          </ac:picMkLst>
        </pc:picChg>
      </pc:sldChg>
      <pc:sldChg chg="modSp ord">
        <pc:chgData name="Lee Joe" userId="32ca258aec7725e5" providerId="LiveId" clId="{EC7AE700-2C0D-42AE-9093-4C002B6F47A5}" dt="2019-07-25T12:50:29.528" v="6"/>
        <pc:sldMkLst>
          <pc:docMk/>
          <pc:sldMk cId="1086416719" sldId="260"/>
        </pc:sldMkLst>
        <pc:spChg chg="mod">
          <ac:chgData name="Lee Joe" userId="32ca258aec7725e5" providerId="LiveId" clId="{EC7AE700-2C0D-42AE-9093-4C002B6F47A5}" dt="2019-07-25T12:50:29.528" v="6"/>
          <ac:spMkLst>
            <pc:docMk/>
            <pc:sldMk cId="1086416719" sldId="260"/>
            <ac:spMk id="3" creationId="{00000000-0000-0000-0000-000000000000}"/>
          </ac:spMkLst>
        </pc:spChg>
      </pc:sldChg>
      <pc:sldChg chg="addSp modSp ord">
        <pc:chgData name="Lee Joe" userId="32ca258aec7725e5" providerId="LiveId" clId="{EC7AE700-2C0D-42AE-9093-4C002B6F47A5}" dt="2019-07-25T13:39:21.581" v="247" actId="931"/>
        <pc:sldMkLst>
          <pc:docMk/>
          <pc:sldMk cId="1996724155" sldId="261"/>
        </pc:sldMkLst>
        <pc:spChg chg="mod">
          <ac:chgData name="Lee Joe" userId="32ca258aec7725e5" providerId="LiveId" clId="{EC7AE700-2C0D-42AE-9093-4C002B6F47A5}" dt="2019-07-25T13:39:06.006" v="246" actId="20577"/>
          <ac:spMkLst>
            <pc:docMk/>
            <pc:sldMk cId="1996724155" sldId="261"/>
            <ac:spMk id="3" creationId="{00000000-0000-0000-0000-000000000000}"/>
          </ac:spMkLst>
        </pc:spChg>
        <pc:spChg chg="add mod">
          <ac:chgData name="Lee Joe" userId="32ca258aec7725e5" providerId="LiveId" clId="{EC7AE700-2C0D-42AE-9093-4C002B6F47A5}" dt="2019-07-25T13:31:04.286" v="70" actId="20577"/>
          <ac:spMkLst>
            <pc:docMk/>
            <pc:sldMk cId="1996724155" sldId="261"/>
            <ac:spMk id="6" creationId="{1C3BEB42-72A4-4E43-9631-3384638210CD}"/>
          </ac:spMkLst>
        </pc:spChg>
        <pc:picChg chg="add mod">
          <ac:chgData name="Lee Joe" userId="32ca258aec7725e5" providerId="LiveId" clId="{EC7AE700-2C0D-42AE-9093-4C002B6F47A5}" dt="2019-07-25T13:39:21.581" v="247" actId="931"/>
          <ac:picMkLst>
            <pc:docMk/>
            <pc:sldMk cId="1996724155" sldId="261"/>
            <ac:picMk id="8" creationId="{30F161E3-4D87-4330-8A27-0E45D43FF91A}"/>
          </ac:picMkLst>
        </pc:picChg>
      </pc:sldChg>
      <pc:sldChg chg="modSp add">
        <pc:chgData name="Lee Joe" userId="32ca258aec7725e5" providerId="LiveId" clId="{EC7AE700-2C0D-42AE-9093-4C002B6F47A5}" dt="2019-07-25T13:10:09.567" v="14"/>
        <pc:sldMkLst>
          <pc:docMk/>
          <pc:sldMk cId="3141022668" sldId="277"/>
        </pc:sldMkLst>
        <pc:spChg chg="mod">
          <ac:chgData name="Lee Joe" userId="32ca258aec7725e5" providerId="LiveId" clId="{EC7AE700-2C0D-42AE-9093-4C002B6F47A5}" dt="2019-07-25T13:10:09.567" v="14"/>
          <ac:spMkLst>
            <pc:docMk/>
            <pc:sldMk cId="3141022668" sldId="277"/>
            <ac:spMk id="3" creationId="{00000000-0000-0000-0000-000000000000}"/>
          </ac:spMkLst>
        </pc:spChg>
      </pc:sldChg>
      <pc:sldChg chg="addSp delSp modSp add">
        <pc:chgData name="Lee Joe" userId="32ca258aec7725e5" providerId="LiveId" clId="{EC7AE700-2C0D-42AE-9093-4C002B6F47A5}" dt="2019-07-25T13:30:54.806" v="60" actId="767"/>
        <pc:sldMkLst>
          <pc:docMk/>
          <pc:sldMk cId="1490768939" sldId="278"/>
        </pc:sldMkLst>
        <pc:spChg chg="mod">
          <ac:chgData name="Lee Joe" userId="32ca258aec7725e5" providerId="LiveId" clId="{EC7AE700-2C0D-42AE-9093-4C002B6F47A5}" dt="2019-07-25T13:30:51.129" v="57" actId="20578"/>
          <ac:spMkLst>
            <pc:docMk/>
            <pc:sldMk cId="1490768939" sldId="278"/>
            <ac:spMk id="3" creationId="{00000000-0000-0000-0000-000000000000}"/>
          </ac:spMkLst>
        </pc:spChg>
        <pc:spChg chg="add del mod">
          <ac:chgData name="Lee Joe" userId="32ca258aec7725e5" providerId="LiveId" clId="{EC7AE700-2C0D-42AE-9093-4C002B6F47A5}" dt="2019-07-25T13:30:54.806" v="60" actId="767"/>
          <ac:spMkLst>
            <pc:docMk/>
            <pc:sldMk cId="1490768939" sldId="278"/>
            <ac:spMk id="5" creationId="{7280B685-BBA4-480A-A7A9-AF13A9BE423C}"/>
          </ac:spMkLst>
        </pc:spChg>
        <pc:picChg chg="add">
          <ac:chgData name="Lee Joe" userId="32ca258aec7725e5" providerId="LiveId" clId="{EC7AE700-2C0D-42AE-9093-4C002B6F47A5}" dt="2019-07-25T13:19:12.238" v="26"/>
          <ac:picMkLst>
            <pc:docMk/>
            <pc:sldMk cId="1490768939" sldId="278"/>
            <ac:picMk id="4" creationId="{137661F6-328B-465C-8386-AE05659FC82A}"/>
          </ac:picMkLst>
        </pc:picChg>
      </pc:sldChg>
      <pc:sldChg chg="add">
        <pc:chgData name="Lee Joe" userId="32ca258aec7725e5" providerId="LiveId" clId="{EC7AE700-2C0D-42AE-9093-4C002B6F47A5}" dt="2019-07-25T13:14:14.184" v="16"/>
        <pc:sldMkLst>
          <pc:docMk/>
          <pc:sldMk cId="837704638" sldId="279"/>
        </pc:sldMkLst>
      </pc:sldChg>
      <pc:sldChg chg="addSp modSp add">
        <pc:chgData name="Lee Joe" userId="32ca258aec7725e5" providerId="LiveId" clId="{EC7AE700-2C0D-42AE-9093-4C002B6F47A5}" dt="2019-07-25T13:42:28.244" v="470" actId="931"/>
        <pc:sldMkLst>
          <pc:docMk/>
          <pc:sldMk cId="3801879082" sldId="279"/>
        </pc:sldMkLst>
        <pc:spChg chg="mod">
          <ac:chgData name="Lee Joe" userId="32ca258aec7725e5" providerId="LiveId" clId="{EC7AE700-2C0D-42AE-9093-4C002B6F47A5}" dt="2019-07-25T13:41:55.753" v="469" actId="20577"/>
          <ac:spMkLst>
            <pc:docMk/>
            <pc:sldMk cId="3801879082" sldId="279"/>
            <ac:spMk id="3" creationId="{00000000-0000-0000-0000-000000000000}"/>
          </ac:spMkLst>
        </pc:spChg>
        <pc:picChg chg="add mod">
          <ac:chgData name="Lee Joe" userId="32ca258aec7725e5" providerId="LiveId" clId="{EC7AE700-2C0D-42AE-9093-4C002B6F47A5}" dt="2019-07-25T13:42:28.244" v="470" actId="931"/>
          <ac:picMkLst>
            <pc:docMk/>
            <pc:sldMk cId="3801879082" sldId="279"/>
            <ac:picMk id="5" creationId="{2144454A-0BFD-4FF0-A55F-1A70B449749B}"/>
          </ac:picMkLst>
        </pc:picChg>
      </pc:sldChg>
      <pc:sldChg chg="addSp modSp add">
        <pc:chgData name="Lee Joe" userId="32ca258aec7725e5" providerId="LiveId" clId="{EC7AE700-2C0D-42AE-9093-4C002B6F47A5}" dt="2019-07-25T13:52:34.545" v="535" actId="931"/>
        <pc:sldMkLst>
          <pc:docMk/>
          <pc:sldMk cId="3685615249" sldId="280"/>
        </pc:sldMkLst>
        <pc:spChg chg="mod">
          <ac:chgData name="Lee Joe" userId="32ca258aec7725e5" providerId="LiveId" clId="{EC7AE700-2C0D-42AE-9093-4C002B6F47A5}" dt="2019-07-25T13:47:23.086" v="476"/>
          <ac:spMkLst>
            <pc:docMk/>
            <pc:sldMk cId="3685615249" sldId="280"/>
            <ac:spMk id="2" creationId="{00000000-0000-0000-0000-000000000000}"/>
          </ac:spMkLst>
        </pc:spChg>
        <pc:spChg chg="mod">
          <ac:chgData name="Lee Joe" userId="32ca258aec7725e5" providerId="LiveId" clId="{EC7AE700-2C0D-42AE-9093-4C002B6F47A5}" dt="2019-07-25T13:51:28.065" v="532" actId="20577"/>
          <ac:spMkLst>
            <pc:docMk/>
            <pc:sldMk cId="3685615249" sldId="280"/>
            <ac:spMk id="3" creationId="{00000000-0000-0000-0000-000000000000}"/>
          </ac:spMkLst>
        </pc:spChg>
        <pc:spChg chg="add mod">
          <ac:chgData name="Lee Joe" userId="32ca258aec7725e5" providerId="LiveId" clId="{EC7AE700-2C0D-42AE-9093-4C002B6F47A5}" dt="2019-07-25T13:51:53.796" v="534" actId="20577"/>
          <ac:spMkLst>
            <pc:docMk/>
            <pc:sldMk cId="3685615249" sldId="280"/>
            <ac:spMk id="9" creationId="{80BD753F-31EA-450D-93B8-031A7FAF2CA5}"/>
          </ac:spMkLst>
        </pc:spChg>
        <pc:picChg chg="add mod">
          <ac:chgData name="Lee Joe" userId="32ca258aec7725e5" providerId="LiveId" clId="{EC7AE700-2C0D-42AE-9093-4C002B6F47A5}" dt="2019-07-25T13:48:42.515" v="530" actId="931"/>
          <ac:picMkLst>
            <pc:docMk/>
            <pc:sldMk cId="3685615249" sldId="280"/>
            <ac:picMk id="5" creationId="{7D5D3F12-8776-4DE2-9A63-CE9B1A5C4F10}"/>
          </ac:picMkLst>
        </pc:picChg>
        <pc:picChg chg="add mod">
          <ac:chgData name="Lee Joe" userId="32ca258aec7725e5" providerId="LiveId" clId="{EC7AE700-2C0D-42AE-9093-4C002B6F47A5}" dt="2019-07-25T13:50:37.338" v="531" actId="931"/>
          <ac:picMkLst>
            <pc:docMk/>
            <pc:sldMk cId="3685615249" sldId="280"/>
            <ac:picMk id="7" creationId="{44ED0FFB-0A93-454E-B330-6B1081C17E9D}"/>
          </ac:picMkLst>
        </pc:picChg>
        <pc:picChg chg="add mod">
          <ac:chgData name="Lee Joe" userId="32ca258aec7725e5" providerId="LiveId" clId="{EC7AE700-2C0D-42AE-9093-4C002B6F47A5}" dt="2019-07-25T13:52:34.545" v="535" actId="931"/>
          <ac:picMkLst>
            <pc:docMk/>
            <pc:sldMk cId="3685615249" sldId="280"/>
            <ac:picMk id="11" creationId="{1902B3DB-CD3E-4F8B-B0F4-043B26C394DB}"/>
          </ac:picMkLst>
        </pc:picChg>
      </pc:sldChg>
      <pc:sldChg chg="addSp modSp add">
        <pc:chgData name="Lee Joe" userId="32ca258aec7725e5" providerId="LiveId" clId="{EC7AE700-2C0D-42AE-9093-4C002B6F47A5}" dt="2019-07-25T13:45:47.361" v="474"/>
        <pc:sldMkLst>
          <pc:docMk/>
          <pc:sldMk cId="1328214019" sldId="281"/>
        </pc:sldMkLst>
        <pc:spChg chg="mod">
          <ac:chgData name="Lee Joe" userId="32ca258aec7725e5" providerId="LiveId" clId="{EC7AE700-2C0D-42AE-9093-4C002B6F47A5}" dt="2019-07-25T13:44:01.723" v="473" actId="20577"/>
          <ac:spMkLst>
            <pc:docMk/>
            <pc:sldMk cId="1328214019" sldId="281"/>
            <ac:spMk id="3" creationId="{00000000-0000-0000-0000-000000000000}"/>
          </ac:spMkLst>
        </pc:spChg>
        <pc:picChg chg="add">
          <ac:chgData name="Lee Joe" userId="32ca258aec7725e5" providerId="LiveId" clId="{EC7AE700-2C0D-42AE-9093-4C002B6F47A5}" dt="2019-07-25T13:45:47.361" v="474"/>
          <ac:picMkLst>
            <pc:docMk/>
            <pc:sldMk cId="1328214019" sldId="281"/>
            <ac:picMk id="6" creationId="{6561E0B6-CCCF-4793-B84D-79649DA68774}"/>
          </ac:picMkLst>
        </pc:picChg>
      </pc:sldChg>
      <pc:sldChg chg="addSp modSp add">
        <pc:chgData name="Lee Joe" userId="32ca258aec7725e5" providerId="LiveId" clId="{EC7AE700-2C0D-42AE-9093-4C002B6F47A5}" dt="2019-07-25T13:55:28.078" v="543" actId="931"/>
        <pc:sldMkLst>
          <pc:docMk/>
          <pc:sldMk cId="3782953383" sldId="282"/>
        </pc:sldMkLst>
        <pc:spChg chg="mod">
          <ac:chgData name="Lee Joe" userId="32ca258aec7725e5" providerId="LiveId" clId="{EC7AE700-2C0D-42AE-9093-4C002B6F47A5}" dt="2019-07-25T13:53:49.763" v="540" actId="20577"/>
          <ac:spMkLst>
            <pc:docMk/>
            <pc:sldMk cId="3782953383" sldId="282"/>
            <ac:spMk id="3" creationId="{00000000-0000-0000-0000-000000000000}"/>
          </ac:spMkLst>
        </pc:spChg>
        <pc:spChg chg="add">
          <ac:chgData name="Lee Joe" userId="32ca258aec7725e5" providerId="LiveId" clId="{EC7AE700-2C0D-42AE-9093-4C002B6F47A5}" dt="2019-07-25T13:54:33.802" v="542"/>
          <ac:spMkLst>
            <pc:docMk/>
            <pc:sldMk cId="3782953383" sldId="282"/>
            <ac:spMk id="10" creationId="{FAF27C65-D9CF-4EE3-A8D7-7797C4693A61}"/>
          </ac:spMkLst>
        </pc:spChg>
        <pc:picChg chg="add mod">
          <ac:chgData name="Lee Joe" userId="32ca258aec7725e5" providerId="LiveId" clId="{EC7AE700-2C0D-42AE-9093-4C002B6F47A5}" dt="2019-07-25T13:54:23.867" v="541" actId="931"/>
          <ac:picMkLst>
            <pc:docMk/>
            <pc:sldMk cId="3782953383" sldId="282"/>
            <ac:picMk id="5" creationId="{98B9C4E6-6739-4D98-BD8A-5A7A65C3F307}"/>
          </ac:picMkLst>
        </pc:picChg>
        <pc:picChg chg="add mod">
          <ac:chgData name="Lee Joe" userId="32ca258aec7725e5" providerId="LiveId" clId="{EC7AE700-2C0D-42AE-9093-4C002B6F47A5}" dt="2019-07-25T13:55:28.078" v="543" actId="931"/>
          <ac:picMkLst>
            <pc:docMk/>
            <pc:sldMk cId="3782953383" sldId="282"/>
            <ac:picMk id="8" creationId="{BBF5AFC1-12A3-43E0-91FA-0B13BCAAB025}"/>
          </ac:picMkLst>
        </pc:picChg>
      </pc:sldChg>
      <pc:sldChg chg="addSp modSp add">
        <pc:chgData name="Lee Joe" userId="32ca258aec7725e5" providerId="LiveId" clId="{EC7AE700-2C0D-42AE-9093-4C002B6F47A5}" dt="2019-07-25T14:48:49.948" v="569" actId="931"/>
        <pc:sldMkLst>
          <pc:docMk/>
          <pc:sldMk cId="975546844" sldId="283"/>
        </pc:sldMkLst>
        <pc:spChg chg="mod">
          <ac:chgData name="Lee Joe" userId="32ca258aec7725e5" providerId="LiveId" clId="{EC7AE700-2C0D-42AE-9093-4C002B6F47A5}" dt="2019-07-25T13:57:00.772" v="544" actId="20577"/>
          <ac:spMkLst>
            <pc:docMk/>
            <pc:sldMk cId="975546844" sldId="283"/>
            <ac:spMk id="3" creationId="{00000000-0000-0000-0000-000000000000}"/>
          </ac:spMkLst>
        </pc:spChg>
        <pc:spChg chg="add mod">
          <ac:chgData name="Lee Joe" userId="32ca258aec7725e5" providerId="LiveId" clId="{EC7AE700-2C0D-42AE-9093-4C002B6F47A5}" dt="2019-07-25T14:00:13.628" v="561" actId="20577"/>
          <ac:spMkLst>
            <pc:docMk/>
            <pc:sldMk cId="975546844" sldId="283"/>
            <ac:spMk id="10" creationId="{C6D64B12-D954-4214-A5A1-8C1CBD5F8838}"/>
          </ac:spMkLst>
        </pc:spChg>
        <pc:spChg chg="add mod">
          <ac:chgData name="Lee Joe" userId="32ca258aec7725e5" providerId="LiveId" clId="{EC7AE700-2C0D-42AE-9093-4C002B6F47A5}" dt="2019-07-25T14:48:04.453" v="567"/>
          <ac:spMkLst>
            <pc:docMk/>
            <pc:sldMk cId="975546844" sldId="283"/>
            <ac:spMk id="12" creationId="{D7A00F29-1154-4E96-86D6-CA3E7A4224CE}"/>
          </ac:spMkLst>
        </pc:spChg>
        <pc:picChg chg="add mod">
          <ac:chgData name="Lee Joe" userId="32ca258aec7725e5" providerId="LiveId" clId="{EC7AE700-2C0D-42AE-9093-4C002B6F47A5}" dt="2019-07-25T13:57:44.978" v="545" actId="931"/>
          <ac:picMkLst>
            <pc:docMk/>
            <pc:sldMk cId="975546844" sldId="283"/>
            <ac:picMk id="5" creationId="{8CAA7C27-C4E6-488F-A750-1AE5700B01AF}"/>
          </ac:picMkLst>
        </pc:picChg>
        <pc:picChg chg="add mod">
          <ac:chgData name="Lee Joe" userId="32ca258aec7725e5" providerId="LiveId" clId="{EC7AE700-2C0D-42AE-9093-4C002B6F47A5}" dt="2019-07-25T13:58:35.467" v="547" actId="931"/>
          <ac:picMkLst>
            <pc:docMk/>
            <pc:sldMk cId="975546844" sldId="283"/>
            <ac:picMk id="8" creationId="{357F7929-C32B-4BEC-84A6-E9269DCDF2D0}"/>
          </ac:picMkLst>
        </pc:picChg>
        <pc:picChg chg="add mod">
          <ac:chgData name="Lee Joe" userId="32ca258aec7725e5" providerId="LiveId" clId="{EC7AE700-2C0D-42AE-9093-4C002B6F47A5}" dt="2019-07-25T14:44:21.956" v="564" actId="931"/>
          <ac:picMkLst>
            <pc:docMk/>
            <pc:sldMk cId="975546844" sldId="283"/>
            <ac:picMk id="14" creationId="{3C627195-5B35-44D5-BBA7-DC04B03EAFAD}"/>
          </ac:picMkLst>
        </pc:picChg>
        <pc:picChg chg="add mod">
          <ac:chgData name="Lee Joe" userId="32ca258aec7725e5" providerId="LiveId" clId="{EC7AE700-2C0D-42AE-9093-4C002B6F47A5}" dt="2019-07-25T14:47:01.908" v="566" actId="931"/>
          <ac:picMkLst>
            <pc:docMk/>
            <pc:sldMk cId="975546844" sldId="283"/>
            <ac:picMk id="16" creationId="{D575BAE3-5B48-43CE-9EA9-F61772A408EB}"/>
          </ac:picMkLst>
        </pc:picChg>
        <pc:picChg chg="add mod">
          <ac:chgData name="Lee Joe" userId="32ca258aec7725e5" providerId="LiveId" clId="{EC7AE700-2C0D-42AE-9093-4C002B6F47A5}" dt="2019-07-25T14:48:49.948" v="569" actId="931"/>
          <ac:picMkLst>
            <pc:docMk/>
            <pc:sldMk cId="975546844" sldId="283"/>
            <ac:picMk id="18" creationId="{21BD0FFD-4EBD-4DBB-B446-B99B179D4541}"/>
          </ac:picMkLst>
        </pc:picChg>
      </pc:sldChg>
      <pc:sldChg chg="add">
        <pc:chgData name="Lee Joe" userId="32ca258aec7725e5" providerId="LiveId" clId="{EC7AE700-2C0D-42AE-9093-4C002B6F47A5}" dt="2019-07-25T13:53:05.763" v="538"/>
        <pc:sldMkLst>
          <pc:docMk/>
          <pc:sldMk cId="2166601772" sldId="284"/>
        </pc:sldMkLst>
      </pc:sldChg>
      <pc:sldChg chg="addSp modSp add">
        <pc:chgData name="Lee Joe" userId="32ca258aec7725e5" providerId="LiveId" clId="{EC7AE700-2C0D-42AE-9093-4C002B6F47A5}" dt="2019-07-25T14:53:38.014" v="768" actId="931"/>
        <pc:sldMkLst>
          <pc:docMk/>
          <pc:sldMk cId="2649201937" sldId="284"/>
        </pc:sldMkLst>
        <pc:spChg chg="mod">
          <ac:chgData name="Lee Joe" userId="32ca258aec7725e5" providerId="LiveId" clId="{EC7AE700-2C0D-42AE-9093-4C002B6F47A5}" dt="2019-07-25T14:49:27.549" v="571"/>
          <ac:spMkLst>
            <pc:docMk/>
            <pc:sldMk cId="2649201937" sldId="284"/>
            <ac:spMk id="12" creationId="{D7A00F29-1154-4E96-86D6-CA3E7A4224CE}"/>
          </ac:spMkLst>
        </pc:spChg>
        <pc:spChg chg="add mod">
          <ac:chgData name="Lee Joe" userId="32ca258aec7725e5" providerId="LiveId" clId="{EC7AE700-2C0D-42AE-9093-4C002B6F47A5}" dt="2019-07-25T14:49:28.893" v="572"/>
          <ac:spMkLst>
            <pc:docMk/>
            <pc:sldMk cId="2649201937" sldId="284"/>
            <ac:spMk id="13" creationId="{7EA64C86-6867-493B-8FB5-D1E78BD8F40F}"/>
          </ac:spMkLst>
        </pc:spChg>
        <pc:spChg chg="add mod">
          <ac:chgData name="Lee Joe" userId="32ca258aec7725e5" providerId="LiveId" clId="{EC7AE700-2C0D-42AE-9093-4C002B6F47A5}" dt="2019-07-25T14:53:19.944" v="767" actId="20577"/>
          <ac:spMkLst>
            <pc:docMk/>
            <pc:sldMk cId="2649201937" sldId="284"/>
            <ac:spMk id="15" creationId="{9FB40E89-6C01-4F0D-8C3A-40D1C460D44F}"/>
          </ac:spMkLst>
        </pc:spChg>
        <pc:picChg chg="add mod">
          <ac:chgData name="Lee Joe" userId="32ca258aec7725e5" providerId="LiveId" clId="{EC7AE700-2C0D-42AE-9093-4C002B6F47A5}" dt="2019-07-25T14:51:32.546" v="644" actId="931"/>
          <ac:picMkLst>
            <pc:docMk/>
            <pc:sldMk cId="2649201937" sldId="284"/>
            <ac:picMk id="9" creationId="{5B65A38E-6E5E-43AA-9852-010EE4D413FF}"/>
          </ac:picMkLst>
        </pc:picChg>
        <pc:picChg chg="add mod">
          <ac:chgData name="Lee Joe" userId="32ca258aec7725e5" providerId="LiveId" clId="{EC7AE700-2C0D-42AE-9093-4C002B6F47A5}" dt="2019-07-25T14:53:38.014" v="768" actId="931"/>
          <ac:picMkLst>
            <pc:docMk/>
            <pc:sldMk cId="2649201937" sldId="284"/>
            <ac:picMk id="17" creationId="{CC34374D-5B4D-42C3-935F-2287675F499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D3F559-A450-A446-8C19-2B50CFDD1330}" type="datetimeFigureOut">
              <a:rPr kumimoji="1" lang="zh-CN" altLang="en-US" smtClean="0"/>
              <a:t>2019/9/24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8DAF8-F40A-C241-84D0-1CFC5C0F37B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2879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机器翻译上的对抗训练，把这个方法叫做对抗正则化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66278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Enc-</a:t>
            </a:r>
            <a:r>
              <a:rPr lang="en-US" altLang="zh-CN" dirty="0" err="1"/>
              <a:t>dec</a:t>
            </a:r>
            <a:r>
              <a:rPr lang="en-US" altLang="zh-CN" dirty="0"/>
              <a:t> is better than only one permutation place.</a:t>
            </a:r>
          </a:p>
          <a:p>
            <a:r>
              <a:rPr lang="en-US" altLang="zh-CN" dirty="0"/>
              <a:t>Enc is better than </a:t>
            </a:r>
            <a:r>
              <a:rPr lang="en-US" altLang="zh-CN" dirty="0" err="1"/>
              <a:t>dec.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6115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7546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3497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871467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kumimoji="1" lang="zh-CN" altLang="en-US" dirty="0"/>
              <a:t>没有生成对抗样本的攻击，意义小很多，对词替换无效</a:t>
            </a:r>
            <a:endParaRPr kumimoji="1" lang="en-US" altLang="zh-CN" dirty="0"/>
          </a:p>
          <a:p>
            <a:pPr marL="228600" indent="-228600">
              <a:buAutoNum type="arabicPeriod"/>
            </a:pPr>
            <a:r>
              <a:rPr kumimoji="1" lang="zh-CN" altLang="en-US" dirty="0"/>
              <a:t>可以增加模型的鲁棒性，所以被称作对抗正则化，如果有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的分析体现正则化效果更好</a:t>
            </a: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6642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50287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59111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对抗样本和对抗训练最初是用在图像处理上的</a:t>
            </a:r>
            <a:endParaRPr lang="en-US" altLang="zh-CN" dirty="0"/>
          </a:p>
          <a:p>
            <a:r>
              <a:rPr lang="zh-CN" altLang="en-US" dirty="0"/>
              <a:t>在</a:t>
            </a:r>
            <a:r>
              <a:rPr lang="en-US" altLang="zh-CN" dirty="0"/>
              <a:t>NLP</a:t>
            </a:r>
            <a:r>
              <a:rPr lang="zh-CN" altLang="en-US" dirty="0"/>
              <a:t>领域，由于输入序列是离散的符号，很难在上面进行微小的扰动</a:t>
            </a:r>
            <a:endParaRPr lang="en-US" altLang="zh-CN" dirty="0"/>
          </a:p>
          <a:p>
            <a:r>
              <a:rPr lang="zh-CN" altLang="en-US" dirty="0"/>
              <a:t>最近的一些方法，把扰动加在</a:t>
            </a:r>
            <a:r>
              <a:rPr lang="en-US" altLang="zh-CN" dirty="0"/>
              <a:t>embedding</a:t>
            </a:r>
            <a:r>
              <a:rPr lang="zh-CN" altLang="en-US" dirty="0"/>
              <a:t>词向量上，而不是输入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4833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所以他不会生成对抗样本</a:t>
            </a:r>
            <a:endParaRPr lang="en-US" altLang="zh-CN" dirty="0"/>
          </a:p>
          <a:p>
            <a:r>
              <a:rPr lang="zh-CN" altLang="en-US" dirty="0"/>
              <a:t>把扰动加在</a:t>
            </a:r>
            <a:r>
              <a:rPr lang="en-US" altLang="zh-CN" dirty="0"/>
              <a:t>embedding</a:t>
            </a:r>
            <a:r>
              <a:rPr lang="zh-CN" altLang="en-US" dirty="0"/>
              <a:t>词向量上进行对抗攻击和训练，可以看作一种正则化方法</a:t>
            </a:r>
            <a:endParaRPr lang="en-US" altLang="zh-CN" dirty="0"/>
          </a:p>
          <a:p>
            <a:r>
              <a:rPr lang="zh-CN" altLang="en-US" dirty="0"/>
              <a:t>用在了</a:t>
            </a:r>
            <a:r>
              <a:rPr lang="en-US" altLang="zh-CN" dirty="0"/>
              <a:t>LSTM</a:t>
            </a:r>
            <a:r>
              <a:rPr lang="zh-CN" altLang="en-US" dirty="0"/>
              <a:t>和</a:t>
            </a:r>
            <a:r>
              <a:rPr lang="en-US" altLang="zh-CN" dirty="0"/>
              <a:t>Transformer</a:t>
            </a:r>
            <a:r>
              <a:rPr lang="zh-CN" altLang="en-US" dirty="0"/>
              <a:t>的模型上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6939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y_0 BOS</a:t>
            </a:r>
            <a:r>
              <a:rPr lang="zh-CN" altLang="en-US" dirty="0"/>
              <a:t>，</a:t>
            </a:r>
            <a:r>
              <a:rPr lang="en-US" altLang="zh-CN" dirty="0"/>
              <a:t>y_j+1 </a:t>
            </a:r>
            <a:r>
              <a:rPr lang="zh-CN" altLang="en-US" dirty="0"/>
              <a:t>是 </a:t>
            </a:r>
            <a:r>
              <a:rPr lang="en-US" altLang="zh-CN" dirty="0"/>
              <a:t>EOS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6240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实际上做的是对抗训练，可以看作一种正则化方法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8362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用的第一个方法</a:t>
            </a:r>
            <a:endParaRPr lang="en-US" altLang="zh-CN" dirty="0"/>
          </a:p>
          <a:p>
            <a:r>
              <a:rPr lang="en-US" altLang="zh-CN" dirty="0"/>
              <a:t>It is generally infeasible to exactly estimate </a:t>
            </a:r>
            <a:r>
              <a:rPr lang="en-US" altLang="zh-CN" dirty="0" err="1"/>
              <a:t>r_hat</a:t>
            </a:r>
            <a:r>
              <a:rPr lang="en-US" altLang="zh-CN" dirty="0"/>
              <a:t>, linear approximation.</a:t>
            </a:r>
          </a:p>
          <a:p>
            <a:r>
              <a:rPr lang="en-US" altLang="zh-CN" dirty="0"/>
              <a:t>\epsilon and \lambda are hyper-parameters.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74099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mainly used for the semi-supervised extension of the adversarial regularization technique</a:t>
            </a:r>
          </a:p>
          <a:p>
            <a:r>
              <a:rPr lang="zh-CN" altLang="en-US" dirty="0"/>
              <a:t>替换了扰动之后的</a:t>
            </a:r>
            <a:r>
              <a:rPr lang="en-US" altLang="zh-CN" dirty="0"/>
              <a:t>loss</a:t>
            </a:r>
            <a:r>
              <a:rPr lang="zh-CN" altLang="en-US" dirty="0"/>
              <a:t>，用扰动前后的概率分布的</a:t>
            </a:r>
            <a:r>
              <a:rPr lang="en-US" altLang="zh-CN" dirty="0"/>
              <a:t>KL</a:t>
            </a:r>
            <a:r>
              <a:rPr lang="zh-CN" altLang="en-US" dirty="0"/>
              <a:t>散度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45813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8DAF8-F40A-C241-84D0-1CFC5C0F37B7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87001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0262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759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904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2978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325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814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680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1907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628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94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811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C13FD-0931-47DA-B2E8-1FA3103E6898}" type="datetimeFigureOut">
              <a:rPr lang="zh-CN" altLang="en-US" smtClean="0"/>
              <a:t>2019/9/24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5651D-D98F-4D82-878E-A10742175FC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9200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10374923" y="149469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ACL 2019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4640D40-0FB2-4FC3-A1B7-3455C4692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65" y="1921447"/>
            <a:ext cx="11101070" cy="30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16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"/>
    </mc:Choice>
    <mc:Fallback xmlns="">
      <p:transition spd="slow" advTm="105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 on IWSLT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D5F9B9D-07F9-4C9B-87E8-F1DC927E1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344955" y="2704439"/>
            <a:ext cx="5502090" cy="239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080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 on IWSLT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Enc-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dec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is better than enc or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dec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only.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Enc is better than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dec.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results of VAT is better than </a:t>
            </a:r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AdvT.</a:t>
            </a:r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AdvT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is exposed to true labels</a:t>
            </a:r>
          </a:p>
          <a:p>
            <a:pPr marL="457200" lvl="1" indent="0">
              <a:buNone/>
            </a:pP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  and tend to overfit.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F3A7B76-02B8-4136-BD64-C6CBE46A7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912" y="1299412"/>
            <a:ext cx="5093746" cy="501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0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 on four language pairs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BT is trained with generated data using back-translation.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838E8B-1C81-4DB5-87A1-DDA2304CA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67595"/>
            <a:ext cx="10515600" cy="3114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50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Results on four language pairs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E63014F7-8E0A-4F14-895A-4216340ACF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42107" y="1690688"/>
            <a:ext cx="9707785" cy="507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0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Conclusion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7188"/>
            <a:ext cx="10515600" cy="4351338"/>
          </a:xfrm>
        </p:spPr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Applying VAT to both encoder and decoder embeddings outperforms original models.</a:t>
            </a:r>
          </a:p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Adversarial regularization still works when we perform it with training data increased by a back-translation method.</a:t>
            </a:r>
          </a:p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Adv regularization can be a common technology to improve translation quality, just as model ensample, BPE </a:t>
            </a:r>
            <a:r>
              <a:rPr kumimoji="1" lang="en-US" altLang="zh-CN">
                <a:latin typeface="Calibri" charset="0"/>
                <a:ea typeface="Calibri" charset="0"/>
                <a:cs typeface="Calibri" charset="0"/>
              </a:rPr>
              <a:t>and back-translation.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269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latin typeface="Calibri" charset="0"/>
                <a:ea typeface="Calibri" charset="0"/>
                <a:cs typeface="Calibri" charset="0"/>
              </a:rPr>
              <a:t>Thanks.</a:t>
            </a:r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67188"/>
            <a:ext cx="10515600" cy="4351338"/>
          </a:xfrm>
        </p:spPr>
        <p:txBody>
          <a:bodyPr/>
          <a:lstStyle/>
          <a:p>
            <a:endParaRPr kumimoji="1" lang="zh-CN" altLang="en-US" dirty="0">
              <a:latin typeface="Calibri" charset="0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871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Outline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Definitions &amp; Notations</a:t>
            </a:r>
          </a:p>
          <a:p>
            <a:r>
              <a:rPr lang="en-US" altLang="zh-CN" dirty="0" err="1">
                <a:latin typeface="Calibri" panose="020F0502020204030204" pitchFamily="34" charset="0"/>
                <a:cs typeface="Calibri" panose="020F0502020204030204" pitchFamily="34" charset="0"/>
              </a:rPr>
              <a:t>AdvT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 and VAT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16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Adversarial examples and adversarial training were first discovered and discussed in the field of image processing.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 the field of NLP, the input is a sequence of discrete symbols and it’s unreasonable to add a small perturbation.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The key idea of recent method is to apply adversarial permutations into the embedding layer, instead of the inputs.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8863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Do not generate adversarial examples.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Refer to this technique as regularization technique – </a:t>
            </a:r>
            <a:r>
              <a:rPr lang="en-US" altLang="zh-CN" i="1" dirty="0">
                <a:latin typeface="Calibri" panose="020F0502020204030204" pitchFamily="34" charset="0"/>
                <a:cs typeface="Calibri" panose="020F0502020204030204" pitchFamily="34" charset="0"/>
              </a:rPr>
              <a:t>adversarial regularization</a:t>
            </a:r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Apply it on LSTM-based and Transformer-based NMT models.</a:t>
            </a:r>
          </a:p>
          <a:p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0142BDA-37B8-41C4-9E97-B5501F3EA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85" y="3957631"/>
            <a:ext cx="8307029" cy="178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728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Notations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 Definition</a:t>
                </a: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Vocabulary: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Src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&amp;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tgt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sentence: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𝐽</m:t>
                        </m:r>
                      </m:sub>
                    </m:sSub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Probability: 		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𝐽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Model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𝐸𝑛𝑐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𝐼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where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</m:oMath>
                </a14:m>
                <a:r>
                  <a:rPr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embedding matrices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0: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𝐴𝑡𝑡𝐷𝑒𝑐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1: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𝐼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03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Notations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Training Loss:</a:t>
            </a: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Generation Strategy:  K-beam search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ED2B81-D51B-4A67-B58A-0CA954134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375" y="2375928"/>
            <a:ext cx="466725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020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Adversarial Training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Adversarial embedding perturbation: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′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𝐸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𝑎𝑟𝑔𝑚𝑎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 ||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𝑟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||≤</m:t>
                          </m:r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{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)}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b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Linear Approximation: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𝜖</m:t>
                      </m:r>
                      <m:box>
                        <m:box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dirty="0" smtClean="0">
                                          <a:latin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𝑎</m:t>
                                      </m:r>
                                    </m:e>
                                  </m:d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|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box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 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∇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𝑙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𝑌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Training Loss: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</m:acc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𝑎𝑟𝑔𝑚𝑖</m:t>
                      </m:r>
                      <m:sSub>
                        <m:sSubPr>
                          <m:ctrlP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b="0" i="0" dirty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</m:sub>
                      </m:sSub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{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𝐽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𝜆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𝐷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))}</m:t>
                      </m:r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558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Virtual Adversarial Training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Proposed by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Miyato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et al.(2016).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𝐾𝐿</m:t>
                        </m:r>
                      </m:sub>
                    </m:sSub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substitute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𝐷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Θ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=−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∈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𝐷</m:t>
                          </m:r>
                        </m:sub>
                        <m:sup/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𝑌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𝑙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,⋅,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𝐾𝐿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(⋅|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𝑝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⋅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Θ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979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/>
              <a:lstStyle/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Base models: LSTM, Transformer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Regularization Object:</a:t>
                </a: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Source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emb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Target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emb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Source and Target </a:t>
                </a:r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emb</a:t>
                </a:r>
                <a:endParaRPr lang="en-US" altLang="zh-CN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Regularization technique:</a:t>
                </a:r>
              </a:p>
              <a:p>
                <a:pPr lvl="1"/>
                <a:r>
                  <a:rPr lang="en-US" altLang="zh-CN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AdvT</a:t>
                </a:r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(Adversarial Training)</a:t>
                </a:r>
              </a:p>
              <a:p>
                <a:pPr lvl="1"/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VAT (Virtual Adversarial Training)</a:t>
                </a:r>
              </a:p>
              <a:p>
                <a:r>
                  <a:rPr lang="en-US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Hyperparameters: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zh-CN" alt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02219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TM02900743[[fn=环保]]</Template>
  <TotalTime>1867</TotalTime>
  <Words>633</Words>
  <Application>Microsoft Office PowerPoint</Application>
  <PresentationFormat>宽屏</PresentationFormat>
  <Paragraphs>103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2" baseType="lpstr">
      <vt:lpstr>等线</vt:lpstr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Outline</vt:lpstr>
      <vt:lpstr>Introduction</vt:lpstr>
      <vt:lpstr>Introduction</vt:lpstr>
      <vt:lpstr>Notations</vt:lpstr>
      <vt:lpstr>Notations</vt:lpstr>
      <vt:lpstr>Adversarial Training</vt:lpstr>
      <vt:lpstr>Virtual Adversarial Training</vt:lpstr>
      <vt:lpstr>Experiments</vt:lpstr>
      <vt:lpstr>Results on IWSLT</vt:lpstr>
      <vt:lpstr>Results on IWSLT</vt:lpstr>
      <vt:lpstr>Results on four language pairs</vt:lpstr>
      <vt:lpstr>Results on four language pairs</vt:lpstr>
      <vt:lpstr>Conclusion</vt:lpstr>
      <vt:lpstr>Thanks.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Joe</cp:lastModifiedBy>
  <cp:revision>123</cp:revision>
  <dcterms:created xsi:type="dcterms:W3CDTF">2019-07-22T11:45:04Z</dcterms:created>
  <dcterms:modified xsi:type="dcterms:W3CDTF">2019-09-24T08:55:55Z</dcterms:modified>
</cp:coreProperties>
</file>