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337" r:id="rId3"/>
    <p:sldId id="573" r:id="rId4"/>
    <p:sldId id="576" r:id="rId5"/>
    <p:sldId id="545" r:id="rId6"/>
    <p:sldId id="566" r:id="rId7"/>
    <p:sldId id="546" r:id="rId8"/>
    <p:sldId id="567" r:id="rId9"/>
    <p:sldId id="547" r:id="rId10"/>
    <p:sldId id="574" r:id="rId11"/>
    <p:sldId id="548" r:id="rId12"/>
    <p:sldId id="568" r:id="rId13"/>
    <p:sldId id="569" r:id="rId14"/>
    <p:sldId id="575" r:id="rId15"/>
    <p:sldId id="54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/>
    <p:restoredTop sz="90097"/>
  </p:normalViewPr>
  <p:slideViewPr>
    <p:cSldViewPr snapToGrid="0" snapToObjects="1">
      <p:cViewPr varScale="1">
        <p:scale>
          <a:sx n="78" d="100"/>
          <a:sy n="78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D122-9091-CF4B-BBA4-B1736B026068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9AFA-E322-1642-BFEB-50640FC5B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29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41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74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605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2091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51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为什么仅用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的时候也有效。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之前</a:t>
            </a:r>
            <a:r>
              <a:rPr kumimoji="1" lang="en-US" altLang="zh-CN" dirty="0"/>
              <a:t>next-token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的学习效率低，可能使模型仅关注部分特征。</a:t>
            </a:r>
            <a:r>
              <a:rPr kumimoji="1" lang="en-US" altLang="zh-CN" dirty="0"/>
              <a:t>Multi-token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可以迫使模型去预测更远的位置，捕捉到长距离依赖，提升学习效率。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96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3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88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27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08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34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39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具体在用的时候，模型的输入包括</a:t>
            </a:r>
            <a:r>
              <a:rPr kumimoji="1" lang="en-US" altLang="zh-CN" dirty="0"/>
              <a:t>…</a:t>
            </a:r>
            <a:r>
              <a:rPr kumimoji="1" lang="zh-CN" altLang="en-US" dirty="0"/>
              <a:t>生成对应的补丁</a:t>
            </a:r>
            <a:r>
              <a:rPr kumimoji="1" lang="en-US" altLang="zh-CN" dirty="0"/>
              <a:t>…</a:t>
            </a:r>
            <a:r>
              <a:rPr kumimoji="1" lang="zh-CN" altLang="en-US" dirty="0"/>
              <a:t>然后使用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r>
              <a:rPr kumimoji="1" lang="zh-CN" altLang="en-US" dirty="0"/>
              <a:t>去评估生成的补丁</a:t>
            </a:r>
            <a:r>
              <a:rPr kumimoji="1" lang="en-US" altLang="zh-CN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526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38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9CA5F-D276-F74D-85DE-59BF78FFC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59E24-ACAE-764C-A029-A9DC07FDA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85075-C2D9-464F-BD36-91A886B4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ED3-4EDC-204A-A942-10D0A620EC57}" type="datetime1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C478B-7287-4C43-8DD0-9FD2F12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A2F9E-62B0-EE47-B492-15397A31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2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6182F-9D3F-6C43-8BBF-F60F0C30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C4898-E2DA-9D4D-A500-818BC4A34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B4-859D-A44C-8622-15B969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12D4-7E75-7A4D-9C19-CA171460C1D2}" type="datetime1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AC6C8-C6C3-C349-AD7F-3FC82780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D837C-F685-5949-B1F5-B6FB200C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54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F1B0AF-2847-5E43-9739-50FF49B38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4433C-75ED-6F4F-8DFA-17EDDACF3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9783A-1678-A245-AA4B-68CD7B6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EE20-5D82-A248-8E0F-C4A1690913AF}" type="datetime1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D0EDD-E475-9C4B-8EE7-C75200C1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2FF18-3696-DD4F-B726-831F1125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5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DCC6-5D94-0B43-BEE9-B5215026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C0E96-4645-D949-B825-B5850E3C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C75C6-7FA2-AF46-BDB6-462D953B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65D7-E652-3D4B-B561-647E6EA1B56F}" type="datetime1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71CAB-D6CB-6A40-B6D9-D0B9A059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D3322-E5C4-D942-BCEF-031A1FB0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25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B7A-66CD-FE46-B5BF-213DD654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2EE68-130C-7342-A205-E63E8EAC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1AEA8-7098-8042-A03C-7BC6BDD3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57EE-6630-CC4B-A99D-1FD49A79F20D}" type="datetime1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22C80-C772-C543-992A-558C70A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9746B-9E51-2C46-B88B-069E4F56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2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4820E-2F7A-1647-9212-04299869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ABDB5-09F5-D141-8901-2BB4DD80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13DC8-4A35-804B-8F44-21BA93AF4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A18CF-6A59-5F4D-AEEB-1B0AA4FA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E31-649E-E349-B288-C3DFD36A970B}" type="datetime1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EDDF7-35CD-C14D-BBD8-C4987D3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D27C8-20EE-E745-ADA7-3ACD4A99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86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E5F8F-9A9F-9B47-BE28-12B3D8D4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AEAA3-800F-8C41-B9B0-5F4DE646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404F0-2E25-6D40-9446-1DB0C534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506CCB-16CE-2746-9F85-964CD3030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8F45B5-6557-254A-A5A8-0B99081D6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D1CABF-6B8D-4F4C-AA38-3E20B983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73A9-94F8-BE48-82CD-BDAAF7FF8B6B}" type="datetime1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C26AC-EBCB-BC46-85EE-5AF06A5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090917-A18B-304C-A5E7-4682CCCD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05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E5649-CE15-5244-BA5B-AABA771D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637D0D-0063-5B48-922C-D43F7D74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E2E7-82CB-9B47-AEDA-0C21B4B759D0}" type="datetime1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6D2222-6AF2-0C4B-8A9F-0D9162F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49C9D-F072-0645-873F-E422BE14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76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B8D98-8AF2-FD40-BD6F-78742E4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C624-8BB3-F14E-9F47-C86F4638D8D1}" type="datetime1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B44C6-9632-7942-BDDF-01B9AFB2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4BC700-8C2E-B34F-92DC-CCA68E9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2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03A0A-C5F7-2246-A3F5-899AB3CA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6E37C-AA2E-084A-9E7B-102BAA22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89BFD-DD7E-A54C-A199-CE7A0F03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DF604-3688-AA42-8082-5B3E5B45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EAC8-F74E-8544-AD3B-96C0B3AFD111}" type="datetime1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4621B-056A-2E48-A084-8DB50811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5F83B-9101-1643-A9CD-5235782A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8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72E12-7EC1-AB43-AADD-0CDE05E0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E2AEA0-D20B-534E-82D4-6FAF1F28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15577-CAE5-FA48-B7A0-DC840450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68479-0696-E24E-9069-68DA0C2B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55A-F159-8C44-8773-E2C669BC91C3}" type="datetime1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6D62E-F4F6-8E49-B14F-5FE04528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4733F-80C5-8240-A255-AFA2CC17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60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6C752-ED27-D748-BF86-5A7304FD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F05E9-96A2-244A-B3DD-EE25260F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CAAC7-48CE-3A45-9CBA-4A4EAD4E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14CA-B3BC-F14B-8D84-9AC838AF8E82}" type="datetime1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56BEF-EA98-6241-A585-191ACBD9C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BA38B-0D82-5B4F-81AE-100437ECA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41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A3C4F-DF78-EF46-BB2C-1FC60091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E26783-90F3-2262-EF36-4E9655CBE326}"/>
              </a:ext>
            </a:extLst>
          </p:cNvPr>
          <p:cNvSpPr txBox="1"/>
          <p:nvPr/>
        </p:nvSpPr>
        <p:spPr>
          <a:xfrm>
            <a:off x="4343377" y="3795642"/>
            <a:ext cx="350524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Reporter: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Jia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Li♂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2024.5.14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DC5C4F-2630-FC41-B98C-A461AA06B260}"/>
              </a:ext>
            </a:extLst>
          </p:cNvPr>
          <p:cNvSpPr txBox="1"/>
          <p:nvPr/>
        </p:nvSpPr>
        <p:spPr>
          <a:xfrm>
            <a:off x="680343" y="2798185"/>
            <a:ext cx="10831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Multi-Token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0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D1D7A7-95E3-A846-BB77-86580B4924A7}"/>
              </a:ext>
            </a:extLst>
          </p:cNvPr>
          <p:cNvSpPr txBox="1"/>
          <p:nvPr/>
        </p:nvSpPr>
        <p:spPr>
          <a:xfrm>
            <a:off x="375138" y="969074"/>
            <a:ext cx="7788787" cy="966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Meduse-2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ShareGPT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UltraChat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C8998E-7F8E-D842-9B88-69BB058E6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65"/>
          <a:stretch/>
        </p:blipFill>
        <p:spPr>
          <a:xfrm>
            <a:off x="1999094" y="2406796"/>
            <a:ext cx="8193812" cy="158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1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11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DF5D068-6248-BA46-A7CC-70263C612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21" y="2156350"/>
            <a:ext cx="10686158" cy="19603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EF02B4B-05E9-A544-AFD8-C46DE885B912}"/>
              </a:ext>
            </a:extLst>
          </p:cNvPr>
          <p:cNvSpPr txBox="1"/>
          <p:nvPr/>
        </p:nvSpPr>
        <p:spPr>
          <a:xfrm>
            <a:off x="4274552" y="4780001"/>
            <a:ext cx="350524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2024.4.30</a:t>
            </a:r>
          </a:p>
        </p:txBody>
      </p:sp>
    </p:spTree>
    <p:extLst>
      <p:ext uri="{BB962C8B-B14F-4D97-AF65-F5344CB8AC3E}">
        <p14:creationId xmlns:p14="http://schemas.microsoft.com/office/powerpoint/2010/main" val="410350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9A30CD-DAD3-9646-AF35-EC6D26D22DF9}"/>
              </a:ext>
            </a:extLst>
          </p:cNvPr>
          <p:cNvSpPr txBox="1"/>
          <p:nvPr/>
        </p:nvSpPr>
        <p:spPr>
          <a:xfrm>
            <a:off x="365617" y="937325"/>
            <a:ext cx="10962691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multi-token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A4DAE6-FCD7-D144-BC76-19DCC1700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677" y="1854200"/>
            <a:ext cx="5588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9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13</a:t>
            </a:fld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5EEDF6-1DA6-194D-A5D9-B889AC275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37" y="903417"/>
            <a:ext cx="4643284" cy="54529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2BC31D-EEAE-5344-9F97-287A38849860}"/>
              </a:ext>
            </a:extLst>
          </p:cNvPr>
          <p:cNvSpPr txBox="1"/>
          <p:nvPr/>
        </p:nvSpPr>
        <p:spPr>
          <a:xfrm>
            <a:off x="365618" y="937325"/>
            <a:ext cx="4786486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next-token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Multi-token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343477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2BC31D-EEAE-5344-9F97-287A38849860}"/>
              </a:ext>
            </a:extLst>
          </p:cNvPr>
          <p:cNvSpPr txBox="1"/>
          <p:nvPr/>
        </p:nvSpPr>
        <p:spPr>
          <a:xfrm>
            <a:off x="365617" y="937325"/>
            <a:ext cx="5405919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heads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Speculative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3.0x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2.7x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3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Works?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15</a:t>
            </a:fld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94FE36-A474-2849-829B-9B1EEE9C8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653" y="1435508"/>
            <a:ext cx="5729493" cy="474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3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FF5773-740C-AF4C-B82B-92BE13BACC86}"/>
              </a:ext>
            </a:extLst>
          </p:cNvPr>
          <p:cNvSpPr txBox="1"/>
          <p:nvPr/>
        </p:nvSpPr>
        <p:spPr>
          <a:xfrm>
            <a:off x="375138" y="987897"/>
            <a:ext cx="11667928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stage,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(current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tokens)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934819-1952-FE40-B988-E7F565F0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1078"/>
            <a:ext cx="5506065" cy="12685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71D7F3-74EC-8845-AE87-860B4C25D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24" y="3938919"/>
            <a:ext cx="5194615" cy="10704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294E20-B5AC-C54A-929D-C245AC588554}"/>
              </a:ext>
            </a:extLst>
          </p:cNvPr>
          <p:cNvSpPr txBox="1"/>
          <p:nvPr/>
        </p:nvSpPr>
        <p:spPr>
          <a:xfrm>
            <a:off x="6507678" y="3100689"/>
            <a:ext cx="4333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r>
              <a:rPr kumimoji="1"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Multi-Token</a:t>
            </a:r>
            <a:r>
              <a:rPr kumimoji="1"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kumimoji="1"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08F521-3EA8-EE47-825F-5F067270E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38" y="5252181"/>
            <a:ext cx="6736689" cy="123584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ABB246A-5F91-D248-961F-D918A5BB9C81}"/>
              </a:ext>
            </a:extLst>
          </p:cNvPr>
          <p:cNvSpPr txBox="1"/>
          <p:nvPr/>
        </p:nvSpPr>
        <p:spPr>
          <a:xfrm>
            <a:off x="7298939" y="5429642"/>
            <a:ext cx="451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kumimoji="1"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Multi-Token</a:t>
            </a:r>
            <a:r>
              <a:rPr kumimoji="1"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kumimoji="1"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9033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A3C4F-DF78-EF46-BB2C-1FC60091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E26783-90F3-2262-EF36-4E9655CBE326}"/>
              </a:ext>
            </a:extLst>
          </p:cNvPr>
          <p:cNvSpPr txBox="1"/>
          <p:nvPr/>
        </p:nvSpPr>
        <p:spPr>
          <a:xfrm>
            <a:off x="4343377" y="5209200"/>
            <a:ext cx="350524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2024.1.19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F3738D-8912-0C47-B5B0-02E5F3442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201" y="1530201"/>
            <a:ext cx="8241597" cy="18987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36AB44-B30C-E24E-AA38-EC077A6BF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368" y="3565292"/>
            <a:ext cx="6841814" cy="14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B06A-38DB-E344-9B17-214EF27C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FC982C-F382-DF45-8E89-966989631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21" y="582496"/>
            <a:ext cx="10168398" cy="577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3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accelerate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LLMs?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Speculative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reducing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draft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Challenging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suitable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draft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overhead</a:t>
            </a:r>
          </a:p>
        </p:txBody>
      </p:sp>
    </p:spTree>
    <p:extLst>
      <p:ext uri="{BB962C8B-B14F-4D97-AF65-F5344CB8AC3E}">
        <p14:creationId xmlns:p14="http://schemas.microsoft.com/office/powerpoint/2010/main" val="222499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Medusa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Medusa</a:t>
            </a:r>
            <a:r>
              <a:rPr kumimoji="1"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（美杜莎）</a:t>
            </a:r>
            <a:endParaRPr kumimoji="1" lang="en-US" altLang="zh-CN" sz="2000" b="1" dirty="0">
              <a:latin typeface="KaiTi" panose="02010609060101010101" pitchFamily="49" charset="-122"/>
              <a:ea typeface="KaiTi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draft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heads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capable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concurrently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predicting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DA7368-40C6-5940-92BD-B11D8D0A3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92" y="2357650"/>
            <a:ext cx="5441973" cy="43782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296DD0-6177-484F-A6EB-A81BC7539B99}"/>
              </a:ext>
            </a:extLst>
          </p:cNvPr>
          <p:cNvSpPr txBox="1"/>
          <p:nvPr/>
        </p:nvSpPr>
        <p:spPr>
          <a:xfrm>
            <a:off x="6507678" y="3944234"/>
            <a:ext cx="3708038" cy="879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candidates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candidates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51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Medusa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64C77A-7173-6D4E-B72B-16CFB3638951}"/>
              </a:ext>
            </a:extLst>
          </p:cNvPr>
          <p:cNvSpPr txBox="1"/>
          <p:nvPr/>
        </p:nvSpPr>
        <p:spPr>
          <a:xfrm>
            <a:off x="519470" y="919912"/>
            <a:ext cx="7788787" cy="966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Accelerate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accepting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candidates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08CA01-A69C-9B4C-85B5-5ADCA9D1E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864" y="2043501"/>
            <a:ext cx="6600271" cy="43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E2BADE-ED85-6749-9AD6-FC19604F6739}"/>
              </a:ext>
            </a:extLst>
          </p:cNvPr>
          <p:cNvSpPr txBox="1"/>
          <p:nvPr/>
        </p:nvSpPr>
        <p:spPr>
          <a:xfrm>
            <a:off x="375138" y="969074"/>
            <a:ext cx="7788787" cy="50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Medusa-1: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Frozen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Backbone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16CB5F-BA69-BE40-9245-3EA8BDE2D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273" y="1553456"/>
            <a:ext cx="4292600" cy="9906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B3D4436-B411-C348-81CB-3D09F19C2E50}"/>
              </a:ext>
            </a:extLst>
          </p:cNvPr>
          <p:cNvSpPr/>
          <p:nvPr/>
        </p:nvSpPr>
        <p:spPr>
          <a:xfrm>
            <a:off x="5987846" y="1838632"/>
            <a:ext cx="1396180" cy="471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1F2C8CE-D6BD-E747-A65C-F66425E1EE15}"/>
                  </a:ext>
                </a:extLst>
              </p:cNvPr>
              <p:cNvSpPr txBox="1"/>
              <p:nvPr/>
            </p:nvSpPr>
            <p:spPr>
              <a:xfrm>
                <a:off x="6030041" y="2309020"/>
                <a:ext cx="5171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Computed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by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kumimoji="1"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head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kumimoji="1"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decoding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1F2C8CE-D6BD-E747-A65C-F66425E1E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041" y="2309020"/>
                <a:ext cx="5171767" cy="369332"/>
              </a:xfrm>
              <a:prstGeom prst="rect">
                <a:avLst/>
              </a:prstGeom>
              <a:blipFill>
                <a:blip r:embed="rId4"/>
                <a:stretch>
                  <a:fillRect l="-978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74D89313-2011-1E42-B8D3-199A8EEC6CEC}"/>
              </a:ext>
            </a:extLst>
          </p:cNvPr>
          <p:cNvSpPr txBox="1"/>
          <p:nvPr/>
        </p:nvSpPr>
        <p:spPr>
          <a:xfrm>
            <a:off x="375138" y="2761264"/>
            <a:ext cx="7788787" cy="50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Medusa-2: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Joint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zh-CN" altLang="en-US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A5F534-E8ED-E448-9BCE-6628D1D59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369" y="3405689"/>
            <a:ext cx="3161528" cy="45797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5AF39DC-44F8-1642-B6DD-BE84CBFB1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5427" y="3997122"/>
            <a:ext cx="4098446" cy="50488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F13DCC9-CFC9-D047-B4DD-BF750B066EEC}"/>
              </a:ext>
            </a:extLst>
          </p:cNvPr>
          <p:cNvSpPr txBox="1"/>
          <p:nvPr/>
        </p:nvSpPr>
        <p:spPr>
          <a:xfrm>
            <a:off x="375137" y="4635458"/>
            <a:ext cx="7788787" cy="50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Differential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rates,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Heads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warmup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824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FA9C02-D8C3-0643-998B-2719F231E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46"/>
          <a:stretch/>
        </p:blipFill>
        <p:spPr>
          <a:xfrm>
            <a:off x="1641162" y="2509150"/>
            <a:ext cx="8909676" cy="39031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D1D7A7-95E3-A846-BB77-86580B4924A7}"/>
              </a:ext>
            </a:extLst>
          </p:cNvPr>
          <p:cNvSpPr txBox="1"/>
          <p:nvPr/>
        </p:nvSpPr>
        <p:spPr>
          <a:xfrm>
            <a:off x="375138" y="969074"/>
            <a:ext cx="7788787" cy="142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Medusa-1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Meduse-2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LLMs: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Vicuna-7B,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13B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MT-Bench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803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12238</TotalTime>
  <Words>324</Words>
  <Application>Microsoft Macintosh PowerPoint</Application>
  <PresentationFormat>宽屏</PresentationFormat>
  <Paragraphs>80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KaiTi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Contrastive Code Representation Learning</dc:title>
  <dc:creator>李 佳</dc:creator>
  <cp:lastModifiedBy>Microsoft Office User</cp:lastModifiedBy>
  <cp:revision>502</cp:revision>
  <dcterms:created xsi:type="dcterms:W3CDTF">2020-11-20T07:38:17Z</dcterms:created>
  <dcterms:modified xsi:type="dcterms:W3CDTF">2024-05-14T02:08:20Z</dcterms:modified>
</cp:coreProperties>
</file>