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72" r:id="rId12"/>
    <p:sldId id="268" r:id="rId13"/>
    <p:sldId id="266" r:id="rId14"/>
    <p:sldId id="267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26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7AF8C-54C2-458F-B9CB-6A520523449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4B85B-5A99-4946-924E-0CF43448D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21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4B85B-5A99-4946-924E-0CF43448DCB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36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TT: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Tensorized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embedding layers for efficient model compression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4B85B-5A99-4946-924E-0CF43448DCB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58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压缩的困难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softmax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4B85B-5A99-4946-924E-0CF43448DC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9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将一个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阶的张量分解为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个秩为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的张量和的形式   三个因子矩阵和一个核张量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4B85B-5A99-4946-924E-0CF43448DC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588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4B85B-5A99-4946-924E-0CF43448DC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98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为了后面的参数共享做准备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4B85B-5A99-4946-924E-0CF43448DC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55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反过来的过程  因子矩阵</a:t>
            </a:r>
            <a:r>
              <a:rPr lang="en-US" altLang="zh-CN" dirty="0" smtClean="0"/>
              <a:t>QKV   </a:t>
            </a:r>
            <a:r>
              <a:rPr lang="zh-CN" altLang="en-US" dirty="0" smtClean="0"/>
              <a:t>可训练的对角张量</a:t>
            </a:r>
            <a:r>
              <a:rPr lang="en-US" altLang="zh-CN" dirty="0" smtClean="0"/>
              <a:t>G  </a:t>
            </a:r>
            <a:r>
              <a:rPr lang="zh-CN" altLang="en-US" dirty="0" smtClean="0"/>
              <a:t>三阶张量和原本输出二阶矩阵的关系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4B85B-5A99-4946-924E-0CF43448DC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19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</a:t>
            </a:r>
            <a:r>
              <a:rPr lang="zh-CN" altLang="en-US" dirty="0" smtClean="0"/>
              <a:t>共享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4B85B-5A99-4946-924E-0CF43448DC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927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</a:t>
            </a:r>
            <a:r>
              <a:rPr lang="zh-CN" altLang="en-US" dirty="0" smtClean="0"/>
              <a:t>共享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4B85B-5A99-4946-924E-0CF43448DC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962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Core-h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number of core tensors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4B85B-5A99-4946-924E-0CF43448DC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86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0E34-5603-4E33-B887-8CA7F3E94128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81B2-8B34-46CB-BF83-B1BCADEC1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4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0E34-5603-4E33-B887-8CA7F3E94128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81B2-8B34-46CB-BF83-B1BCADEC1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7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0E34-5603-4E33-B887-8CA7F3E94128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81B2-8B34-46CB-BF83-B1BCADEC1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81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0E34-5603-4E33-B887-8CA7F3E94128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81B2-8B34-46CB-BF83-B1BCADEC1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0E34-5603-4E33-B887-8CA7F3E94128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81B2-8B34-46CB-BF83-B1BCADEC1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20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0E34-5603-4E33-B887-8CA7F3E94128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81B2-8B34-46CB-BF83-B1BCADEC1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1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0E34-5603-4E33-B887-8CA7F3E94128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81B2-8B34-46CB-BF83-B1BCADEC1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1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0E34-5603-4E33-B887-8CA7F3E94128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81B2-8B34-46CB-BF83-B1BCADEC1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54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0E34-5603-4E33-B887-8CA7F3E94128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81B2-8B34-46CB-BF83-B1BCADEC1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0E34-5603-4E33-B887-8CA7F3E94128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81B2-8B34-46CB-BF83-B1BCADEC1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6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0E34-5603-4E33-B887-8CA7F3E94128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81B2-8B34-46CB-BF83-B1BCADEC1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1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40E34-5603-4E33-B887-8CA7F3E94128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481B2-8B34-46CB-BF83-B1BCADEC1D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85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04642" y="1055980"/>
            <a:ext cx="8335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/>
              <a:t>A </a:t>
            </a:r>
            <a:r>
              <a:rPr lang="en-US" altLang="zh-CN" sz="4800" b="1" dirty="0" err="1" smtClean="0"/>
              <a:t>Tensorized</a:t>
            </a:r>
            <a:r>
              <a:rPr lang="en-US" altLang="zh-CN" sz="4800" b="1" dirty="0" smtClean="0"/>
              <a:t> Transformer for Language Modeling</a:t>
            </a:r>
            <a:endParaRPr lang="zh-CN" altLang="en-US" sz="4800" b="1" dirty="0"/>
          </a:p>
        </p:txBody>
      </p:sp>
      <p:sp>
        <p:nvSpPr>
          <p:cNvPr id="6" name="矩形 5"/>
          <p:cNvSpPr/>
          <p:nvPr/>
        </p:nvSpPr>
        <p:spPr>
          <a:xfrm>
            <a:off x="5220938" y="3775435"/>
            <a:ext cx="19025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 smtClean="0"/>
              <a:t>NeurIPS</a:t>
            </a:r>
            <a:r>
              <a:rPr lang="en-US" altLang="zh-CN" sz="2000" b="1" dirty="0" smtClean="0"/>
              <a:t>   2019</a:t>
            </a:r>
            <a:endParaRPr lang="zh-CN" altLang="en-US" sz="2000" b="1" dirty="0"/>
          </a:p>
        </p:txBody>
      </p:sp>
      <p:sp>
        <p:nvSpPr>
          <p:cNvPr id="8" name="矩形 7"/>
          <p:cNvSpPr/>
          <p:nvPr/>
        </p:nvSpPr>
        <p:spPr>
          <a:xfrm>
            <a:off x="1040413" y="2851432"/>
            <a:ext cx="102635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 smtClean="0"/>
              <a:t>Xindian</a:t>
            </a:r>
            <a:r>
              <a:rPr lang="en-US" altLang="zh-CN" sz="2000" dirty="0" smtClean="0"/>
              <a:t> Ma, Peng Zhang, </a:t>
            </a:r>
            <a:r>
              <a:rPr lang="en-US" altLang="zh-CN" sz="2000" dirty="0" err="1" smtClean="0"/>
              <a:t>Shuai</a:t>
            </a:r>
            <a:r>
              <a:rPr lang="en-US" altLang="zh-CN" sz="2000" dirty="0" smtClean="0"/>
              <a:t> Zhang, Nan </a:t>
            </a:r>
            <a:r>
              <a:rPr lang="en-US" altLang="zh-CN" sz="2000" dirty="0" err="1" smtClean="0"/>
              <a:t>Duan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Yuexian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Hou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Dawei</a:t>
            </a:r>
            <a:r>
              <a:rPr lang="en-US" altLang="zh-CN" sz="2000" dirty="0" smtClean="0"/>
              <a:t> Song, Ming Zhou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4989628" y="5037992"/>
            <a:ext cx="236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Reporter: </a:t>
            </a:r>
            <a:r>
              <a:rPr lang="en-US" altLang="zh-CN" dirty="0" err="1" smtClean="0"/>
              <a:t>LuShuai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7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747" y="457200"/>
            <a:ext cx="511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Tensorized</a:t>
            </a:r>
            <a:r>
              <a:rPr lang="en-US" altLang="zh-CN" sz="3200" b="1" dirty="0" smtClean="0"/>
              <a:t> Transformer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518747" y="1041975"/>
            <a:ext cx="8239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Multi-Linear Attention by Block-Term Tensor Decomposition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348" y="5713179"/>
            <a:ext cx="6967537" cy="10198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703" y="1503640"/>
            <a:ext cx="4563208" cy="418837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988820" y="2791799"/>
            <a:ext cx="484909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/>
              <a:t>The learned linear projection can map queries, keys and values to three matrices which are composed of basis vectors.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2397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747" y="457200"/>
            <a:ext cx="511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Tensorized</a:t>
            </a:r>
            <a:r>
              <a:rPr lang="en-US" altLang="zh-CN" sz="3200" b="1" dirty="0" smtClean="0"/>
              <a:t> Transformer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518747" y="1041975"/>
            <a:ext cx="8239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Multi-Linear Attention by Block-Term Tensor Decomposition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590" y="1885795"/>
            <a:ext cx="9151937" cy="38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747" y="457200"/>
            <a:ext cx="511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Tensorized</a:t>
            </a:r>
            <a:r>
              <a:rPr lang="en-US" altLang="zh-CN" sz="3200" b="1" dirty="0" smtClean="0"/>
              <a:t> Transformer</a:t>
            </a:r>
            <a:endParaRPr lang="zh-CN" altLang="en-US" sz="32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78" y="1236865"/>
            <a:ext cx="8761169" cy="515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747" y="457200"/>
            <a:ext cx="511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Tensorized</a:t>
            </a:r>
            <a:r>
              <a:rPr lang="en-US" altLang="zh-CN" sz="3200" b="1" dirty="0" smtClean="0"/>
              <a:t> Transformer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518747" y="1121508"/>
            <a:ext cx="5602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Analysis of Compression and Complexity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30" y="2063156"/>
            <a:ext cx="5981700" cy="1685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346" y="4290279"/>
            <a:ext cx="5534025" cy="8096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555" y="5099904"/>
            <a:ext cx="4562475" cy="381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2403" y="5552706"/>
            <a:ext cx="30099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9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747" y="457200"/>
            <a:ext cx="511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Tensorized</a:t>
            </a:r>
            <a:r>
              <a:rPr lang="en-US" altLang="zh-CN" sz="3200" b="1" dirty="0" smtClean="0"/>
              <a:t> Transformer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518747" y="1121508"/>
            <a:ext cx="5602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Analysis of Compression and Complexity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58" y="2315308"/>
            <a:ext cx="5438775" cy="838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58" y="3885643"/>
            <a:ext cx="6886575" cy="1666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864" y="2539145"/>
            <a:ext cx="1114425" cy="390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7013" y="4719080"/>
            <a:ext cx="10001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747" y="457200"/>
            <a:ext cx="511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Experiments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518747" y="1121508"/>
            <a:ext cx="2808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Language Modeling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7" y="1744740"/>
            <a:ext cx="10672763" cy="452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747" y="457200"/>
            <a:ext cx="511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Experiments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518747" y="1121508"/>
            <a:ext cx="28087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Language Modeling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7" y="1842721"/>
            <a:ext cx="112109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5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747" y="457200"/>
            <a:ext cx="511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Experiments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518747" y="1121508"/>
            <a:ext cx="3899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Neural Machine Translation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2057400"/>
            <a:ext cx="72961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747" y="457200"/>
            <a:ext cx="3103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Overview</a:t>
            </a:r>
            <a:endParaRPr lang="zh-CN" altLang="en-US" sz="3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872761" y="1503485"/>
            <a:ext cx="851974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In Transformer, the multi-head attention is a key part and it is constructed by a large number of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Contributions:</a:t>
            </a:r>
          </a:p>
          <a:p>
            <a:r>
              <a:rPr lang="en-US" altLang="zh-CN" sz="2200" dirty="0"/>
              <a:t> </a:t>
            </a:r>
            <a:r>
              <a:rPr lang="en-US" altLang="zh-CN" sz="2200" dirty="0" smtClean="0"/>
              <a:t>   1) It is proved that </a:t>
            </a:r>
            <a:r>
              <a:rPr lang="en-US" altLang="zh-CN" sz="2200" dirty="0" smtClean="0">
                <a:solidFill>
                  <a:srgbClr val="FF0000"/>
                </a:solidFill>
              </a:rPr>
              <a:t>the output of scaled dot-product attention can be linearly represented by a group of orthonormal base vectors</a:t>
            </a:r>
            <a:r>
              <a:rPr lang="en-US" altLang="zh-CN" sz="2200" dirty="0" smtClean="0"/>
              <a:t>.</a:t>
            </a:r>
          </a:p>
          <a:p>
            <a:r>
              <a:rPr lang="en-US" altLang="zh-CN" sz="2200" dirty="0" smtClean="0"/>
              <a:t>    2) A novel self-attention method, namely </a:t>
            </a:r>
            <a:r>
              <a:rPr lang="en-US" altLang="zh-CN" sz="2200" dirty="0" smtClean="0">
                <a:solidFill>
                  <a:srgbClr val="FF0000"/>
                </a:solidFill>
              </a:rPr>
              <a:t>Multi-linear attention</a:t>
            </a:r>
            <a:r>
              <a:rPr lang="en-US" altLang="zh-CN" sz="2200" dirty="0" smtClean="0"/>
              <a:t>, is provided, which combines two compression ideas, </a:t>
            </a:r>
            <a:r>
              <a:rPr lang="en-US" altLang="zh-CN" sz="2200" dirty="0" smtClean="0">
                <a:solidFill>
                  <a:srgbClr val="FF0000"/>
                </a:solidFill>
              </a:rPr>
              <a:t>parameters sharing and low-rank approximation</a:t>
            </a:r>
            <a:r>
              <a:rPr lang="en-US" altLang="zh-CN" sz="2200" dirty="0" smtClean="0"/>
              <a:t>, together.</a:t>
            </a:r>
          </a:p>
          <a:p>
            <a:r>
              <a:rPr lang="en-US" altLang="zh-CN" sz="2200" dirty="0" smtClean="0"/>
              <a:t>    3) We also prove our model can </a:t>
            </a:r>
            <a:r>
              <a:rPr lang="en-US" altLang="zh-CN" sz="2200" dirty="0" smtClean="0">
                <a:solidFill>
                  <a:srgbClr val="FF0000"/>
                </a:solidFill>
              </a:rPr>
              <a:t>reconstruct the scaled dot-product attention in the original Transformer</a:t>
            </a:r>
            <a:r>
              <a:rPr lang="en-US" altLang="zh-CN" sz="2200" dirty="0" smtClean="0"/>
              <a:t>.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3964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747" y="457200"/>
            <a:ext cx="3103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Background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3156439" y="580310"/>
            <a:ext cx="4525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Block-Term Tensor Decomposition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371600" y="1521068"/>
            <a:ext cx="2558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CP decomposition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6" y="2061764"/>
            <a:ext cx="1962150" cy="542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31" y="2683720"/>
            <a:ext cx="3695700" cy="1019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58" y="3702895"/>
            <a:ext cx="4524375" cy="504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57" y="4412507"/>
            <a:ext cx="4219575" cy="619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64" y="5031632"/>
            <a:ext cx="5048250" cy="1419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1589" y="1985997"/>
            <a:ext cx="1695450" cy="4476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047809" y="1401182"/>
            <a:ext cx="3221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Tucker decomposition</a:t>
            </a:r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6754" y="3271006"/>
            <a:ext cx="6805246" cy="7940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1145" y="2604689"/>
            <a:ext cx="4248150" cy="457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78362" y="2566589"/>
            <a:ext cx="1781175" cy="533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37801" y="4289952"/>
            <a:ext cx="49434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747" y="457200"/>
            <a:ext cx="3103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Background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3156439" y="580310"/>
            <a:ext cx="4525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Block-Term Tensor Decomposition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195752" y="1406769"/>
            <a:ext cx="9170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/>
              <a:t>Block-Term tensor decomposition is a combination of CP decomposition and Tucker decomposition.</a:t>
            </a:r>
            <a:endParaRPr lang="zh-CN" altLang="en-US" sz="2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385" y="2176210"/>
            <a:ext cx="2886075" cy="581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39" y="2757235"/>
            <a:ext cx="11572875" cy="438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753" y="3214435"/>
            <a:ext cx="4810125" cy="1123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589" y="4357435"/>
            <a:ext cx="762000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747" y="457200"/>
            <a:ext cx="3103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Background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3156439" y="580310"/>
            <a:ext cx="2770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Multi-head Attention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142" y="1573823"/>
            <a:ext cx="5448300" cy="914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085" y="2901462"/>
            <a:ext cx="8610600" cy="1143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147" y="4016621"/>
            <a:ext cx="83724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747" y="457200"/>
            <a:ext cx="511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Tensorized</a:t>
            </a:r>
            <a:r>
              <a:rPr lang="en-US" altLang="zh-CN" sz="3200" b="1" dirty="0" smtClean="0"/>
              <a:t> Transformer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518747" y="1222103"/>
            <a:ext cx="6540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Single-block Attention by Tucker Decomposition</a:t>
            </a:r>
            <a:endParaRPr lang="zh-CN" altLang="en-US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906" y="3689512"/>
            <a:ext cx="4733925" cy="6191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629505" y="4406777"/>
            <a:ext cx="880696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/>
              <a:t>First, we consider that </a:t>
            </a:r>
            <a:r>
              <a:rPr lang="en-US" altLang="zh-CN" sz="2200" dirty="0" smtClean="0">
                <a:solidFill>
                  <a:srgbClr val="FF0000"/>
                </a:solidFill>
              </a:rPr>
              <a:t>the self-attention function can be linearly represented by a set of orthogonal basis vectors</a:t>
            </a:r>
            <a:r>
              <a:rPr lang="en-US" altLang="zh-CN" sz="2200" dirty="0" smtClean="0"/>
              <a:t>, when the input of </a:t>
            </a:r>
            <a:r>
              <a:rPr lang="en-US" altLang="zh-CN" sz="2200" dirty="0" err="1" smtClean="0"/>
              <a:t>softmax</a:t>
            </a:r>
            <a:r>
              <a:rPr lang="en-US" altLang="zh-CN" sz="2200" dirty="0" smtClean="0"/>
              <a:t> function is the product of two coefficient matrices. </a:t>
            </a:r>
          </a:p>
          <a:p>
            <a:r>
              <a:rPr lang="en-US" altLang="zh-CN" sz="2200" dirty="0" smtClean="0"/>
              <a:t>Second, in constructing the multi-head mechanism, the matrices of basis vectors can be shared.</a:t>
            </a:r>
            <a:endParaRPr lang="zh-CN" altLang="en-US" sz="22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b="7447"/>
          <a:stretch/>
        </p:blipFill>
        <p:spPr>
          <a:xfrm>
            <a:off x="3336313" y="1720565"/>
            <a:ext cx="4886325" cy="10314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5811" y="2917987"/>
            <a:ext cx="81343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5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747" y="457200"/>
            <a:ext cx="511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Tensorized</a:t>
            </a:r>
            <a:r>
              <a:rPr lang="en-US" altLang="zh-CN" sz="3200" b="1" dirty="0" smtClean="0"/>
              <a:t> Transformer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518747" y="1222103"/>
            <a:ext cx="6540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Single-block Attention by Tucker Decomposition</a:t>
            </a:r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7" y="1683768"/>
            <a:ext cx="3930985" cy="47609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628" y="4064248"/>
            <a:ext cx="6905625" cy="1590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939" y="5654923"/>
            <a:ext cx="4429125" cy="8667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989501" y="1945127"/>
            <a:ext cx="63989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/>
              <a:t>We assume that the query, key and value can be mapped into three factor matrices of which are composed of three groups of orthogonal basis vectors. Three factor matrices are Q, K and V.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787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747" y="457200"/>
            <a:ext cx="511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Tensorized</a:t>
            </a:r>
            <a:r>
              <a:rPr lang="en-US" altLang="zh-CN" sz="3200" b="1" dirty="0" smtClean="0"/>
              <a:t> Transformer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518747" y="1222103"/>
            <a:ext cx="6540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Single-block Attention by Tucker Decomposition</a:t>
            </a:r>
            <a:endParaRPr lang="zh-CN" altLang="en-US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853" y="1907784"/>
            <a:ext cx="3810000" cy="561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496" y="2346764"/>
            <a:ext cx="4191000" cy="895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458" y="3242114"/>
            <a:ext cx="4791075" cy="1038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634" y="4251771"/>
            <a:ext cx="3867150" cy="1047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8928" y="5192548"/>
            <a:ext cx="41338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8747" y="457200"/>
            <a:ext cx="51171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/>
              <a:t>Tensorized</a:t>
            </a:r>
            <a:r>
              <a:rPr lang="en-US" altLang="zh-CN" sz="3200" b="1" dirty="0" smtClean="0"/>
              <a:t> Transformer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518747" y="1222103"/>
            <a:ext cx="6540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Single-block Attention by Tucker Decomposition</a:t>
            </a:r>
            <a:endParaRPr lang="zh-CN" altLang="en-US" sz="24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71" y="2735464"/>
            <a:ext cx="7210425" cy="11334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34252" y="4273386"/>
            <a:ext cx="80526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 smtClean="0"/>
              <a:t>In our model, we do not adopt the above reconstructing process. Instead, to obtain a new representation, we adopt the </a:t>
            </a:r>
            <a:r>
              <a:rPr lang="en-US" altLang="zh-CN" sz="2200" dirty="0" err="1" smtClean="0"/>
              <a:t>concat</a:t>
            </a:r>
            <a:r>
              <a:rPr lang="en-US" altLang="zh-CN" sz="2200" dirty="0" smtClean="0"/>
              <a:t> method after the tensor splitting.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198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460</Words>
  <Application>Microsoft Office PowerPoint</Application>
  <PresentationFormat>宽屏</PresentationFormat>
  <Paragraphs>66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黑体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26</cp:revision>
  <dcterms:created xsi:type="dcterms:W3CDTF">2019-10-08T06:02:20Z</dcterms:created>
  <dcterms:modified xsi:type="dcterms:W3CDTF">2019-10-15T07:43:26Z</dcterms:modified>
</cp:coreProperties>
</file>