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63" r:id="rId11"/>
    <p:sldId id="278" r:id="rId12"/>
    <p:sldId id="279" r:id="rId13"/>
    <p:sldId id="280" r:id="rId14"/>
    <p:sldId id="264" r:id="rId15"/>
    <p:sldId id="270" r:id="rId16"/>
    <p:sldId id="265" r:id="rId17"/>
    <p:sldId id="273" r:id="rId18"/>
    <p:sldId id="274" r:id="rId19"/>
    <p:sldId id="275" r:id="rId20"/>
    <p:sldId id="276" r:id="rId21"/>
    <p:sldId id="277" r:id="rId22"/>
    <p:sldId id="266" r:id="rId23"/>
    <p:sldId id="268" r:id="rId24"/>
    <p:sldId id="267" r:id="rId25"/>
    <p:sldId id="271" r:id="rId26"/>
    <p:sldId id="272" r:id="rId27"/>
    <p:sldId id="283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1AAF-7B1C-491A-93C2-55828D480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E7128-D620-4567-ABE6-202F5D89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7D42-AA5A-4AE0-8EBA-5D5A084D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9D92-195E-4D3C-A0E7-5E316D13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70E9-9740-4E6E-B117-868015E4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ACD4-409E-477F-AC77-70EEA95A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3E8D0-E1A1-42C1-90F3-BAD0ECABD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718C-9E03-45CD-AA1A-1D205C6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28BA-8F96-4A03-B062-34740F7C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2072-C7B5-4085-B17D-F7935DF5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65E8B-B770-42C9-80BC-C11CA974D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7BBB3-0CAF-4CE1-ABFA-831186DA7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084A-8222-44D3-9815-C3035370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1F4E-F460-44A9-BC2E-2D23DE69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C463-7F9D-4B3B-AF60-C6979150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CC78-EABD-4264-AFA5-41E0A9CC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8EDD-D255-4C5B-9D5B-DE4145D3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1105-89D2-4E5B-8267-77F37683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05DC-D17D-42A8-B702-308F61D4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C573-728F-4417-A717-C4F14AC0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3AAA-4921-4C36-B48E-4CB1E911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F85C-4A66-4600-9DAE-04401A40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3292-4B25-4EEA-BF14-E2CB683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26D4-389F-4D9F-AE76-22813F63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E1CC-5AFD-4D8C-A533-D5E967D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C70A-CA06-45E5-B135-C5AC43D1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AF9E-553C-4AED-A1BF-619E599A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32307-726E-4631-9F52-2EF0FC59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755B-2B4A-4C1E-AD02-F0C49DE9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2BE44-7988-4853-AE51-7B42C3FC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F2F7-8012-427C-B800-4D8F6F94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7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ED72-6CDD-4F6A-8CD0-2245B392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1C2E0-D84C-45F4-82C1-22E63B7D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8B0C0-CCD9-44E8-B718-F9B4E05A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D1A4E-5A32-419F-BD8E-4A9428391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A2A9C-0708-478F-932B-01D5218EB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82E36-1571-42DB-826D-B65CA54D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3E5EF-8427-460A-8EFD-E30EBAEA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BDDD6-E99F-4477-B875-92326E4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FBBA-31E9-4211-A69D-266D1967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335E4-178C-4D55-A6EF-5AAD81BA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BB4D-18ED-42D6-A106-55A62FD9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C41B0-1626-491F-9B2C-2889022F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5333F-4C25-4E9B-BBFC-32A0B277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EDD20-D1F9-47C0-AEEC-6342748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B300-CA0E-4413-A60C-FA740EE5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2136-DA8F-4F8B-8201-1CD64E31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6909-20D2-4C65-9382-EF1EB71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B968-0F35-4D09-A7BB-8CD81A1A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5D5A-2507-4FC8-BBC3-EA3FAAC7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EF6DF-936F-4B3F-A42E-D4F7E816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F6AE4-63A2-4526-8899-04B3FB03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5EB8-E393-4101-A967-875A5803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41BDA-781C-466B-B6D4-611E580E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58A0-48EE-4CAB-9716-BDF9FFAE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F3333-1796-4A68-9ABC-AE213A25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F574-C3D4-4ADE-B345-EF7AC4F9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3724A-C0BC-43A5-9D57-109CA0E2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EE193-060B-4427-9A77-5903A271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D2ED-9D0F-4205-BA44-21CB939D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C392-4CC0-4EA9-83F9-9DD47F6D1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35908-A6FF-43B8-837D-BCB82DB8B16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9DC0-F1A9-4F05-87A8-E46C40EA0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90D1B-2489-481C-B90C-92973FF6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C605-4B51-49E1-ADC7-65B5F7C8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00558D-9ACF-446E-A079-E32F9238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46" y="1558456"/>
            <a:ext cx="11164708" cy="27451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EFA08B-DA30-4BB4-9C75-193C9D31E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/>
          <a:lstStyle/>
          <a:p>
            <a:r>
              <a:rPr lang="en-US" dirty="0"/>
              <a:t>ICLR 2025 under review: 8 6 6 6</a:t>
            </a:r>
          </a:p>
        </p:txBody>
      </p:sp>
    </p:spTree>
    <p:extLst>
      <p:ext uri="{BB962C8B-B14F-4D97-AF65-F5344CB8AC3E}">
        <p14:creationId xmlns:p14="http://schemas.microsoft.com/office/powerpoint/2010/main" val="404121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2535-C8CE-424F-89E6-C72EFFB7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setups -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4DF3-BE5D-464E-8455-9338A95B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Architecture</a:t>
            </a:r>
            <a:r>
              <a:rPr lang="en-US" dirty="0"/>
              <a:t>: 2 decoder-only transformers, 150M and 400M, two smallest versions of GPT-2, but integrates the arch changes in </a:t>
            </a:r>
            <a:r>
              <a:rPr lang="en-US" dirty="0" err="1"/>
              <a:t>OLMo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Data</a:t>
            </a:r>
            <a:r>
              <a:rPr lang="en-US" dirty="0"/>
              <a:t>: 72B tokens of web text (sampled from </a:t>
            </a:r>
            <a:r>
              <a:rPr lang="en-US" dirty="0" err="1"/>
              <a:t>FineWeb</a:t>
            </a:r>
            <a:r>
              <a:rPr lang="en-US" dirty="0"/>
              <a:t>) and raw Python (sampled from The Stack).</a:t>
            </a:r>
          </a:p>
          <a:p>
            <a:pPr marL="0" indent="0">
              <a:buNone/>
            </a:pPr>
            <a:r>
              <a:rPr lang="en-US" b="1" dirty="0"/>
              <a:t>Other</a:t>
            </a:r>
            <a:r>
              <a:rPr lang="en-US" dirty="0"/>
              <a:t> info: 2 epochs, batch size 524,288 tokens. On 4 H100s.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20B4-13EA-4AB8-A593-91986A85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4527554"/>
            <a:ext cx="867848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6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05D4-A8F9-4B7B-A9FC-F77C6B15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setups - Pretraining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A6529A-F2B5-4DB4-9F23-7B153180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995" y="1825625"/>
            <a:ext cx="4764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0A4D-4115-4F09-AFF0-C7132D7A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TinyCodeLM</a:t>
            </a:r>
            <a:r>
              <a:rPr lang="en-US" dirty="0"/>
              <a:t> performance during pretraining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15352-39A4-430A-878E-3D68201DD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020" y="1825625"/>
            <a:ext cx="8263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38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0A4D-4115-4F09-AFF0-C7132D7A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TinyCodeLM</a:t>
            </a:r>
            <a:r>
              <a:rPr lang="en-US" dirty="0"/>
              <a:t> performance during pretraining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8B0C6-C0E6-46E0-812F-A812203D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621" y="1825625"/>
            <a:ext cx="81587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5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A370-7CDF-4117-8119-DF0D21B9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- Finetune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3E92-37E1-4B29-8EA9-CB3F10AC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source</a:t>
            </a:r>
            <a:r>
              <a:rPr lang="en-US" dirty="0"/>
              <a:t>: </a:t>
            </a:r>
            <a:r>
              <a:rPr lang="en-US" dirty="0" err="1"/>
              <a:t>Magicoder</a:t>
            </a:r>
            <a:r>
              <a:rPr lang="en-US" dirty="0"/>
              <a:t> (GPT 3.5/4-based) + StarCoder2-15B (self-alignment), only Python. They are generated with OSS-Instruct and decontaminated. We strip any chain-of-thought-like NL explanations.</a:t>
            </a:r>
          </a:p>
          <a:p>
            <a:pPr marL="0" indent="0">
              <a:buNone/>
            </a:pPr>
            <a:r>
              <a:rPr lang="en-US" b="1" dirty="0"/>
              <a:t>Dataset size</a:t>
            </a:r>
            <a:r>
              <a:rPr lang="en-US" dirty="0"/>
              <a:t>: &gt;88900 instruction-Python pairs.</a:t>
            </a:r>
          </a:p>
          <a:p>
            <a:pPr marL="0" indent="0">
              <a:buNone/>
            </a:pPr>
            <a:r>
              <a:rPr lang="en-US" b="1" dirty="0" err="1"/>
              <a:t>LintSeq</a:t>
            </a:r>
            <a:r>
              <a:rPr lang="en-US" dirty="0"/>
              <a:t> dataset: generate 5 edit sequences for each pair using </a:t>
            </a:r>
            <a:r>
              <a:rPr lang="en-US" dirty="0" err="1"/>
              <a:t>pylint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Optimizer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/>
              <a:t>same optimizer steps </a:t>
            </a:r>
            <a:r>
              <a:rPr lang="en-US" dirty="0"/>
              <a:t>when comparing baseline dataset and </a:t>
            </a:r>
            <a:r>
              <a:rPr lang="en-US" dirty="0" err="1"/>
              <a:t>LintSeq</a:t>
            </a:r>
            <a:r>
              <a:rPr lang="en-US" dirty="0"/>
              <a:t> dataset, with same learning rate schedule.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809D-FB11-446D-A073-2AF40363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5040763"/>
            <a:ext cx="828790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FB3A-2752-4DF2-9732-2BEFD6EC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DBE1B-1D4F-4F63-B5B2-A74E0F11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56" y="2157949"/>
            <a:ext cx="976448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2E7-EA0F-4AAC-9D3C-4D946155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FDCA0-889A-4D5D-A881-CD97712D7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01" y="1825625"/>
            <a:ext cx="75001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6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DE3E-D628-47AA-8750-A1F07447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7C8190-E71C-4F4E-8964-47A5F490A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99" y="1853106"/>
            <a:ext cx="879280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1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D5E1-F1A7-4B5D-AF19-E1EF74EB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FE861-CEE0-40A5-8FBE-84FEDC0B7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1843580"/>
            <a:ext cx="867848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9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9519-4C5F-423A-878F-20207CF1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EEAE6-AD42-4F15-AC39-1E5E574F1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1996001"/>
            <a:ext cx="87261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3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FEEA-095D-4BDE-A274-898DE4FE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FF17-ABDE-4AFE-816D-693BED163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pPr marL="0" indent="0">
              <a:buNone/>
            </a:pPr>
            <a:r>
              <a:rPr lang="en-US" dirty="0"/>
              <a:t>Human engineers mainly write code by editing existing programs. But LMs generate programs in a single pass. We think the reason is the scarcity of sequential edit data.</a:t>
            </a:r>
          </a:p>
          <a:p>
            <a:pPr marL="0" indent="0">
              <a:buNone/>
            </a:pPr>
            <a:r>
              <a:rPr lang="en-US" b="1" dirty="0"/>
              <a:t>Our approach</a:t>
            </a:r>
          </a:p>
          <a:p>
            <a:pPr marL="0" indent="0">
              <a:buNone/>
            </a:pPr>
            <a:r>
              <a:rPr lang="en-US" dirty="0" err="1"/>
              <a:t>LintSeq</a:t>
            </a:r>
            <a:r>
              <a:rPr lang="en-US" dirty="0"/>
              <a:t>, a synthetic data generation algorithm that refactors existing code into a sequence of code edits.</a:t>
            </a:r>
          </a:p>
          <a:p>
            <a:pPr marL="0" indent="0">
              <a:buNone/>
            </a:pPr>
            <a:r>
              <a:rPr lang="en-US" b="1" dirty="0"/>
              <a:t>Experiments</a:t>
            </a:r>
          </a:p>
          <a:p>
            <a:pPr marL="0" indent="0">
              <a:buNone/>
            </a:pPr>
            <a:r>
              <a:rPr lang="en-US" dirty="0"/>
              <a:t>We use it to refactor a dataset of </a:t>
            </a:r>
            <a:r>
              <a:rPr lang="en-US" u="sng" dirty="0"/>
              <a:t>instruction + program</a:t>
            </a:r>
            <a:r>
              <a:rPr lang="en-US" dirty="0"/>
              <a:t> pairs into </a:t>
            </a:r>
            <a:r>
              <a:rPr lang="en-US" u="sng" dirty="0"/>
              <a:t>instruction + program-diff-sequence</a:t>
            </a:r>
            <a:r>
              <a:rPr lang="en-US" dirty="0"/>
              <a:t> tuples.</a:t>
            </a:r>
          </a:p>
          <a:p>
            <a:pPr marL="0" indent="0">
              <a:buNone/>
            </a:pPr>
            <a:r>
              <a:rPr lang="en-US" dirty="0"/>
              <a:t>We instruction-finetune a series of smaller LLMs (2.6B - 14B) on both versions of the dataset, and compare them on </a:t>
            </a:r>
            <a:r>
              <a:rPr lang="en-US" dirty="0" err="1"/>
              <a:t>HumanEval</a:t>
            </a:r>
            <a:r>
              <a:rPr lang="en-US" dirty="0"/>
              <a:t>, MBPP(+), </a:t>
            </a:r>
            <a:r>
              <a:rPr lang="en-US" dirty="0" err="1"/>
              <a:t>CodeContests</a:t>
            </a:r>
            <a:r>
              <a:rPr lang="en-US" dirty="0"/>
              <a:t>, DS-100 and </a:t>
            </a:r>
            <a:r>
              <a:rPr lang="en-US" dirty="0" err="1"/>
              <a:t>BigCodeBench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LintSeq</a:t>
            </a:r>
            <a:r>
              <a:rPr lang="en-US" dirty="0"/>
              <a:t> finetuned models match or outperform baselines on pass@1, and exhibit better scaling across higher </a:t>
            </a:r>
            <a:r>
              <a:rPr lang="en-US" dirty="0" err="1"/>
              <a:t>pass@k</a:t>
            </a:r>
            <a:r>
              <a:rPr lang="en-US" dirty="0"/>
              <a:t> as a function of total test-time compute.</a:t>
            </a:r>
          </a:p>
        </p:txBody>
      </p:sp>
    </p:spTree>
    <p:extLst>
      <p:ext uri="{BB962C8B-B14F-4D97-AF65-F5344CB8AC3E}">
        <p14:creationId xmlns:p14="http://schemas.microsoft.com/office/powerpoint/2010/main" val="70712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7CD9-A54C-4C33-B8DA-918ADA64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EFC9A-223B-4AF7-821E-FF757D90C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757" y="2305607"/>
            <a:ext cx="867848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3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80E2-3E20-4178-8A2D-62C8D5EB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D57C5-7632-4DF1-8D16-C94B5A28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2300844"/>
            <a:ext cx="872611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BA2C-E939-4E51-8B68-808106D7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E3A2C-2C69-420F-93EC-2CDF431E9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970" y="1825625"/>
            <a:ext cx="6738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5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49A9-B356-4B77-90B9-DFB90DC0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B900D5-90EB-472E-A6A3-0A1047C09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847" y="1825625"/>
            <a:ext cx="70123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6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A3F4-C260-4007-B25A-FB6D4730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ablation experiments - vs random edit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1C57B8-3D62-4017-BBD3-4EA788EB5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2192"/>
            <a:ext cx="10515600" cy="36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17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2A51-AD8C-4B20-A98A-21696E0A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ablation experiments - vs random edit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04C16-5556-47E9-A437-B1C7FD51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77" y="2281791"/>
            <a:ext cx="982164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7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2A51-AD8C-4B20-A98A-21696E0A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Linter ablation experiments - vs random edit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F4E04C-12CF-41AB-9A90-C13B5FC1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03" y="2410397"/>
            <a:ext cx="980259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FEDF-61D1-4F6F-A0F8-FF493516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experiment on sample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669FC5-A44E-4F75-957C-5D49A7E6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836" y="2257975"/>
            <a:ext cx="880232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8A4-588B-4263-AD77-F815CE4F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8CCC-BBB8-461A-B3F9-6D55564F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be used to generate synthetic sequences of insertion edits.</a:t>
            </a:r>
            <a:br>
              <a:rPr lang="en-US" dirty="0"/>
            </a:br>
            <a:r>
              <a:rPr lang="en-US" dirty="0"/>
              <a:t>&gt; Mix human edit data? Use RL?</a:t>
            </a:r>
          </a:p>
          <a:p>
            <a:r>
              <a:rPr lang="en-US" dirty="0"/>
              <a:t>Only Python is used.</a:t>
            </a:r>
            <a:br>
              <a:rPr lang="en-US" dirty="0"/>
            </a:br>
            <a:r>
              <a:rPr lang="en-US" dirty="0"/>
              <a:t>&gt; Other programming languages are similar.</a:t>
            </a:r>
          </a:p>
          <a:p>
            <a:r>
              <a:rPr lang="en-US" dirty="0"/>
              <a:t>Only fine-tuning is discussed in this paper.</a:t>
            </a:r>
            <a:br>
              <a:rPr lang="en-US" dirty="0"/>
            </a:br>
            <a:r>
              <a:rPr lang="en-US" dirty="0"/>
              <a:t>&gt; We hope to explore using </a:t>
            </a:r>
            <a:r>
              <a:rPr lang="en-US" dirty="0" err="1"/>
              <a:t>LintSeq</a:t>
            </a:r>
            <a:r>
              <a:rPr lang="en-US" dirty="0"/>
              <a:t> to train LMs to write code edit-by-edit.</a:t>
            </a:r>
          </a:p>
        </p:txBody>
      </p:sp>
    </p:spTree>
    <p:extLst>
      <p:ext uri="{BB962C8B-B14F-4D97-AF65-F5344CB8AC3E}">
        <p14:creationId xmlns:p14="http://schemas.microsoft.com/office/powerpoint/2010/main" val="81953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1125-1FCE-4EE4-85BA-B114BC5E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humans write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3D4E-FC10-449A-AF6E-1CB4DCF2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Consistent and correct zero-shot generation in code synthesis is hard for small models. Code generation is both structured and long-form.</a:t>
            </a:r>
          </a:p>
          <a:p>
            <a:pPr marL="0" indent="0">
              <a:buNone/>
            </a:pPr>
            <a:r>
              <a:rPr lang="en-US" dirty="0"/>
              <a:t>Humans tackle these problems by leveraging abstract mental models, first developing a plan and then execute the plan one step at a time.</a:t>
            </a:r>
          </a:p>
          <a:p>
            <a:pPr marL="457200" lvl="1" indent="0">
              <a:buNone/>
            </a:pPr>
            <a:r>
              <a:rPr lang="en-US" dirty="0"/>
              <a:t>Example: a software engineer might employ OOP when creating a new code-base by developing a "class" object and then gradually add new functionality to this class.</a:t>
            </a:r>
          </a:p>
        </p:txBody>
      </p:sp>
    </p:spTree>
    <p:extLst>
      <p:ext uri="{BB962C8B-B14F-4D97-AF65-F5344CB8AC3E}">
        <p14:creationId xmlns:p14="http://schemas.microsoft.com/office/powerpoint/2010/main" val="41665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00B3-5F7E-4D7F-8E41-65181528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 of autoregressive generation of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B2E2-DBDF-4291-85CB-2CAA9133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LMs are trained to autoregressively synthesize the entire program from scratch. This makes repeatedly editing a program with an LM extremely expensive.</a:t>
            </a:r>
          </a:p>
          <a:p>
            <a:pPr marL="457200" lvl="1" indent="0">
              <a:buNone/>
            </a:pPr>
            <a:r>
              <a:rPr lang="en-US" dirty="0"/>
              <a:t>Example: Cursor repeatedly prompt models to rewrite entire programs during every edit generation call.</a:t>
            </a:r>
          </a:p>
          <a:p>
            <a:pPr marL="0" indent="0">
              <a:buNone/>
            </a:pPr>
            <a:r>
              <a:rPr lang="en-US" dirty="0"/>
              <a:t>Longer sequences also suffer from degrading quality and limited diversity across samples.</a:t>
            </a:r>
          </a:p>
          <a:p>
            <a:pPr marL="0" indent="0">
              <a:buNone/>
            </a:pPr>
            <a:r>
              <a:rPr lang="en-US" dirty="0"/>
              <a:t>There is no reliable trade-off between zero-shot generation quality and inference-time compute cost under current paradigm of autoregressive code synthesis, especially for smaller LMs.</a:t>
            </a:r>
          </a:p>
        </p:txBody>
      </p:sp>
    </p:spTree>
    <p:extLst>
      <p:ext uri="{BB962C8B-B14F-4D97-AF65-F5344CB8AC3E}">
        <p14:creationId xmlns:p14="http://schemas.microsoft.com/office/powerpoint/2010/main" val="21192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1D8C-CE70-4AB0-B205-F38A7A52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programs edit-by-edit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4CD6-9B27-435A-A886-8619E08D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Re-parameterize code synthesis as a sequential edit problem.</a:t>
            </a:r>
          </a:p>
          <a:p>
            <a:pPr marL="0" indent="0">
              <a:buNone/>
            </a:pPr>
            <a:r>
              <a:rPr lang="en-US" dirty="0"/>
              <a:t>We propose that models be trained to generate code </a:t>
            </a:r>
            <a:r>
              <a:rPr lang="en-US" i="1" dirty="0"/>
              <a:t>edit-by-edit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But existing commit datasets are not suitable.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contain limited sequential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granularity: commits reflect when programmers save code, but not necessarily how they write and/or reason about it.</a:t>
            </a:r>
          </a:p>
          <a:p>
            <a:pPr marL="0" indent="0">
              <a:buNone/>
            </a:pPr>
            <a:r>
              <a:rPr lang="en-US" dirty="0"/>
              <a:t>We introduce a new algorithm, that leverages linters to express any program as a sequence of structured code edits.</a:t>
            </a:r>
          </a:p>
        </p:txBody>
      </p:sp>
    </p:spTree>
    <p:extLst>
      <p:ext uri="{BB962C8B-B14F-4D97-AF65-F5344CB8AC3E}">
        <p14:creationId xmlns:p14="http://schemas.microsoft.com/office/powerpoint/2010/main" val="13767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58C9-F0EF-4C58-9B7C-B0F6744A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synthesis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55AC1A-E06C-4B53-88B8-DBBA3E86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54" y="1825625"/>
            <a:ext cx="8933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4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33C6-3914-4643-A584-C6D03B9D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LintSeq</a:t>
            </a:r>
            <a:r>
              <a:rPr lang="en-US" dirty="0"/>
              <a:t>: Code Synthesis as a Sequential Edit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54EA69-EB20-4DE9-8EEE-2A44BD64B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988" y="1825625"/>
            <a:ext cx="76760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A3E8-BF11-45D6-A2AD-8930B0A0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LintSeq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D612E-268D-4794-9303-88F8AC2D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309" y="1853106"/>
            <a:ext cx="882138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A3E8-BF11-45D6-A2AD-8930B0A0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LintSeq</a:t>
            </a:r>
            <a:r>
              <a:rPr lang="en-US" dirty="0"/>
              <a:t>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C8265E-54FA-40DB-9328-D2752120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34054"/>
            <a:ext cx="871659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665</Words>
  <Application>Microsoft Office PowerPoint</Application>
  <PresentationFormat>Widescreen</PresentationFormat>
  <Paragraphs>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Abstract</vt:lpstr>
      <vt:lpstr>How humans write program</vt:lpstr>
      <vt:lpstr>Disadvantage of autoregressive generation of programs</vt:lpstr>
      <vt:lpstr>Generate programs edit-by-edit</vt:lpstr>
      <vt:lpstr>Code synthesis demo</vt:lpstr>
      <vt:lpstr>LintSeq: Code Synthesis as a Sequential Edit Problem</vt:lpstr>
      <vt:lpstr>LintSeq example</vt:lpstr>
      <vt:lpstr>LintSeq example</vt:lpstr>
      <vt:lpstr>Experimental setups - Pretraining</vt:lpstr>
      <vt:lpstr>Experimental setups - Pretraining</vt:lpstr>
      <vt:lpstr>TinyCodeLM performance during pretraining</vt:lpstr>
      <vt:lpstr>TinyCodeLM performance during pretraining</vt:lpstr>
      <vt:lpstr>Experimental setup - Finetune</vt:lpstr>
      <vt:lpstr>Dataset statistics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Linter ablation experiments - vs random edit</vt:lpstr>
      <vt:lpstr>Linter ablation experiments - vs random edit</vt:lpstr>
      <vt:lpstr>Linter ablation experiments - vs random edit</vt:lpstr>
      <vt:lpstr>Ablation experiment on sample count</vt:lpstr>
      <vt:lpstr>Discussion &amp;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44</cp:revision>
  <dcterms:created xsi:type="dcterms:W3CDTF">2024-12-30T15:49:20Z</dcterms:created>
  <dcterms:modified xsi:type="dcterms:W3CDTF">2024-12-31T01:22:48Z</dcterms:modified>
</cp:coreProperties>
</file>