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8" r:id="rId3"/>
    <p:sldId id="267" r:id="rId4"/>
    <p:sldId id="257" r:id="rId5"/>
    <p:sldId id="258" r:id="rId6"/>
    <p:sldId id="259" r:id="rId7"/>
    <p:sldId id="261" r:id="rId8"/>
    <p:sldId id="262" r:id="rId9"/>
    <p:sldId id="269" r:id="rId10"/>
    <p:sldId id="264" r:id="rId11"/>
    <p:sldId id="265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3" r:id="rId23"/>
    <p:sldId id="280" r:id="rId24"/>
    <p:sldId id="281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7E782-0318-4FFB-8672-956997317E73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89722-F703-4A37-8E11-E09C7F4AB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702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89722-F703-4A37-8E11-E09C7F4AB5D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500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89722-F703-4A37-8E11-E09C7F4AB5D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233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89722-F703-4A37-8E11-E09C7F4AB5D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24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Fault Localization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63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35" y="116632"/>
            <a:ext cx="8513229" cy="6060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827584" y="6038946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Lecture notes on software analysis. </a:t>
            </a:r>
            <a:r>
              <a:rPr lang="en-US" altLang="zh-CN" b="1" dirty="0" err="1"/>
              <a:t>Yingfei</a:t>
            </a:r>
            <a:r>
              <a:rPr lang="en-US" altLang="zh-CN" b="1" dirty="0"/>
              <a:t> </a:t>
            </a:r>
            <a:r>
              <a:rPr lang="en-US" altLang="zh-CN" b="1" dirty="0" err="1"/>
              <a:t>Xiong</a:t>
            </a:r>
            <a:r>
              <a:rPr lang="en-US" altLang="zh-CN" b="1" dirty="0"/>
              <a:t>, 2018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14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32"/>
            <a:ext cx="8820472" cy="6487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4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926"/>
            <a:ext cx="8872481" cy="630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99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7"/>
            <a:ext cx="8496944" cy="5933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18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8536700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638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22063"/>
            <a:ext cx="8049102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93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33537"/>
            <a:ext cx="8820472" cy="329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78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686174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115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626694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20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896480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41943" y="5805264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张卓</a:t>
            </a:r>
            <a:r>
              <a:rPr lang="en-US" altLang="zh-CN" dirty="0"/>
              <a:t>,</a:t>
            </a:r>
            <a:r>
              <a:rPr lang="zh-CN" altLang="en-US" dirty="0"/>
              <a:t>谭庆平</a:t>
            </a:r>
            <a:r>
              <a:rPr lang="en-US" altLang="zh-CN" dirty="0"/>
              <a:t>,</a:t>
            </a:r>
            <a:r>
              <a:rPr lang="zh-CN" altLang="en-US" dirty="0"/>
              <a:t>毛晓光</a:t>
            </a:r>
            <a:r>
              <a:rPr lang="en-US" altLang="zh-CN" dirty="0"/>
              <a:t>,</a:t>
            </a:r>
            <a:r>
              <a:rPr lang="zh-CN" altLang="en-US" dirty="0"/>
              <a:t>雷晏</a:t>
            </a:r>
            <a:r>
              <a:rPr lang="en-US" altLang="zh-CN" dirty="0"/>
              <a:t>,</a:t>
            </a:r>
            <a:r>
              <a:rPr lang="zh-CN" altLang="en-US" dirty="0"/>
              <a:t>常曦</a:t>
            </a:r>
            <a:r>
              <a:rPr lang="en-US" altLang="zh-CN" dirty="0"/>
              <a:t>,</a:t>
            </a:r>
            <a:r>
              <a:rPr lang="zh-CN" altLang="en-US" dirty="0"/>
              <a:t>薛建新</a:t>
            </a:r>
            <a:r>
              <a:rPr lang="en-US" altLang="zh-CN" dirty="0"/>
              <a:t>. Context-FL:</a:t>
            </a:r>
            <a:r>
              <a:rPr lang="zh-CN" altLang="en-US" dirty="0"/>
              <a:t>基于上下文的错误定位技术研究</a:t>
            </a:r>
            <a:r>
              <a:rPr lang="en-US" altLang="zh-CN" dirty="0"/>
              <a:t>.</a:t>
            </a:r>
            <a:r>
              <a:rPr lang="zh-CN" altLang="en-US" dirty="0"/>
              <a:t>软件学报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15</a:t>
            </a:r>
            <a:r>
              <a:rPr lang="zh-CN" altLang="en-US" dirty="0" smtClean="0"/>
              <a:t>日终审定稿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03648" y="3104964"/>
            <a:ext cx="6840760" cy="1404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88424" y="3104964"/>
            <a:ext cx="234439" cy="1404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91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静态分析、测试等技术都是为了发现缺陷</a:t>
            </a:r>
            <a:endParaRPr lang="en-US" altLang="zh-CN" dirty="0" smtClean="0"/>
          </a:p>
          <a:p>
            <a:r>
              <a:rPr lang="zh-CN" altLang="en-US" dirty="0" smtClean="0"/>
              <a:t>发现缺陷后，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如何定位引发该缺陷的根源（程序）？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定位之后，如何修复？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45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98" y="116632"/>
            <a:ext cx="8473996" cy="602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827584" y="6309320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……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22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8208516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904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ML-Based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496944" cy="1917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3861048"/>
            <a:ext cx="8136904" cy="2219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41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Subject 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4856" cy="540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50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Critical aspects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Fault localization with multiple bugs</a:t>
            </a:r>
          </a:p>
          <a:p>
            <a:r>
              <a:rPr lang="en-US" altLang="zh-CN" dirty="0" smtClean="0"/>
              <a:t>Inputs, outputs and impact of Test cases</a:t>
            </a:r>
          </a:p>
          <a:p>
            <a:r>
              <a:rPr lang="en-US" altLang="zh-CN" dirty="0" smtClean="0"/>
              <a:t>Coincidental Correctness</a:t>
            </a:r>
          </a:p>
          <a:p>
            <a:r>
              <a:rPr lang="en-US" altLang="zh-CN" dirty="0" smtClean="0"/>
              <a:t>Faults introduced by missing code</a:t>
            </a:r>
          </a:p>
          <a:p>
            <a:r>
              <a:rPr lang="en-US" altLang="zh-CN" dirty="0" smtClean="0"/>
              <a:t>Combination of Multiple Fault Localization Techniques</a:t>
            </a:r>
          </a:p>
          <a:p>
            <a:r>
              <a:rPr lang="en-US" altLang="zh-CN" dirty="0" smtClean="0"/>
              <a:t>Ties within fault Localization Rankings</a:t>
            </a:r>
          </a:p>
          <a:p>
            <a:r>
              <a:rPr lang="en-US" altLang="zh-CN" dirty="0" smtClean="0"/>
              <a:t>Fault Localization for Concurrency</a:t>
            </a:r>
          </a:p>
          <a:p>
            <a:r>
              <a:rPr lang="en-US" altLang="zh-CN" dirty="0" smtClean="0"/>
              <a:t>Spreadsheet Fault Localization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138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Fault Localization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survey</a:t>
            </a:r>
          </a:p>
          <a:p>
            <a:r>
              <a:rPr lang="en-US" altLang="zh-CN" dirty="0" smtClean="0"/>
              <a:t>Subject programs</a:t>
            </a:r>
          </a:p>
          <a:p>
            <a:r>
              <a:rPr lang="en-US" altLang="zh-CN" dirty="0" smtClean="0"/>
              <a:t>Critical aspects</a:t>
            </a:r>
          </a:p>
        </p:txBody>
      </p:sp>
    </p:spTree>
    <p:extLst>
      <p:ext uri="{BB962C8B-B14F-4D97-AF65-F5344CB8AC3E}">
        <p14:creationId xmlns:p14="http://schemas.microsoft.com/office/powerpoint/2010/main" val="300855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survey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Wong </a:t>
            </a:r>
            <a:r>
              <a:rPr lang="en-US" altLang="zh-CN" dirty="0"/>
              <a:t>W E, Gao R, Li Y, et al. A Survey on Software Fault Localization[J]. IEEE Transactions on Software Engineering, 2016, 42(8):707-740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-331 </a:t>
            </a:r>
            <a:r>
              <a:rPr lang="en-US" altLang="zh-CN" dirty="0"/>
              <a:t>papers published from 1977 to </a:t>
            </a:r>
            <a:r>
              <a:rPr lang="en-US" altLang="zh-CN" dirty="0" smtClean="0"/>
              <a:t>November 2014</a:t>
            </a:r>
          </a:p>
          <a:p>
            <a:pPr marL="0" indent="0">
              <a:buNone/>
            </a:pPr>
            <a:r>
              <a:rPr lang="en-US" altLang="zh-CN" dirty="0" smtClean="0"/>
              <a:t>-</a:t>
            </a:r>
            <a:r>
              <a:rPr lang="en-US" altLang="zh-CN" dirty="0"/>
              <a:t>Masters’ and Ph.D. theses closely related to </a:t>
            </a:r>
            <a:r>
              <a:rPr lang="en-US" altLang="zh-CN" dirty="0" err="1" smtClean="0"/>
              <a:t>softwarefault</a:t>
            </a:r>
            <a:r>
              <a:rPr lang="en-US" altLang="zh-CN" dirty="0" smtClean="0"/>
              <a:t> localization</a:t>
            </a:r>
          </a:p>
          <a:p>
            <a:pPr marL="0" indent="0">
              <a:buNone/>
            </a:pPr>
            <a:r>
              <a:rPr lang="en-US" altLang="zh-CN" dirty="0" smtClean="0"/>
              <a:t>-Subject programs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45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309320"/>
            <a:ext cx="6282077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8864727" cy="6095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03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6356489"/>
            <a:ext cx="58864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8640"/>
            <a:ext cx="8352928" cy="582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89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Traditional Fault Localization Techniques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Program logging</a:t>
            </a:r>
          </a:p>
          <a:p>
            <a:r>
              <a:rPr lang="en-US" altLang="zh-CN" dirty="0" smtClean="0"/>
              <a:t>Assertion</a:t>
            </a:r>
          </a:p>
          <a:p>
            <a:r>
              <a:rPr lang="en-US" altLang="zh-CN" dirty="0" smtClean="0"/>
              <a:t>Breakpoint</a:t>
            </a:r>
          </a:p>
          <a:p>
            <a:r>
              <a:rPr lang="en-US" altLang="zh-CN" dirty="0" smtClean="0"/>
              <a:t>Profiling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56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Advanced </a:t>
            </a:r>
            <a:r>
              <a:rPr lang="en-US" altLang="zh-CN" sz="3600" dirty="0"/>
              <a:t>Fault Localization Techniques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Slice-Based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Program Spectrum-Based</a:t>
            </a:r>
          </a:p>
          <a:p>
            <a:r>
              <a:rPr lang="en-US" altLang="zh-CN" dirty="0" smtClean="0"/>
              <a:t>Statistics-Based</a:t>
            </a:r>
          </a:p>
          <a:p>
            <a:r>
              <a:rPr lang="en-US" altLang="zh-CN" dirty="0" smtClean="0"/>
              <a:t>Program state-Based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Machine learning-Based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Data mining-Based</a:t>
            </a:r>
          </a:p>
          <a:p>
            <a:r>
              <a:rPr lang="en-US" altLang="zh-CN" dirty="0" smtClean="0"/>
              <a:t>Model-Based</a:t>
            </a:r>
          </a:p>
          <a:p>
            <a:r>
              <a:rPr lang="en-US" altLang="zh-CN" dirty="0" smtClean="0"/>
              <a:t>……..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024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99" y="404664"/>
            <a:ext cx="9003701" cy="614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24328" y="1187459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2002-2007</a:t>
            </a:r>
            <a:endParaRPr lang="zh-CN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452320" y="5363924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2008-2014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144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217</Words>
  <Application>Microsoft Office PowerPoint</Application>
  <PresentationFormat>全屏显示(4:3)</PresentationFormat>
  <Paragraphs>49</Paragraphs>
  <Slides>24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Fault Localization</vt:lpstr>
      <vt:lpstr>PowerPoint 演示文稿</vt:lpstr>
      <vt:lpstr>Fault Localization</vt:lpstr>
      <vt:lpstr>A survey</vt:lpstr>
      <vt:lpstr>PowerPoint 演示文稿</vt:lpstr>
      <vt:lpstr>PowerPoint 演示文稿</vt:lpstr>
      <vt:lpstr>Traditional Fault Localization Techniques </vt:lpstr>
      <vt:lpstr>Advanced Fault Localization Techniques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ML-Based</vt:lpstr>
      <vt:lpstr>Subject program</vt:lpstr>
      <vt:lpstr>Critical aspects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 Localization</dc:title>
  <dc:creator>hehe</dc:creator>
  <cp:lastModifiedBy>Windows 用户</cp:lastModifiedBy>
  <cp:revision>30</cp:revision>
  <dcterms:created xsi:type="dcterms:W3CDTF">2018-10-16T01:52:37Z</dcterms:created>
  <dcterms:modified xsi:type="dcterms:W3CDTF">2018-10-17T09:55:08Z</dcterms:modified>
</cp:coreProperties>
</file>