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77" r:id="rId4"/>
    <p:sldId id="278" r:id="rId5"/>
    <p:sldId id="259" r:id="rId6"/>
    <p:sldId id="300" r:id="rId7"/>
    <p:sldId id="261" r:id="rId8"/>
    <p:sldId id="279" r:id="rId9"/>
    <p:sldId id="280" r:id="rId10"/>
    <p:sldId id="282" r:id="rId11"/>
    <p:sldId id="283" r:id="rId12"/>
    <p:sldId id="284" r:id="rId13"/>
    <p:sldId id="288" r:id="rId14"/>
    <p:sldId id="285" r:id="rId15"/>
    <p:sldId id="301" r:id="rId16"/>
    <p:sldId id="289" r:id="rId17"/>
    <p:sldId id="290" r:id="rId18"/>
    <p:sldId id="293" r:id="rId19"/>
    <p:sldId id="294" r:id="rId20"/>
    <p:sldId id="291" r:id="rId21"/>
    <p:sldId id="295" r:id="rId22"/>
    <p:sldId id="292" r:id="rId23"/>
    <p:sldId id="296" r:id="rId24"/>
    <p:sldId id="298" r:id="rId25"/>
    <p:sldId id="299" r:id="rId26"/>
    <p:sldId id="275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8" autoAdjust="0"/>
    <p:restoredTop sz="87023" autoAdjust="0"/>
  </p:normalViewPr>
  <p:slideViewPr>
    <p:cSldViewPr snapToGrid="0">
      <p:cViewPr varScale="1">
        <p:scale>
          <a:sx n="109" d="100"/>
          <a:sy n="109" d="100"/>
        </p:scale>
        <p:origin x="117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oe" userId="32ca258aec7725e5" providerId="LiveId" clId="{EC7AE700-2C0D-42AE-9093-4C002B6F47A5}"/>
    <pc:docChg chg="addSld modSld sldOrd">
      <pc:chgData name="Lee Joe" userId="32ca258aec7725e5" providerId="LiveId" clId="{EC7AE700-2C0D-42AE-9093-4C002B6F47A5}" dt="2019-07-25T14:53:38.014" v="768" actId="931"/>
      <pc:docMkLst>
        <pc:docMk/>
      </pc:docMkLst>
      <pc:sldChg chg="addSp modSp">
        <pc:chgData name="Lee Joe" userId="32ca258aec7725e5" providerId="LiveId" clId="{EC7AE700-2C0D-42AE-9093-4C002B6F47A5}" dt="2019-07-25T12:40:59.719" v="0" actId="931"/>
        <pc:sldMkLst>
          <pc:docMk/>
          <pc:sldMk cId="136516183" sldId="256"/>
        </pc:sldMkLst>
        <pc:picChg chg="add mod">
          <ac:chgData name="Lee Joe" userId="32ca258aec7725e5" providerId="LiveId" clId="{EC7AE700-2C0D-42AE-9093-4C002B6F47A5}" dt="2019-07-25T12:40:59.719" v="0" actId="931"/>
          <ac:picMkLst>
            <pc:docMk/>
            <pc:sldMk cId="136516183" sldId="256"/>
            <ac:picMk id="3" creationId="{3D7E7BA4-7039-4BD2-9425-7DAF9E070006}"/>
          </ac:picMkLst>
        </pc:picChg>
      </pc:sldChg>
      <pc:sldChg chg="addSp delSp modSp ord">
        <pc:chgData name="Lee Joe" userId="32ca258aec7725e5" providerId="LiveId" clId="{EC7AE700-2C0D-42AE-9093-4C002B6F47A5}" dt="2019-07-25T13:19:10.969" v="25"/>
        <pc:sldMkLst>
          <pc:docMk/>
          <pc:sldMk cId="1406812097" sldId="259"/>
        </pc:sldMkLst>
        <pc:spChg chg="add del mod">
          <ac:chgData name="Lee Joe" userId="32ca258aec7725e5" providerId="LiveId" clId="{EC7AE700-2C0D-42AE-9093-4C002B6F47A5}" dt="2019-07-25T13:16:11.349" v="23"/>
          <ac:spMkLst>
            <pc:docMk/>
            <pc:sldMk cId="1406812097" sldId="259"/>
            <ac:spMk id="3" creationId="{00000000-0000-0000-0000-000000000000}"/>
          </ac:spMkLst>
        </pc:spChg>
        <pc:spChg chg="add del mod">
          <ac:chgData name="Lee Joe" userId="32ca258aec7725e5" providerId="LiveId" clId="{EC7AE700-2C0D-42AE-9093-4C002B6F47A5}" dt="2019-07-25T13:15:25.232" v="19"/>
          <ac:spMkLst>
            <pc:docMk/>
            <pc:sldMk cId="1406812097" sldId="259"/>
            <ac:spMk id="6" creationId="{A2C31C7D-5808-41E4-9EBD-DDAA7201BD87}"/>
          </ac:spMkLst>
        </pc:spChg>
        <pc:picChg chg="add del mod">
          <ac:chgData name="Lee Joe" userId="32ca258aec7725e5" providerId="LiveId" clId="{EC7AE700-2C0D-42AE-9093-4C002B6F47A5}" dt="2019-07-25T13:15:27.162" v="20" actId="931"/>
          <ac:picMkLst>
            <pc:docMk/>
            <pc:sldMk cId="1406812097" sldId="259"/>
            <ac:picMk id="5" creationId="{5F4BFAE1-9FFB-44CA-89FA-7674DBC3D199}"/>
          </ac:picMkLst>
        </pc:picChg>
        <pc:picChg chg="add">
          <ac:chgData name="Lee Joe" userId="32ca258aec7725e5" providerId="LiveId" clId="{EC7AE700-2C0D-42AE-9093-4C002B6F47A5}" dt="2019-07-25T13:15:39.927" v="21"/>
          <ac:picMkLst>
            <pc:docMk/>
            <pc:sldMk cId="1406812097" sldId="259"/>
            <ac:picMk id="7" creationId="{71E66789-B909-40BA-B25F-35B66693F414}"/>
          </ac:picMkLst>
        </pc:picChg>
        <pc:picChg chg="add del">
          <ac:chgData name="Lee Joe" userId="32ca258aec7725e5" providerId="LiveId" clId="{EC7AE700-2C0D-42AE-9093-4C002B6F47A5}" dt="2019-07-25T13:19:10.969" v="25"/>
          <ac:picMkLst>
            <pc:docMk/>
            <pc:sldMk cId="1406812097" sldId="259"/>
            <ac:picMk id="1026" creationId="{35B34DFD-E56F-465F-B9A9-94262EC4B0C2}"/>
          </ac:picMkLst>
        </pc:picChg>
      </pc:sldChg>
      <pc:sldChg chg="modSp ord">
        <pc:chgData name="Lee Joe" userId="32ca258aec7725e5" providerId="LiveId" clId="{EC7AE700-2C0D-42AE-9093-4C002B6F47A5}" dt="2019-07-25T12:50:29.528" v="6"/>
        <pc:sldMkLst>
          <pc:docMk/>
          <pc:sldMk cId="1086416719" sldId="260"/>
        </pc:sldMkLst>
        <pc:spChg chg="mod">
          <ac:chgData name="Lee Joe" userId="32ca258aec7725e5" providerId="LiveId" clId="{EC7AE700-2C0D-42AE-9093-4C002B6F47A5}" dt="2019-07-25T12:50:29.528" v="6"/>
          <ac:spMkLst>
            <pc:docMk/>
            <pc:sldMk cId="1086416719" sldId="260"/>
            <ac:spMk id="3" creationId="{00000000-0000-0000-0000-000000000000}"/>
          </ac:spMkLst>
        </pc:spChg>
      </pc:sldChg>
      <pc:sldChg chg="addSp modSp ord">
        <pc:chgData name="Lee Joe" userId="32ca258aec7725e5" providerId="LiveId" clId="{EC7AE700-2C0D-42AE-9093-4C002B6F47A5}" dt="2019-07-25T13:39:21.581" v="247" actId="931"/>
        <pc:sldMkLst>
          <pc:docMk/>
          <pc:sldMk cId="1996724155" sldId="261"/>
        </pc:sldMkLst>
        <pc:spChg chg="mod">
          <ac:chgData name="Lee Joe" userId="32ca258aec7725e5" providerId="LiveId" clId="{EC7AE700-2C0D-42AE-9093-4C002B6F47A5}" dt="2019-07-25T13:39:06.006" v="246" actId="20577"/>
          <ac:spMkLst>
            <pc:docMk/>
            <pc:sldMk cId="1996724155" sldId="261"/>
            <ac:spMk id="3" creationId="{00000000-0000-0000-0000-000000000000}"/>
          </ac:spMkLst>
        </pc:spChg>
        <pc:spChg chg="add mod">
          <ac:chgData name="Lee Joe" userId="32ca258aec7725e5" providerId="LiveId" clId="{EC7AE700-2C0D-42AE-9093-4C002B6F47A5}" dt="2019-07-25T13:31:04.286" v="70" actId="20577"/>
          <ac:spMkLst>
            <pc:docMk/>
            <pc:sldMk cId="1996724155" sldId="261"/>
            <ac:spMk id="6" creationId="{1C3BEB42-72A4-4E43-9631-3384638210CD}"/>
          </ac:spMkLst>
        </pc:spChg>
        <pc:picChg chg="add mod">
          <ac:chgData name="Lee Joe" userId="32ca258aec7725e5" providerId="LiveId" clId="{EC7AE700-2C0D-42AE-9093-4C002B6F47A5}" dt="2019-07-25T13:39:21.581" v="247" actId="931"/>
          <ac:picMkLst>
            <pc:docMk/>
            <pc:sldMk cId="1996724155" sldId="261"/>
            <ac:picMk id="8" creationId="{30F161E3-4D87-4330-8A27-0E45D43FF91A}"/>
          </ac:picMkLst>
        </pc:picChg>
      </pc:sldChg>
      <pc:sldChg chg="modSp add">
        <pc:chgData name="Lee Joe" userId="32ca258aec7725e5" providerId="LiveId" clId="{EC7AE700-2C0D-42AE-9093-4C002B6F47A5}" dt="2019-07-25T13:10:09.567" v="14"/>
        <pc:sldMkLst>
          <pc:docMk/>
          <pc:sldMk cId="3141022668" sldId="277"/>
        </pc:sldMkLst>
        <pc:spChg chg="mod">
          <ac:chgData name="Lee Joe" userId="32ca258aec7725e5" providerId="LiveId" clId="{EC7AE700-2C0D-42AE-9093-4C002B6F47A5}" dt="2019-07-25T13:10:09.567" v="14"/>
          <ac:spMkLst>
            <pc:docMk/>
            <pc:sldMk cId="3141022668" sldId="277"/>
            <ac:spMk id="3" creationId="{00000000-0000-0000-0000-000000000000}"/>
          </ac:spMkLst>
        </pc:spChg>
      </pc:sldChg>
      <pc:sldChg chg="addSp delSp modSp add">
        <pc:chgData name="Lee Joe" userId="32ca258aec7725e5" providerId="LiveId" clId="{EC7AE700-2C0D-42AE-9093-4C002B6F47A5}" dt="2019-07-25T13:30:54.806" v="60" actId="767"/>
        <pc:sldMkLst>
          <pc:docMk/>
          <pc:sldMk cId="1490768939" sldId="278"/>
        </pc:sldMkLst>
        <pc:spChg chg="mod">
          <ac:chgData name="Lee Joe" userId="32ca258aec7725e5" providerId="LiveId" clId="{EC7AE700-2C0D-42AE-9093-4C002B6F47A5}" dt="2019-07-25T13:30:51.129" v="57" actId="20578"/>
          <ac:spMkLst>
            <pc:docMk/>
            <pc:sldMk cId="1490768939" sldId="278"/>
            <ac:spMk id="3" creationId="{00000000-0000-0000-0000-000000000000}"/>
          </ac:spMkLst>
        </pc:spChg>
        <pc:spChg chg="add del mod">
          <ac:chgData name="Lee Joe" userId="32ca258aec7725e5" providerId="LiveId" clId="{EC7AE700-2C0D-42AE-9093-4C002B6F47A5}" dt="2019-07-25T13:30:54.806" v="60" actId="767"/>
          <ac:spMkLst>
            <pc:docMk/>
            <pc:sldMk cId="1490768939" sldId="278"/>
            <ac:spMk id="5" creationId="{7280B685-BBA4-480A-A7A9-AF13A9BE423C}"/>
          </ac:spMkLst>
        </pc:spChg>
        <pc:picChg chg="add">
          <ac:chgData name="Lee Joe" userId="32ca258aec7725e5" providerId="LiveId" clId="{EC7AE700-2C0D-42AE-9093-4C002B6F47A5}" dt="2019-07-25T13:19:12.238" v="26"/>
          <ac:picMkLst>
            <pc:docMk/>
            <pc:sldMk cId="1490768939" sldId="278"/>
            <ac:picMk id="4" creationId="{137661F6-328B-465C-8386-AE05659FC82A}"/>
          </ac:picMkLst>
        </pc:picChg>
      </pc:sldChg>
      <pc:sldChg chg="add">
        <pc:chgData name="Lee Joe" userId="32ca258aec7725e5" providerId="LiveId" clId="{EC7AE700-2C0D-42AE-9093-4C002B6F47A5}" dt="2019-07-25T13:14:14.184" v="16"/>
        <pc:sldMkLst>
          <pc:docMk/>
          <pc:sldMk cId="837704638" sldId="279"/>
        </pc:sldMkLst>
      </pc:sldChg>
      <pc:sldChg chg="addSp modSp add">
        <pc:chgData name="Lee Joe" userId="32ca258aec7725e5" providerId="LiveId" clId="{EC7AE700-2C0D-42AE-9093-4C002B6F47A5}" dt="2019-07-25T13:42:28.244" v="470" actId="931"/>
        <pc:sldMkLst>
          <pc:docMk/>
          <pc:sldMk cId="3801879082" sldId="279"/>
        </pc:sldMkLst>
        <pc:spChg chg="mod">
          <ac:chgData name="Lee Joe" userId="32ca258aec7725e5" providerId="LiveId" clId="{EC7AE700-2C0D-42AE-9093-4C002B6F47A5}" dt="2019-07-25T13:41:55.753" v="469" actId="20577"/>
          <ac:spMkLst>
            <pc:docMk/>
            <pc:sldMk cId="3801879082" sldId="279"/>
            <ac:spMk id="3" creationId="{00000000-0000-0000-0000-000000000000}"/>
          </ac:spMkLst>
        </pc:spChg>
        <pc:picChg chg="add mod">
          <ac:chgData name="Lee Joe" userId="32ca258aec7725e5" providerId="LiveId" clId="{EC7AE700-2C0D-42AE-9093-4C002B6F47A5}" dt="2019-07-25T13:42:28.244" v="470" actId="931"/>
          <ac:picMkLst>
            <pc:docMk/>
            <pc:sldMk cId="3801879082" sldId="279"/>
            <ac:picMk id="5" creationId="{2144454A-0BFD-4FF0-A55F-1A70B449749B}"/>
          </ac:picMkLst>
        </pc:picChg>
      </pc:sldChg>
      <pc:sldChg chg="addSp modSp add">
        <pc:chgData name="Lee Joe" userId="32ca258aec7725e5" providerId="LiveId" clId="{EC7AE700-2C0D-42AE-9093-4C002B6F47A5}" dt="2019-07-25T13:52:34.545" v="535" actId="931"/>
        <pc:sldMkLst>
          <pc:docMk/>
          <pc:sldMk cId="3685615249" sldId="280"/>
        </pc:sldMkLst>
        <pc:spChg chg="mod">
          <ac:chgData name="Lee Joe" userId="32ca258aec7725e5" providerId="LiveId" clId="{EC7AE700-2C0D-42AE-9093-4C002B6F47A5}" dt="2019-07-25T13:47:23.086" v="476"/>
          <ac:spMkLst>
            <pc:docMk/>
            <pc:sldMk cId="3685615249" sldId="280"/>
            <ac:spMk id="2" creationId="{00000000-0000-0000-0000-000000000000}"/>
          </ac:spMkLst>
        </pc:spChg>
        <pc:spChg chg="mod">
          <ac:chgData name="Lee Joe" userId="32ca258aec7725e5" providerId="LiveId" clId="{EC7AE700-2C0D-42AE-9093-4C002B6F47A5}" dt="2019-07-25T13:51:28.065" v="532" actId="20577"/>
          <ac:spMkLst>
            <pc:docMk/>
            <pc:sldMk cId="3685615249" sldId="280"/>
            <ac:spMk id="3" creationId="{00000000-0000-0000-0000-000000000000}"/>
          </ac:spMkLst>
        </pc:spChg>
        <pc:spChg chg="add mod">
          <ac:chgData name="Lee Joe" userId="32ca258aec7725e5" providerId="LiveId" clId="{EC7AE700-2C0D-42AE-9093-4C002B6F47A5}" dt="2019-07-25T13:51:53.796" v="534" actId="20577"/>
          <ac:spMkLst>
            <pc:docMk/>
            <pc:sldMk cId="3685615249" sldId="280"/>
            <ac:spMk id="9" creationId="{80BD753F-31EA-450D-93B8-031A7FAF2CA5}"/>
          </ac:spMkLst>
        </pc:spChg>
        <pc:picChg chg="add mod">
          <ac:chgData name="Lee Joe" userId="32ca258aec7725e5" providerId="LiveId" clId="{EC7AE700-2C0D-42AE-9093-4C002B6F47A5}" dt="2019-07-25T13:48:42.515" v="530" actId="931"/>
          <ac:picMkLst>
            <pc:docMk/>
            <pc:sldMk cId="3685615249" sldId="280"/>
            <ac:picMk id="5" creationId="{7D5D3F12-8776-4DE2-9A63-CE9B1A5C4F10}"/>
          </ac:picMkLst>
        </pc:picChg>
        <pc:picChg chg="add mod">
          <ac:chgData name="Lee Joe" userId="32ca258aec7725e5" providerId="LiveId" clId="{EC7AE700-2C0D-42AE-9093-4C002B6F47A5}" dt="2019-07-25T13:50:37.338" v="531" actId="931"/>
          <ac:picMkLst>
            <pc:docMk/>
            <pc:sldMk cId="3685615249" sldId="280"/>
            <ac:picMk id="7" creationId="{44ED0FFB-0A93-454E-B330-6B1081C17E9D}"/>
          </ac:picMkLst>
        </pc:picChg>
        <pc:picChg chg="add mod">
          <ac:chgData name="Lee Joe" userId="32ca258aec7725e5" providerId="LiveId" clId="{EC7AE700-2C0D-42AE-9093-4C002B6F47A5}" dt="2019-07-25T13:52:34.545" v="535" actId="931"/>
          <ac:picMkLst>
            <pc:docMk/>
            <pc:sldMk cId="3685615249" sldId="280"/>
            <ac:picMk id="11" creationId="{1902B3DB-CD3E-4F8B-B0F4-043B26C394DB}"/>
          </ac:picMkLst>
        </pc:picChg>
      </pc:sldChg>
      <pc:sldChg chg="addSp modSp add">
        <pc:chgData name="Lee Joe" userId="32ca258aec7725e5" providerId="LiveId" clId="{EC7AE700-2C0D-42AE-9093-4C002B6F47A5}" dt="2019-07-25T13:45:47.361" v="474"/>
        <pc:sldMkLst>
          <pc:docMk/>
          <pc:sldMk cId="1328214019" sldId="281"/>
        </pc:sldMkLst>
        <pc:spChg chg="mod">
          <ac:chgData name="Lee Joe" userId="32ca258aec7725e5" providerId="LiveId" clId="{EC7AE700-2C0D-42AE-9093-4C002B6F47A5}" dt="2019-07-25T13:44:01.723" v="473" actId="20577"/>
          <ac:spMkLst>
            <pc:docMk/>
            <pc:sldMk cId="1328214019" sldId="281"/>
            <ac:spMk id="3" creationId="{00000000-0000-0000-0000-000000000000}"/>
          </ac:spMkLst>
        </pc:spChg>
        <pc:picChg chg="add">
          <ac:chgData name="Lee Joe" userId="32ca258aec7725e5" providerId="LiveId" clId="{EC7AE700-2C0D-42AE-9093-4C002B6F47A5}" dt="2019-07-25T13:45:47.361" v="474"/>
          <ac:picMkLst>
            <pc:docMk/>
            <pc:sldMk cId="1328214019" sldId="281"/>
            <ac:picMk id="6" creationId="{6561E0B6-CCCF-4793-B84D-79649DA68774}"/>
          </ac:picMkLst>
        </pc:picChg>
      </pc:sldChg>
      <pc:sldChg chg="addSp modSp add">
        <pc:chgData name="Lee Joe" userId="32ca258aec7725e5" providerId="LiveId" clId="{EC7AE700-2C0D-42AE-9093-4C002B6F47A5}" dt="2019-07-25T13:55:28.078" v="543" actId="931"/>
        <pc:sldMkLst>
          <pc:docMk/>
          <pc:sldMk cId="3782953383" sldId="282"/>
        </pc:sldMkLst>
        <pc:spChg chg="mod">
          <ac:chgData name="Lee Joe" userId="32ca258aec7725e5" providerId="LiveId" clId="{EC7AE700-2C0D-42AE-9093-4C002B6F47A5}" dt="2019-07-25T13:53:49.763" v="540" actId="20577"/>
          <ac:spMkLst>
            <pc:docMk/>
            <pc:sldMk cId="3782953383" sldId="282"/>
            <ac:spMk id="3" creationId="{00000000-0000-0000-0000-000000000000}"/>
          </ac:spMkLst>
        </pc:spChg>
        <pc:spChg chg="add">
          <ac:chgData name="Lee Joe" userId="32ca258aec7725e5" providerId="LiveId" clId="{EC7AE700-2C0D-42AE-9093-4C002B6F47A5}" dt="2019-07-25T13:54:33.802" v="542"/>
          <ac:spMkLst>
            <pc:docMk/>
            <pc:sldMk cId="3782953383" sldId="282"/>
            <ac:spMk id="10" creationId="{FAF27C65-D9CF-4EE3-A8D7-7797C4693A61}"/>
          </ac:spMkLst>
        </pc:spChg>
        <pc:picChg chg="add mod">
          <ac:chgData name="Lee Joe" userId="32ca258aec7725e5" providerId="LiveId" clId="{EC7AE700-2C0D-42AE-9093-4C002B6F47A5}" dt="2019-07-25T13:54:23.867" v="541" actId="931"/>
          <ac:picMkLst>
            <pc:docMk/>
            <pc:sldMk cId="3782953383" sldId="282"/>
            <ac:picMk id="5" creationId="{98B9C4E6-6739-4D98-BD8A-5A7A65C3F307}"/>
          </ac:picMkLst>
        </pc:picChg>
        <pc:picChg chg="add mod">
          <ac:chgData name="Lee Joe" userId="32ca258aec7725e5" providerId="LiveId" clId="{EC7AE700-2C0D-42AE-9093-4C002B6F47A5}" dt="2019-07-25T13:55:28.078" v="543" actId="931"/>
          <ac:picMkLst>
            <pc:docMk/>
            <pc:sldMk cId="3782953383" sldId="282"/>
            <ac:picMk id="8" creationId="{BBF5AFC1-12A3-43E0-91FA-0B13BCAAB025}"/>
          </ac:picMkLst>
        </pc:picChg>
      </pc:sldChg>
      <pc:sldChg chg="addSp modSp add">
        <pc:chgData name="Lee Joe" userId="32ca258aec7725e5" providerId="LiveId" clId="{EC7AE700-2C0D-42AE-9093-4C002B6F47A5}" dt="2019-07-25T14:48:49.948" v="569" actId="931"/>
        <pc:sldMkLst>
          <pc:docMk/>
          <pc:sldMk cId="975546844" sldId="283"/>
        </pc:sldMkLst>
        <pc:spChg chg="mod">
          <ac:chgData name="Lee Joe" userId="32ca258aec7725e5" providerId="LiveId" clId="{EC7AE700-2C0D-42AE-9093-4C002B6F47A5}" dt="2019-07-25T13:57:00.772" v="544" actId="20577"/>
          <ac:spMkLst>
            <pc:docMk/>
            <pc:sldMk cId="975546844" sldId="283"/>
            <ac:spMk id="3" creationId="{00000000-0000-0000-0000-000000000000}"/>
          </ac:spMkLst>
        </pc:spChg>
        <pc:spChg chg="add mod">
          <ac:chgData name="Lee Joe" userId="32ca258aec7725e5" providerId="LiveId" clId="{EC7AE700-2C0D-42AE-9093-4C002B6F47A5}" dt="2019-07-25T14:00:13.628" v="561" actId="20577"/>
          <ac:spMkLst>
            <pc:docMk/>
            <pc:sldMk cId="975546844" sldId="283"/>
            <ac:spMk id="10" creationId="{C6D64B12-D954-4214-A5A1-8C1CBD5F8838}"/>
          </ac:spMkLst>
        </pc:spChg>
        <pc:spChg chg="add mod">
          <ac:chgData name="Lee Joe" userId="32ca258aec7725e5" providerId="LiveId" clId="{EC7AE700-2C0D-42AE-9093-4C002B6F47A5}" dt="2019-07-25T14:48:04.453" v="567"/>
          <ac:spMkLst>
            <pc:docMk/>
            <pc:sldMk cId="975546844" sldId="283"/>
            <ac:spMk id="12" creationId="{D7A00F29-1154-4E96-86D6-CA3E7A4224CE}"/>
          </ac:spMkLst>
        </pc:spChg>
        <pc:picChg chg="add mod">
          <ac:chgData name="Lee Joe" userId="32ca258aec7725e5" providerId="LiveId" clId="{EC7AE700-2C0D-42AE-9093-4C002B6F47A5}" dt="2019-07-25T13:57:44.978" v="545" actId="931"/>
          <ac:picMkLst>
            <pc:docMk/>
            <pc:sldMk cId="975546844" sldId="283"/>
            <ac:picMk id="5" creationId="{8CAA7C27-C4E6-488F-A750-1AE5700B01AF}"/>
          </ac:picMkLst>
        </pc:picChg>
        <pc:picChg chg="add mod">
          <ac:chgData name="Lee Joe" userId="32ca258aec7725e5" providerId="LiveId" clId="{EC7AE700-2C0D-42AE-9093-4C002B6F47A5}" dt="2019-07-25T13:58:35.467" v="547" actId="931"/>
          <ac:picMkLst>
            <pc:docMk/>
            <pc:sldMk cId="975546844" sldId="283"/>
            <ac:picMk id="8" creationId="{357F7929-C32B-4BEC-84A6-E9269DCDF2D0}"/>
          </ac:picMkLst>
        </pc:picChg>
        <pc:picChg chg="add mod">
          <ac:chgData name="Lee Joe" userId="32ca258aec7725e5" providerId="LiveId" clId="{EC7AE700-2C0D-42AE-9093-4C002B6F47A5}" dt="2019-07-25T14:44:21.956" v="564" actId="931"/>
          <ac:picMkLst>
            <pc:docMk/>
            <pc:sldMk cId="975546844" sldId="283"/>
            <ac:picMk id="14" creationId="{3C627195-5B35-44D5-BBA7-DC04B03EAFAD}"/>
          </ac:picMkLst>
        </pc:picChg>
        <pc:picChg chg="add mod">
          <ac:chgData name="Lee Joe" userId="32ca258aec7725e5" providerId="LiveId" clId="{EC7AE700-2C0D-42AE-9093-4C002B6F47A5}" dt="2019-07-25T14:47:01.908" v="566" actId="931"/>
          <ac:picMkLst>
            <pc:docMk/>
            <pc:sldMk cId="975546844" sldId="283"/>
            <ac:picMk id="16" creationId="{D575BAE3-5B48-43CE-9EA9-F61772A408EB}"/>
          </ac:picMkLst>
        </pc:picChg>
        <pc:picChg chg="add mod">
          <ac:chgData name="Lee Joe" userId="32ca258aec7725e5" providerId="LiveId" clId="{EC7AE700-2C0D-42AE-9093-4C002B6F47A5}" dt="2019-07-25T14:48:49.948" v="569" actId="931"/>
          <ac:picMkLst>
            <pc:docMk/>
            <pc:sldMk cId="975546844" sldId="283"/>
            <ac:picMk id="18" creationId="{21BD0FFD-4EBD-4DBB-B446-B99B179D4541}"/>
          </ac:picMkLst>
        </pc:picChg>
      </pc:sldChg>
      <pc:sldChg chg="add">
        <pc:chgData name="Lee Joe" userId="32ca258aec7725e5" providerId="LiveId" clId="{EC7AE700-2C0D-42AE-9093-4C002B6F47A5}" dt="2019-07-25T13:53:05.763" v="538"/>
        <pc:sldMkLst>
          <pc:docMk/>
          <pc:sldMk cId="2166601772" sldId="284"/>
        </pc:sldMkLst>
      </pc:sldChg>
      <pc:sldChg chg="addSp modSp add">
        <pc:chgData name="Lee Joe" userId="32ca258aec7725e5" providerId="LiveId" clId="{EC7AE700-2C0D-42AE-9093-4C002B6F47A5}" dt="2019-07-25T14:53:38.014" v="768" actId="931"/>
        <pc:sldMkLst>
          <pc:docMk/>
          <pc:sldMk cId="2649201937" sldId="284"/>
        </pc:sldMkLst>
        <pc:spChg chg="mod">
          <ac:chgData name="Lee Joe" userId="32ca258aec7725e5" providerId="LiveId" clId="{EC7AE700-2C0D-42AE-9093-4C002B6F47A5}" dt="2019-07-25T14:49:27.549" v="571"/>
          <ac:spMkLst>
            <pc:docMk/>
            <pc:sldMk cId="2649201937" sldId="284"/>
            <ac:spMk id="12" creationId="{D7A00F29-1154-4E96-86D6-CA3E7A4224CE}"/>
          </ac:spMkLst>
        </pc:spChg>
        <pc:spChg chg="add mod">
          <ac:chgData name="Lee Joe" userId="32ca258aec7725e5" providerId="LiveId" clId="{EC7AE700-2C0D-42AE-9093-4C002B6F47A5}" dt="2019-07-25T14:49:28.893" v="572"/>
          <ac:spMkLst>
            <pc:docMk/>
            <pc:sldMk cId="2649201937" sldId="284"/>
            <ac:spMk id="13" creationId="{7EA64C86-6867-493B-8FB5-D1E78BD8F40F}"/>
          </ac:spMkLst>
        </pc:spChg>
        <pc:spChg chg="add mod">
          <ac:chgData name="Lee Joe" userId="32ca258aec7725e5" providerId="LiveId" clId="{EC7AE700-2C0D-42AE-9093-4C002B6F47A5}" dt="2019-07-25T14:53:19.944" v="767" actId="20577"/>
          <ac:spMkLst>
            <pc:docMk/>
            <pc:sldMk cId="2649201937" sldId="284"/>
            <ac:spMk id="15" creationId="{9FB40E89-6C01-4F0D-8C3A-40D1C460D44F}"/>
          </ac:spMkLst>
        </pc:spChg>
        <pc:picChg chg="add mod">
          <ac:chgData name="Lee Joe" userId="32ca258aec7725e5" providerId="LiveId" clId="{EC7AE700-2C0D-42AE-9093-4C002B6F47A5}" dt="2019-07-25T14:51:32.546" v="644" actId="931"/>
          <ac:picMkLst>
            <pc:docMk/>
            <pc:sldMk cId="2649201937" sldId="284"/>
            <ac:picMk id="9" creationId="{5B65A38E-6E5E-43AA-9852-010EE4D413FF}"/>
          </ac:picMkLst>
        </pc:picChg>
        <pc:picChg chg="add mod">
          <ac:chgData name="Lee Joe" userId="32ca258aec7725e5" providerId="LiveId" clId="{EC7AE700-2C0D-42AE-9093-4C002B6F47A5}" dt="2019-07-25T14:53:38.014" v="768" actId="931"/>
          <ac:picMkLst>
            <pc:docMk/>
            <pc:sldMk cId="2649201937" sldId="284"/>
            <ac:picMk id="17" creationId="{CC34374D-5B4D-42C3-935F-2287675F49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3F559-A450-A446-8C19-2B50CFDD1330}" type="datetimeFigureOut">
              <a:rPr kumimoji="1" lang="zh-CN" altLang="en-US" smtClean="0"/>
              <a:t>2019/7/30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8DAF8-F40A-C241-84D0-1CFC5C0F37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28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exposure bias: training with ground truth</a:t>
            </a:r>
          </a:p>
          <a:p>
            <a:r>
              <a:rPr lang="en-US" altLang="zh-CN" dirty="0"/>
              <a:t>inconsistency: training – NLL, test - BLEU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911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is an entropy term, which can prevent premature entropy collapse and encourage the policy to generate more diverse texts.</a:t>
            </a:r>
          </a:p>
          <a:p>
            <a:r>
              <a:rPr lang="en-US" altLang="zh-CN" dirty="0"/>
              <a:t>KL-divergence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2917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IMDB long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567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557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093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016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9054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Analysis, instant rewards at each step, addresses the reward sparsity issue, dense learning signals – learn distribution of training </a:t>
            </a:r>
            <a:r>
              <a:rPr lang="en-US" altLang="zh-CN"/>
              <a:t>set efficiently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685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 Recall F1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7811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596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generated sentences of our method have better quality than those generated by MLE, </a:t>
            </a:r>
            <a:r>
              <a:rPr lang="en-US" altLang="zh-CN" dirty="0" err="1"/>
              <a:t>SeqGAN</a:t>
            </a:r>
            <a:r>
              <a:rPr lang="en-US" altLang="zh-CN" dirty="0"/>
              <a:t> and </a:t>
            </a:r>
            <a:r>
              <a:rPr lang="en-US" altLang="zh-CN" dirty="0" err="1"/>
              <a:t>LeakGAN</a:t>
            </a:r>
            <a:r>
              <a:rPr lang="en-US" altLang="zh-CN" dirty="0"/>
              <a:t>, especially for long texts.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75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GAN generator</a:t>
            </a:r>
            <a:r>
              <a:rPr lang="zh-CN" altLang="en-US" dirty="0"/>
              <a:t>生成非常真实的文本才会得到</a:t>
            </a:r>
            <a:r>
              <a:rPr lang="en-US" altLang="zh-CN" dirty="0"/>
              <a:t>reward</a:t>
            </a:r>
            <a:r>
              <a:rPr lang="zh-CN" altLang="en-US" dirty="0"/>
              <a:t>，而且</a:t>
            </a:r>
            <a:r>
              <a:rPr lang="en-US" altLang="zh-CN" dirty="0"/>
              <a:t>Sequence GAN</a:t>
            </a:r>
            <a:r>
              <a:rPr lang="zh-CN" altLang="en-US" dirty="0"/>
              <a:t>只有生成完一句话才有</a:t>
            </a:r>
            <a:r>
              <a:rPr lang="en-US" altLang="zh-CN" dirty="0"/>
              <a:t>reward</a:t>
            </a:r>
          </a:p>
          <a:p>
            <a:r>
              <a:rPr lang="en-US" altLang="zh-CN" dirty="0"/>
              <a:t>mode collapse: low variance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430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2707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64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markov</a:t>
            </a:r>
            <a:r>
              <a:rPr lang="en-US" altLang="zh-CN" dirty="0"/>
              <a:t> process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167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Inverse RL to generate rewards</a:t>
            </a:r>
          </a:p>
          <a:p>
            <a:r>
              <a:rPr kumimoji="1" lang="en-US" altLang="zh-CN" dirty="0"/>
              <a:t>then RL to train generator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750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79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is an entropy term, which can prevent premature entropy collapse and encourage the policy to generate more diverse texts.</a:t>
            </a:r>
          </a:p>
          <a:p>
            <a:r>
              <a:rPr lang="en-US" altLang="zh-CN" dirty="0"/>
              <a:t>KL-divergence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321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065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0293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is an entropy term, which can prevent premature entropy collapse and encourage the policy to generate more diverse texts.</a:t>
            </a:r>
          </a:p>
          <a:p>
            <a:r>
              <a:rPr lang="en-US" altLang="zh-CN" dirty="0"/>
              <a:t>KL-divergence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6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26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0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97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5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4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68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0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8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1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C13FD-0931-47DA-B2E8-1FA3103E6898}" type="datetimeFigureOut">
              <a:rPr lang="zh-CN" altLang="en-US" smtClean="0"/>
              <a:t>2019/7/30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0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mp"/><Relationship Id="rId5" Type="http://schemas.openxmlformats.org/officeDocument/2006/relationships/image" Target="../media/image11.tmp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14.tmp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374923" y="149469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IJCAI 2018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7E7BA4-7039-4BD2-9425-7DAF9E070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02" y="1969478"/>
            <a:ext cx="11248548" cy="272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6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9"/>
    </mc:Choice>
    <mc:Fallback>
      <p:transition spd="slow" advTm="10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Reward Approximator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7488" cy="1059753"/>
          </a:xfrm>
        </p:spPr>
        <p:txBody>
          <a:bodyPr/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Objective of Reward Approximator is to maximize the log-likelihood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B9C4E6-6739-4D98-BD8A-5A7A65C3F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65" y="2447985"/>
            <a:ext cx="7566802" cy="1144660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AF27C65-D9CF-4EE3-A8D7-7797C4693A61}"/>
              </a:ext>
            </a:extLst>
          </p:cNvPr>
          <p:cNvSpPr txBox="1">
            <a:spLocks/>
          </p:cNvSpPr>
          <p:nvPr/>
        </p:nvSpPr>
        <p:spPr>
          <a:xfrm>
            <a:off x="838200" y="3685128"/>
            <a:ext cx="10937488" cy="105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Thus, the derivative is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F5AFC1-12A3-43E0-91FA-0B13BCAAB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65" y="4392395"/>
            <a:ext cx="7700615" cy="149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5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Text Generator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37488" cy="1059753"/>
          </a:xfrm>
        </p:spPr>
        <p:txBody>
          <a:bodyPr/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The text generator is formed by LSTM.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AA7C27-C4E6-488F-A750-1AE5700B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456" y="2493217"/>
            <a:ext cx="6823426" cy="1112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6D64B12-D954-4214-A5A1-8C1CBD5F88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582155"/>
                <a:ext cx="10937488" cy="1748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Objective of Text Generator	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𝐻</m:t>
                    </m:r>
                  </m:oMath>
                </a14:m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 is entropy. </a:t>
                </a: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6D64B12-D954-4214-A5A1-8C1CBD5F8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82155"/>
                <a:ext cx="10937488" cy="1748128"/>
              </a:xfrm>
              <a:prstGeom prst="rect">
                <a:avLst/>
              </a:prstGeom>
              <a:blipFill>
                <a:blip r:embed="rId4"/>
                <a:stretch>
                  <a:fillRect l="-1003" t="-5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357F7929-C32B-4BEC-84A6-E9269DCDF2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06" b="2368"/>
          <a:stretch/>
        </p:blipFill>
        <p:spPr>
          <a:xfrm>
            <a:off x="2975351" y="4339449"/>
            <a:ext cx="6091871" cy="7148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1BD0FFD-4EBD-4DBB-B446-B99B179D4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351" y="5183821"/>
            <a:ext cx="5818338" cy="7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46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Text Generator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7A00F29-1154-4E96-86D6-CA3E7A4224CE}"/>
              </a:ext>
            </a:extLst>
          </p:cNvPr>
          <p:cNvSpPr txBox="1">
            <a:spLocks/>
          </p:cNvSpPr>
          <p:nvPr/>
        </p:nvSpPr>
        <p:spPr>
          <a:xfrm>
            <a:off x="838200" y="2328793"/>
            <a:ext cx="10937488" cy="174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627195-5B35-44D5-BBA7-DC04B03EA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12" y="2355501"/>
            <a:ext cx="8358645" cy="861716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EA64C86-6867-493B-8FB5-D1E78BD8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7488" cy="1059753"/>
          </a:xfrm>
        </p:spPr>
        <p:txBody>
          <a:bodyPr/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Thus, the derivative is		 [W. Zaremba et al., 2015]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9FB40E89-6C01-4F0D-8C3A-40D1C460D4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198892"/>
                <a:ext cx="10937488" cy="27862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For obtaining lower variance,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 can be approximately computed by</a:t>
                </a:r>
              </a:p>
              <a:p>
                <a:endParaRPr lang="en-US" altLang="zh-CN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   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 denotes the expected total reward at state t+1 and can be approximately computed by MCMC.</a:t>
                </a:r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9FB40E89-6C01-4F0D-8C3A-40D1C460D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98892"/>
                <a:ext cx="10937488" cy="2786272"/>
              </a:xfrm>
              <a:prstGeom prst="rect">
                <a:avLst/>
              </a:prstGeom>
              <a:blipFill>
                <a:blip r:embed="rId4"/>
                <a:stretch>
                  <a:fillRect l="-1171" t="-3720" r="-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5B65A38E-6E5E-43AA-9852-010EE4D4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3" b="20019"/>
          <a:stretch/>
        </p:blipFill>
        <p:spPr>
          <a:xfrm>
            <a:off x="3085651" y="3734302"/>
            <a:ext cx="6020698" cy="46284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C34374D-5B4D-42C3-935F-2287675F49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323" y="4592028"/>
            <a:ext cx="3993226" cy="19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0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Training Algorithm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7A00F29-1154-4E96-86D6-CA3E7A4224CE}"/>
              </a:ext>
            </a:extLst>
          </p:cNvPr>
          <p:cNvSpPr txBox="1">
            <a:spLocks/>
          </p:cNvSpPr>
          <p:nvPr/>
        </p:nvSpPr>
        <p:spPr>
          <a:xfrm>
            <a:off x="838200" y="2328793"/>
            <a:ext cx="10937488" cy="174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EA64C86-6867-493B-8FB5-D1E78BD8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11245" cy="4419311"/>
          </a:xfrm>
        </p:spPr>
        <p:txBody>
          <a:bodyPr/>
          <a:lstStyle/>
          <a:p>
            <a:r>
              <a:rPr lang="en-US" altLang="zh-CN">
                <a:latin typeface="Calibri" charset="0"/>
                <a:ea typeface="Calibri" charset="0"/>
                <a:cs typeface="Calibri" charset="0"/>
              </a:rPr>
              <a:t>The training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procedure consists of two steps: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reward approximator update (r-step)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text generator update (g-step)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E2F640-1F0B-4B0F-9539-37B2402C3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882" y="3120095"/>
            <a:ext cx="4760533" cy="3259778"/>
          </a:xfrm>
          <a:prstGeom prst="rect">
            <a:avLst/>
          </a:prstGeom>
        </p:spPr>
      </p:pic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0FA1856F-0670-412D-8C42-8F873B2A4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44" y="2762643"/>
            <a:ext cx="4543615" cy="36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11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Why Can IRL Alleviate Mode Collapse?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7A00F29-1154-4E96-86D6-CA3E7A4224CE}"/>
              </a:ext>
            </a:extLst>
          </p:cNvPr>
          <p:cNvSpPr txBox="1">
            <a:spLocks/>
          </p:cNvSpPr>
          <p:nvPr/>
        </p:nvSpPr>
        <p:spPr>
          <a:xfrm>
            <a:off x="838200" y="2328793"/>
            <a:ext cx="10937488" cy="174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7EA64C86-6867-493B-8FB5-D1E78BD8F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4061"/>
                <a:ext cx="10311245" cy="4419311"/>
              </a:xfrm>
            </p:spPr>
            <p:txBody>
              <a:bodyPr/>
              <a:lstStyle/>
              <a:p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GANs often suffer from mode collapse, which is partially caused by the use of Jensen-Shannon divergence</a:t>
                </a:r>
              </a:p>
              <a:p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So it encourages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 to generate safe samples similar to the training data</a:t>
                </a:r>
              </a:p>
              <a:p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Different from GANS,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 in IRL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 never equals to zero due to its assumption, IRL can alleviate the model collapse problem.</a:t>
                </a: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7EA64C86-6867-493B-8FB5-D1E78BD8F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4061"/>
                <a:ext cx="10311245" cy="4419311"/>
              </a:xfrm>
              <a:blipFill>
                <a:blip r:embed="rId3"/>
                <a:stretch>
                  <a:fillRect l="-1064" t="-2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41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Differences between IRL and GAN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7A00F29-1154-4E96-86D6-CA3E7A4224CE}"/>
              </a:ext>
            </a:extLst>
          </p:cNvPr>
          <p:cNvSpPr txBox="1">
            <a:spLocks/>
          </p:cNvSpPr>
          <p:nvPr/>
        </p:nvSpPr>
        <p:spPr>
          <a:xfrm>
            <a:off x="838200" y="2328793"/>
            <a:ext cx="10937488" cy="174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7EA64C86-6867-493B-8FB5-D1E78BD8F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4061"/>
                <a:ext cx="10311245" cy="4419311"/>
              </a:xfrm>
            </p:spPr>
            <p:txBody>
              <a:bodyPr/>
              <a:lstStyle/>
              <a:p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Reward Sparsity</a:t>
                </a:r>
              </a:p>
              <a:p>
                <a:pPr lvl="1"/>
                <a:r>
                  <a:rPr lang="en-US" altLang="zh-CN" dirty="0" err="1">
                    <a:latin typeface="Calibri" charset="0"/>
                    <a:ea typeface="Calibri" charset="0"/>
                    <a:cs typeface="Calibri" charset="0"/>
                  </a:rPr>
                  <a:t>SeqGAN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 get rewards after generating a complete sequence	</a:t>
                </a:r>
              </a:p>
              <a:p>
                <a:pPr lvl="1"/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IRL model get rewards at each step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 Collapse</a:t>
                </a:r>
              </a:p>
              <a:p>
                <a:pPr lvl="1"/>
                <a:r>
                  <a:rPr lang="en-US" altLang="zh-CN" dirty="0" err="1">
                    <a:latin typeface="Calibri" charset="0"/>
                    <a:ea typeface="Calibri" charset="0"/>
                    <a:cs typeface="Calibri" charset="0"/>
                  </a:rPr>
                  <a:t>SeqGAN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 learns from data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𝑑𝑎𝑡𝑎</m:t>
                        </m:r>
                      </m:sub>
                    </m:sSub>
                  </m:oMath>
                </a14:m>
                <a:endParaRPr lang="en-US" altLang="zh-CN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lvl="1"/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IRL generates texts under the guidance of reward approximator</a:t>
                </a:r>
              </a:p>
            </p:txBody>
          </p:sp>
        </mc:Choice>
        <mc:Fallback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7EA64C86-6867-493B-8FB5-D1E78BD8F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4061"/>
                <a:ext cx="10311245" cy="4419311"/>
              </a:xfrm>
              <a:blipFill>
                <a:blip r:embed="rId3"/>
                <a:stretch>
                  <a:fillRect l="-1064" t="-2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260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Experiment - Dataset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7A00F29-1154-4E96-86D6-CA3E7A4224CE}"/>
              </a:ext>
            </a:extLst>
          </p:cNvPr>
          <p:cNvSpPr txBox="1">
            <a:spLocks/>
          </p:cNvSpPr>
          <p:nvPr/>
        </p:nvSpPr>
        <p:spPr>
          <a:xfrm>
            <a:off x="838200" y="2328793"/>
            <a:ext cx="10937488" cy="174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EA64C86-6867-493B-8FB5-D1E78BD8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11245" cy="536488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Synthetic Oracle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simulated data generated by a randomly initialized LSTM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10000 samples of length 20 or 40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use the oracle model to evaluate the generator by NLL</a:t>
            </a: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COCO image caption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image description pairs, length between 8 and 20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80000 texts as training set, 5000 as test set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vocabulary size is 4939, average length is 12.8</a:t>
            </a: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IMDB movie review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80000 sentences for training and 3000 for testing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selected sentences with length between 17 and 25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set word frequency at 180 and remove sentences with low </a:t>
            </a:r>
            <a:r>
              <a:rPr lang="en-US" altLang="zh-CN" dirty="0" err="1">
                <a:latin typeface="Calibri" charset="0"/>
                <a:ea typeface="Calibri" charset="0"/>
                <a:cs typeface="Calibri" charset="0"/>
              </a:rPr>
              <a:t>freq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words</a:t>
            </a:r>
          </a:p>
          <a:p>
            <a:pPr lvl="1"/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  <a:p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003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7A00F29-1154-4E96-86D6-CA3E7A4224CE}"/>
              </a:ext>
            </a:extLst>
          </p:cNvPr>
          <p:cNvSpPr txBox="1">
            <a:spLocks/>
          </p:cNvSpPr>
          <p:nvPr/>
        </p:nvSpPr>
        <p:spPr>
          <a:xfrm>
            <a:off x="838200" y="2328793"/>
            <a:ext cx="10937488" cy="174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EA64C86-6867-493B-8FB5-D1E78BD8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11245" cy="4419311"/>
          </a:xfrm>
        </p:spPr>
        <p:txBody>
          <a:bodyPr/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Training Details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3561F1-F5A1-4B0E-8EB3-73CEDF055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77" y="2117049"/>
            <a:ext cx="5983246" cy="399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3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Experiment - Synthetic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EA64C86-6867-493B-8FB5-D1E78BD8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11245" cy="4419311"/>
          </a:xfrm>
        </p:spPr>
        <p:txBody>
          <a:bodyPr/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Learning curves with different pretrain epochs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84DE62-30A1-4F8E-AA53-C32E8AA3DE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7"/>
          <a:stretch/>
        </p:blipFill>
        <p:spPr>
          <a:xfrm>
            <a:off x="3070928" y="2433115"/>
            <a:ext cx="6299527" cy="347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24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Experiment - Synthetic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7A00F29-1154-4E96-86D6-CA3E7A4224CE}"/>
              </a:ext>
            </a:extLst>
          </p:cNvPr>
          <p:cNvSpPr txBox="1">
            <a:spLocks/>
          </p:cNvSpPr>
          <p:nvPr/>
        </p:nvSpPr>
        <p:spPr>
          <a:xfrm>
            <a:off x="838200" y="2328793"/>
            <a:ext cx="10937488" cy="174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7EA64C86-6867-493B-8FB5-D1E78BD8F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311245" cy="4419311"/>
              </a:xfrm>
            </p:spPr>
            <p:txBody>
              <a:bodyPr/>
              <a:lstStyle/>
              <a:p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Learning curves with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 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altLang="zh-CN" dirty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Sufficient training on the approximator lead to better results</a:t>
                </a: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7EA64C86-6867-493B-8FB5-D1E78BD8F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311245" cy="4419311"/>
              </a:xfrm>
              <a:blipFill>
                <a:blip r:embed="rId3"/>
                <a:stretch>
                  <a:fillRect l="-1064" t="-1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5496946-78F0-4C9C-BD26-3A96F552CA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"/>
          <a:stretch/>
        </p:blipFill>
        <p:spPr>
          <a:xfrm>
            <a:off x="2724780" y="3016251"/>
            <a:ext cx="7164327" cy="324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5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0754" cy="435133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Text generation has been widely used in machine translation, image caption, text summarization and dialogue systems.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Currently, most of the existing methods adopt auto-regressive models to predict the next word based on the historical predictions. (e.g. LSTM)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However, they suffer from two problems: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Exposure bias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Inconsistency between train/test measurement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16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Experiment - Synthetic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7A00F29-1154-4E96-86D6-CA3E7A4224CE}"/>
              </a:ext>
            </a:extLst>
          </p:cNvPr>
          <p:cNvSpPr txBox="1">
            <a:spLocks/>
          </p:cNvSpPr>
          <p:nvPr/>
        </p:nvSpPr>
        <p:spPr>
          <a:xfrm>
            <a:off x="838200" y="2328793"/>
            <a:ext cx="10937488" cy="174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EA64C86-6867-493B-8FB5-D1E78BD8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11245" cy="4419311"/>
          </a:xfrm>
        </p:spPr>
        <p:txBody>
          <a:bodyPr/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Performance</a:t>
            </a:r>
          </a:p>
          <a:p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2E2C5C-7E65-44F2-BD22-FD0F9B98B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08" y="2426866"/>
            <a:ext cx="8601072" cy="33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56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Experiment - Synthetic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7A00F29-1154-4E96-86D6-CA3E7A4224CE}"/>
              </a:ext>
            </a:extLst>
          </p:cNvPr>
          <p:cNvSpPr txBox="1">
            <a:spLocks/>
          </p:cNvSpPr>
          <p:nvPr/>
        </p:nvSpPr>
        <p:spPr>
          <a:xfrm>
            <a:off x="838200" y="2328793"/>
            <a:ext cx="10937488" cy="174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EA64C86-6867-493B-8FB5-D1E78BD8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11245" cy="4419311"/>
          </a:xfrm>
        </p:spPr>
        <p:txBody>
          <a:bodyPr/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Performance</a:t>
            </a:r>
          </a:p>
          <a:p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5A3559-59BA-4834-8118-53FDC89FC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37" y="2270411"/>
            <a:ext cx="8152726" cy="383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72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Experiment - COCO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7A00F29-1154-4E96-86D6-CA3E7A4224CE}"/>
              </a:ext>
            </a:extLst>
          </p:cNvPr>
          <p:cNvSpPr txBox="1">
            <a:spLocks/>
          </p:cNvSpPr>
          <p:nvPr/>
        </p:nvSpPr>
        <p:spPr>
          <a:xfrm>
            <a:off x="838200" y="2328793"/>
            <a:ext cx="10937488" cy="174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7EA64C86-6867-493B-8FB5-D1E78BD8F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311245" cy="4419311"/>
              </a:xfrm>
            </p:spPr>
            <p:txBody>
              <a:bodyPr/>
              <a:lstStyle/>
              <a:p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New Evaluation Measures on BLEU</a:t>
                </a:r>
              </a:p>
              <a:p>
                <a:pPr lvl="1"/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Forward BLEU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𝐵𝐿𝐸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) uses the </a:t>
                </a:r>
                <a:r>
                  <a:rPr lang="en-US" altLang="zh-CN" dirty="0" err="1">
                    <a:latin typeface="Calibri" charset="0"/>
                    <a:ea typeface="Calibri" charset="0"/>
                    <a:cs typeface="Calibri" charset="0"/>
                  </a:rPr>
                  <a:t>testset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 as reference, and evaluates each generated text with BLEU score</a:t>
                </a:r>
              </a:p>
              <a:p>
                <a:pPr lvl="1"/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Backward BLEU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𝐵𝐿𝐸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) uses the generated texts as reference, and evaluates each text in </a:t>
                </a:r>
                <a:r>
                  <a:rPr lang="en-US" altLang="zh-CN" dirty="0" err="1">
                    <a:latin typeface="Calibri" charset="0"/>
                    <a:ea typeface="Calibri" charset="0"/>
                    <a:cs typeface="Calibri" charset="0"/>
                  </a:rPr>
                  <a:t>testset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 with BLEU score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𝐵𝐿𝐸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𝐻𝐴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 is the harmonic average of the above</a:t>
                </a:r>
              </a:p>
            </p:txBody>
          </p:sp>
        </mc:Choice>
        <mc:Fallback xmlns="">
          <p:sp>
            <p:nvSpPr>
              <p:cNvPr id="13" name="内容占位符 2">
                <a:extLst>
                  <a:ext uri="{FF2B5EF4-FFF2-40B4-BE49-F238E27FC236}">
                    <a16:creationId xmlns:a16="http://schemas.microsoft.com/office/drawing/2014/main" id="{7EA64C86-6867-493B-8FB5-D1E78BD8F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311245" cy="4419311"/>
              </a:xfrm>
              <a:blipFill>
                <a:blip r:embed="rId3"/>
                <a:stretch>
                  <a:fillRect l="-1064" t="-2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1150522-7C47-4FA8-9418-6DDB618E7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382" y="4000577"/>
            <a:ext cx="6199064" cy="249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46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Experiment – COCO and IMDB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7A00F29-1154-4E96-86D6-CA3E7A4224CE}"/>
              </a:ext>
            </a:extLst>
          </p:cNvPr>
          <p:cNvSpPr txBox="1">
            <a:spLocks/>
          </p:cNvSpPr>
          <p:nvPr/>
        </p:nvSpPr>
        <p:spPr>
          <a:xfrm>
            <a:off x="838200" y="1680872"/>
            <a:ext cx="10937488" cy="174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Results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B85D941-CED7-4D79-88BC-5D175F059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412" y="2194823"/>
            <a:ext cx="4658320" cy="3989892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74D33B-0DF1-42C4-829B-07B1418B4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944" y="2194823"/>
            <a:ext cx="4983912" cy="4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65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Turing Test &amp; Case Study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5D685C-C7B4-47BC-B645-BBD0733BC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74" y="1690688"/>
            <a:ext cx="9830652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70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Turing Test &amp; Case Study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7F94C2-57B1-40A7-A560-B5840B0C2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79" y="3200401"/>
            <a:ext cx="6059770" cy="2675512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640477-78DF-469B-BAC9-3F9A48E2BDC2}"/>
              </a:ext>
            </a:extLst>
          </p:cNvPr>
          <p:cNvSpPr txBox="1">
            <a:spLocks/>
          </p:cNvSpPr>
          <p:nvPr/>
        </p:nvSpPr>
        <p:spPr>
          <a:xfrm>
            <a:off x="838199" y="1784781"/>
            <a:ext cx="11038609" cy="174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We sample 20 sentences by each generator from different methods</a:t>
            </a: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And ask 20 different people to score it: 1 for real text and 0 for generated</a:t>
            </a:r>
          </a:p>
        </p:txBody>
      </p:sp>
    </p:spTree>
    <p:extLst>
      <p:ext uri="{BB962C8B-B14F-4D97-AF65-F5344CB8AC3E}">
        <p14:creationId xmlns:p14="http://schemas.microsoft.com/office/powerpoint/2010/main" val="2326771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Calibri" charset="0"/>
                <a:ea typeface="Calibri" charset="0"/>
                <a:cs typeface="Calibri" charset="0"/>
              </a:rPr>
              <a:t>Conclusion &amp; Future Work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7188"/>
            <a:ext cx="10515600" cy="4351338"/>
          </a:xfrm>
        </p:spPr>
        <p:txBody>
          <a:bodyPr/>
          <a:lstStyle/>
          <a:p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Conclusion</a:t>
            </a:r>
          </a:p>
          <a:p>
            <a:pPr lvl="1"/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 new method for text generation by using IRL</a:t>
            </a:r>
          </a:p>
          <a:p>
            <a:pPr lvl="1"/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Alleviates the problems of reward sparsity and mode collapse</a:t>
            </a:r>
          </a:p>
          <a:p>
            <a:pPr lvl="1"/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Propose three new evaluation measures based on BLEU</a:t>
            </a:r>
          </a:p>
          <a:p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Future Work</a:t>
            </a:r>
          </a:p>
          <a:p>
            <a:pPr lvl="1"/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Generalize the IRL framework to other NLP tasks</a:t>
            </a:r>
          </a:p>
          <a:p>
            <a:pPr lvl="2"/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machine translation, summarization, question answering, </a:t>
            </a:r>
            <a:r>
              <a:rPr kumimoji="1" lang="en-US" altLang="zh-CN" dirty="0" err="1">
                <a:latin typeface="Calibri" charset="0"/>
                <a:ea typeface="Calibri" charset="0"/>
                <a:cs typeface="Calibri" charset="0"/>
              </a:rPr>
              <a:t>etc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6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92508" cy="435133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Reinforcement Learning and GAN has been used to alleviate these problems. But there are still two challenges.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Reward Sparsity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 Collapse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 tackle these two challenges, we propose a new method to generate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diverse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text via 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Inverse Reinforcement Learning (IRL).</a:t>
            </a:r>
          </a:p>
          <a:p>
            <a:pPr lvl="1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2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Inverse Reinforcement Learning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10200" cy="435133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State space, action space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Transition model    P(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s|s,a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 reward function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Teacher’s demonstration: s0,a0,s1,a1,...</a:t>
            </a:r>
          </a:p>
          <a:p>
            <a:pPr marL="457200" lvl="1" indent="0"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= trace of the teacher’s policy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Inverse RL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Can we recover Reward?</a:t>
            </a:r>
          </a:p>
        </p:txBody>
      </p:sp>
      <p:pic>
        <p:nvPicPr>
          <p:cNvPr id="4" name="Picture 2" descr="https://miro.medium.com/max/875/1*rZoO-azxiEH3viQao8NcAA.png">
            <a:extLst>
              <a:ext uri="{FF2B5EF4-FFF2-40B4-BE49-F238E27FC236}">
                <a16:creationId xmlns:a16="http://schemas.microsoft.com/office/drawing/2014/main" id="{137661F6-328B-465C-8386-AE05659FC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50" y="2945539"/>
            <a:ext cx="6464911" cy="192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76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66692" cy="5370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Contributions: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regard text generation as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 IRL problem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improve the problems of reward sparsity and mode collapse</a:t>
            </a:r>
          </a:p>
          <a:p>
            <a:pPr lvl="1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propose three new metrics based on BLEU score, which is similar to precision, recall and F1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71E66789-B909-40BA-B25F-35B66693F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97" y="1690688"/>
            <a:ext cx="4994826" cy="399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1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66692" cy="5370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IRL consists of two phases: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estimate the underlying reward function of experts from the training dataset</a:t>
            </a:r>
          </a:p>
          <a:p>
            <a:pPr lvl="1"/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learn an optimal policy to generate texts that maximize the expected rewards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71E66789-B909-40BA-B25F-35B66693F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97" y="1690688"/>
            <a:ext cx="4994826" cy="399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7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7488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Text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1: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𝑇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zh-CN" b="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Generated with a auto-regressive probabilistic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)</m:t>
                    </m:r>
                  </m:oMath>
                </a14:m>
                <a:endParaRPr lang="en-US" altLang="zh-CN" dirty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Text sequence can be formulated by a trajectory of MDP</a:t>
                </a:r>
              </a:p>
              <a:p>
                <a:pPr marL="457200" lvl="1" indent="0">
                  <a:buNone/>
                </a:pP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}</m:t>
                    </m:r>
                  </m:oMath>
                </a14:m>
                <a:endParaRPr lang="en-US" altLang="zh-CN" dirty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The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1: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𝑇</m:t>
                            </m:r>
                          </m:e>
                        </m:d>
                      </m:sub>
                    </m:sSub>
                  </m:oMath>
                </a14:m>
                <a:endParaRPr lang="en-US" altLang="zh-CN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7488" cy="4351338"/>
              </a:xfrm>
              <a:blipFill>
                <a:blip r:embed="rId2"/>
                <a:stretch>
                  <a:fillRect l="-1003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30F161E3-4D87-4330-8A27-0E45D43FF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056" y="4404731"/>
            <a:ext cx="6739887" cy="101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2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4102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Each text 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 in the training set is formulated by a trajectory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𝜏</m:t>
                    </m:r>
                  </m:oMath>
                </a14:m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 by experts from the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𝜏</m:t>
                        </m:r>
                      </m:e>
                    </m:d>
                  </m:oMath>
                </a14:m>
                <a:endParaRPr lang="en-US" altLang="zh-CN" b="0" dirty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So we can learn a reward function that explains the expert behavior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41020" cy="4351338"/>
              </a:xfrm>
              <a:blipFill>
                <a:blip r:embed="rId2"/>
                <a:stretch>
                  <a:fillRect l="-1913" t="-2241" r="-26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144454A-0BFD-4FF0-A55F-1A70B4497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05" y="1825625"/>
            <a:ext cx="5105842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7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Reward Approximator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7488" cy="1059753"/>
              </a:xfrm>
            </p:spPr>
            <p:txBody>
              <a:bodyPr/>
              <a:lstStyle/>
              <a:p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We assume that the texts in training set are sampled from the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	[</a:t>
                </a:r>
                <a:r>
                  <a:rPr lang="en-US" altLang="zh-CN" dirty="0" err="1">
                    <a:latin typeface="Calibri" charset="0"/>
                    <a:ea typeface="Calibri" charset="0"/>
                    <a:cs typeface="Calibri" charset="0"/>
                  </a:rPr>
                  <a:t>Ziebart</a:t>
                </a:r>
                <a:r>
                  <a:rPr lang="en-US" altLang="zh-CN" dirty="0">
                    <a:latin typeface="Calibri" charset="0"/>
                    <a:ea typeface="Calibri" charset="0"/>
                    <a:cs typeface="Calibri" charset="0"/>
                  </a:rPr>
                  <a:t> et al., 2008]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7488" cy="1059753"/>
              </a:xfrm>
              <a:blipFill>
                <a:blip r:embed="rId2"/>
                <a:stretch>
                  <a:fillRect l="-1003" t="-9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4ED0FFB-0A93-454E-B330-6B1081C17E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8" b="14344"/>
          <a:stretch/>
        </p:blipFill>
        <p:spPr>
          <a:xfrm>
            <a:off x="2513654" y="2885378"/>
            <a:ext cx="6696341" cy="1310268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0BD753F-31EA-450D-93B8-031A7FAF2CA5}"/>
              </a:ext>
            </a:extLst>
          </p:cNvPr>
          <p:cNvSpPr txBox="1">
            <a:spLocks/>
          </p:cNvSpPr>
          <p:nvPr/>
        </p:nvSpPr>
        <p:spPr>
          <a:xfrm>
            <a:off x="838200" y="4195646"/>
            <a:ext cx="10937488" cy="1059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The reward of trajectory is assumed to be summation of rewards of each steps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902B3DB-CD3E-4F8B-B0F4-043B26C39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293" y="5067601"/>
            <a:ext cx="6219302" cy="8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1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1588</TotalTime>
  <Words>994</Words>
  <Application>Microsoft Office PowerPoint</Application>
  <PresentationFormat>宽屏</PresentationFormat>
  <Paragraphs>149</Paragraphs>
  <Slides>26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Introduction</vt:lpstr>
      <vt:lpstr>Introduction</vt:lpstr>
      <vt:lpstr>Inverse Reinforcement Learning</vt:lpstr>
      <vt:lpstr>Introduction</vt:lpstr>
      <vt:lpstr>Introduction</vt:lpstr>
      <vt:lpstr>Problem Definition</vt:lpstr>
      <vt:lpstr>Problem Definition</vt:lpstr>
      <vt:lpstr>Reward Approximator</vt:lpstr>
      <vt:lpstr>Reward Approximator</vt:lpstr>
      <vt:lpstr>Text Generator</vt:lpstr>
      <vt:lpstr>Text Generator</vt:lpstr>
      <vt:lpstr>Training Algorithm</vt:lpstr>
      <vt:lpstr>Why Can IRL Alleviate Mode Collapse?</vt:lpstr>
      <vt:lpstr>Differences between IRL and GAN</vt:lpstr>
      <vt:lpstr>Experiment - Dataset</vt:lpstr>
      <vt:lpstr>Experiment</vt:lpstr>
      <vt:lpstr>Experiment - Synthetic</vt:lpstr>
      <vt:lpstr>Experiment - Synthetic</vt:lpstr>
      <vt:lpstr>Experiment - Synthetic</vt:lpstr>
      <vt:lpstr>Experiment - Synthetic</vt:lpstr>
      <vt:lpstr>Experiment - COCO</vt:lpstr>
      <vt:lpstr>Experiment – COCO and IMDB</vt:lpstr>
      <vt:lpstr>Turing Test &amp; Case Study</vt:lpstr>
      <vt:lpstr>Turing Test &amp; Case Study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Lee Joe</cp:lastModifiedBy>
  <cp:revision>100</cp:revision>
  <dcterms:created xsi:type="dcterms:W3CDTF">2019-07-22T11:45:04Z</dcterms:created>
  <dcterms:modified xsi:type="dcterms:W3CDTF">2019-07-30T15:49:02Z</dcterms:modified>
</cp:coreProperties>
</file>