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min Lii" initials="LYM" lastIdx="1" clrIdx="0">
    <p:extLst>
      <p:ext uri="{19B8F6BF-5375-455C-9EA6-DF929625EA0E}">
        <p15:presenceInfo xmlns:p15="http://schemas.microsoft.com/office/powerpoint/2012/main" userId="Yeongmin Li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1EADC-D268-4F0D-899E-FDDFB37CD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E1E830-FD3E-49B4-A1D0-539C384D5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55823-7019-4B5E-824C-67B920DF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227-1370-47F3-BB0F-78672FB093A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6C295-25EE-44E4-BCC3-66D0C000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CF9A6-0B1C-493E-BA9A-FC8E126F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3276-08C9-4A53-8A80-B99B43C4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3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CFD20-27A8-49DF-9C76-99C59FE1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5AC477-9BE1-4C91-B6DE-476578BB0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2D711-17E9-47B9-9EDC-9E6A3B5C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227-1370-47F3-BB0F-78672FB093A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CEF85-5D8A-46AA-AC25-6886123E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55170-246C-46E2-9489-B6595711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3276-08C9-4A53-8A80-B99B43C4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533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99B498-ECEC-44EE-A4BE-FC347C301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B6AB4-3D96-4047-B9BE-F30E3E7FF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B43D4-34E5-4CFC-9AE2-7CF83888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227-1370-47F3-BB0F-78672FB093A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4F6E4-155D-4E09-92CC-6A0D60DE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55302-E4C2-4A18-BFC3-669428E1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3276-08C9-4A53-8A80-B99B43C4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32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2DD34-77D6-477A-B0D0-B0B61505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7F146F-F542-440A-ABFE-E7B68B05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83DF96-264A-499B-8043-02A4D0B1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227-1370-47F3-BB0F-78672FB093A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57806-27F7-4C64-B4F6-D924453F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741D98-34B4-49BE-8DB9-4F5BB3A8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3276-08C9-4A53-8A80-B99B43C4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65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9E4F6-739C-43A7-888D-3EFB46DF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80D6E9-E25A-4671-AA33-BD57B317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6F7F2-DCF0-46F2-9054-5D024421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227-1370-47F3-BB0F-78672FB093A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41C1C-CA5B-4EF2-90E3-10B052CF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86B08-0537-476D-B922-E74D69FC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3276-08C9-4A53-8A80-B99B43C4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0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817B5-0A30-40B4-B038-76B78B3E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B5E6D-4FD9-46F6-AAB9-AAD46D2CC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60BD66-B34D-432F-B5A2-3AE2FD90B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508FF-6EB9-49C0-8F9B-CF422F55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227-1370-47F3-BB0F-78672FB093A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BE1882-8D1F-4057-ACCB-359AAA54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E4991-5577-4579-8A38-F0501E37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3276-08C9-4A53-8A80-B99B43C4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7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B00C4-0BEB-4BF1-AFB8-D6BB4EE9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9A876-B66C-4E39-ADE3-B11BD5E06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8EBA2F-0E80-4819-BECE-191C243D1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6ED68F-5070-4C2A-9490-33DA1A52B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F0B9C3-0278-4AD5-902D-9F1CABE0D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748228-C954-4A5B-9EA4-FCDC8437A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227-1370-47F3-BB0F-78672FB093A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9E177F-C674-46D2-9FF4-FB03F49F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B1CEF4-53B1-4E8C-AD66-47CEDF64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3276-08C9-4A53-8A80-B99B43C4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6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23C20B-8EBC-4F6C-80DF-B4749C5A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B63794-888B-4DF7-8542-6F98A0DB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227-1370-47F3-BB0F-78672FB093A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B24D145-783F-42C1-9185-B725BC1C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1C999E-54F6-4C7F-B092-E1FEDB39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3276-08C9-4A53-8A80-B99B43C4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24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F21DE7-E382-4695-8FA7-E099A801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227-1370-47F3-BB0F-78672FB093A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C45C0A-B7ED-4990-A26A-5CE0DB32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14FEE0-0E6C-4AA1-B105-D9A728B7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3276-08C9-4A53-8A80-B99B43C4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8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1E07D-DA18-4864-BE91-F8781E59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BACB8-B865-47E8-857A-9E9CD56E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A70D30-DCD9-40EC-9101-565A61CDB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809C7-74A4-450D-A235-8BD1CEDF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227-1370-47F3-BB0F-78672FB093A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D90F6B-4596-4AEF-AAB9-FCC2FF83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3E83E-56A7-49AA-BF2D-05B22309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3276-08C9-4A53-8A80-B99B43C4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58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82999-D5BC-43D5-A15D-D74FCDAE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3D0E2C-2703-4A0F-91E1-0E444C2CD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769291-E976-4488-961B-CBB63CA71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30F418-E725-4B11-B1F6-A110B257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B9227-1370-47F3-BB0F-78672FB093A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91A052-C4F1-4EDD-8324-1E14EA84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A6DC7C-1BFC-4228-9A27-D2FE56FB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3276-08C9-4A53-8A80-B99B43C4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3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DEE2AF-B13B-4434-A211-1FACEE22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95152-F7D5-4743-B105-5CC30047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485F4F-89F4-4910-AF72-6C39FAAED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B9227-1370-47F3-BB0F-78672FB093A3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7AC882-FAF3-439D-9CA4-946F22E87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E57F5-D627-452D-84AD-421C34DB4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3276-08C9-4A53-8A80-B99B43C4EB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71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5CC6C-81F4-4AC6-B441-00A371168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863" y="1122363"/>
            <a:ext cx="10032274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Novel positional encodings to enable tree-based transformers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1BE8E4-DFEC-455F-B9B5-397AF3FFC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Vighnesh</a:t>
            </a:r>
            <a:r>
              <a:rPr lang="en-US" altLang="zh-CN" dirty="0"/>
              <a:t> Leonardo Shiv	Chris Quirk</a:t>
            </a:r>
          </a:p>
          <a:p>
            <a:endParaRPr lang="en-US" altLang="zh-CN" dirty="0"/>
          </a:p>
          <a:p>
            <a:r>
              <a:rPr lang="en-US" altLang="zh-CN" dirty="0"/>
              <a:t>Reporter: </a:t>
            </a:r>
            <a:r>
              <a:rPr lang="zh-CN" altLang="en-US" dirty="0"/>
              <a:t>李泳民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7243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3D185-1E08-47CB-A6E5-9652CC38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CoffeeScript</a:t>
            </a:r>
            <a:r>
              <a:rPr lang="en-US" altLang="zh-CN" dirty="0"/>
              <a:t>-JavaScript translation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90F44D8-553A-49B9-893E-9AD3BC312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522" y="2208849"/>
            <a:ext cx="10648956" cy="42840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FDFF19D-1DB6-470D-98E8-5448BDBA75FB}"/>
              </a:ext>
            </a:extLst>
          </p:cNvPr>
          <p:cNvSpPr txBox="1"/>
          <p:nvPr/>
        </p:nvSpPr>
        <p:spPr>
          <a:xfrm>
            <a:off x="5494084" y="1690953"/>
            <a:ext cx="5735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Batch size=64 for longer sequences.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17371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45F33-1755-4AD7-A7DA-EA14C291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to Tree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DF70A2-FF0C-4DE4-A377-14CC79437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16" y="3854131"/>
            <a:ext cx="10134568" cy="14363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161B02-0F2E-43B8-9632-A9289936A1ED}"/>
              </a:ext>
            </a:extLst>
          </p:cNvPr>
          <p:cNvSpPr txBox="1"/>
          <p:nvPr/>
        </p:nvSpPr>
        <p:spPr>
          <a:xfrm>
            <a:off x="838200" y="1567543"/>
            <a:ext cx="570380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Jobs: train size=500, test size=140.</a:t>
            </a:r>
          </a:p>
          <a:p>
            <a:endParaRPr lang="en-US" altLang="zh-CN" sz="2800" dirty="0"/>
          </a:p>
          <a:p>
            <a:r>
              <a:rPr lang="en-US" altLang="zh-CN" sz="2800" dirty="0"/>
              <a:t>Geo: train size=680, test size=200.</a:t>
            </a:r>
          </a:p>
          <a:p>
            <a:endParaRPr lang="en-US" altLang="zh-CN" sz="2800" dirty="0"/>
          </a:p>
          <a:p>
            <a:r>
              <a:rPr lang="en-US" altLang="zh-CN" sz="2800" dirty="0" err="1"/>
              <a:t>Atis</a:t>
            </a:r>
            <a:r>
              <a:rPr lang="en-US" altLang="zh-CN" sz="2800" dirty="0"/>
              <a:t>: train size=4480, test size=450.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B681F72-D18C-4D4A-9DAE-5D0E1D805A17}"/>
                  </a:ext>
                </a:extLst>
              </p:cNvPr>
              <p:cNvSpPr txBox="1"/>
              <p:nvPr/>
            </p:nvSpPr>
            <p:spPr>
              <a:xfrm>
                <a:off x="2910929" y="5698896"/>
                <a:ext cx="6370142" cy="557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=256, 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𝑓𝑓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=1024, </m:t>
                      </m:r>
                      <m:sSub>
                        <m:sSub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𝑝𝑜𝑠</m:t>
                          </m:r>
                        </m:sub>
                      </m:sSub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=2048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B681F72-D18C-4D4A-9DAE-5D0E1D805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29" y="5698896"/>
                <a:ext cx="6370142" cy="55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8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C11BF-C991-4AC2-BFF7-44FF234AD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B0209-B28A-4304-A426-BED944E7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novel custom positional encodings to extend transformers to tree-domain tasks.</a:t>
            </a:r>
          </a:p>
        </p:txBody>
      </p:sp>
    </p:spTree>
    <p:extLst>
      <p:ext uri="{BB962C8B-B14F-4D97-AF65-F5344CB8AC3E}">
        <p14:creationId xmlns:p14="http://schemas.microsoft.com/office/powerpoint/2010/main" val="54043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232AF-32BC-4DD3-B3F3-4CC5076D0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 you!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3F2F91-0B24-42B3-999F-B93D3882E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76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61F27-3F46-451E-BBD3-021081A7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Positional encodings in attention models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F850FE-EA1D-4782-B8E4-1ED7F20CC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Transformer gets the positional information solely by positional encodings.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Key properties: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Each position has a unique positional encoding.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dirty="0"/>
                  <a:t>Any relationship between positions can be modeled by an affine transform between their positional encodings.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7F850FE-EA1D-4782-B8E4-1ED7F20CC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057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0081C-EFB7-46F8-8E16-0E031DEC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positional encodings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7EA88-BFBB-4578-86A0-421CF49A3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For any path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 and positions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s.t.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,</a:t>
                </a:r>
                <a:br>
                  <a:rPr lang="en-US" altLang="zh-C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In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ary</a:t>
                </a:r>
                <a:r>
                  <a:rPr lang="en-US" altLang="zh-CN" dirty="0"/>
                  <a:t> tree, for the length-1 path upward and downward,</a:t>
                </a:r>
                <a:br>
                  <a:rPr lang="en-US" altLang="zh-C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A path upward should negates any path downward:</a:t>
                </a:r>
                <a:br>
                  <a:rPr lang="en-US" altLang="zh-C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 …,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D7EA88-BFBB-4578-86A0-421CF49A3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384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10C33C3-826E-4660-B16C-846A44C9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7470"/>
            <a:ext cx="12192000" cy="43033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0A3A4EC-9A03-427E-8D4D-BC67EB74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/>
              <a:t>Tree positional encodings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00ACE3-E43D-40D4-97AF-D72EC8CA31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Each positional encoding has dim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𝑛𝑘</m:t>
                    </m:r>
                  </m:oMath>
                </a14:m>
                <a:r>
                  <a:rPr lang="en-US" altLang="zh-CN" dirty="0"/>
                  <a:t>, and after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layers, it will forget original information.</a:t>
                </a:r>
                <a:br>
                  <a:rPr lang="en-US" altLang="zh-C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00ACE3-E43D-40D4-97AF-D72EC8CA31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47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BEE0F-36BF-4611-9DCD-FA4A6E2C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Tree positional encodings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D1BBBC-6879-4068-B45D-A5CD0B228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We need learnable parameters!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;…;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model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model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We concatenate multiple encodings each with its own learnable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D1BBBC-6879-4068-B45D-A5CD0B228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24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D43B6-0DB4-421F-94DF-CCACBCEE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9745E-F088-400C-A4B8-F15C0A8F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We should use appropriate positional encoding for each </a:t>
            </a:r>
            <a:r>
              <a:rPr lang="en-US" altLang="zh-CN" dirty="0" err="1"/>
              <a:t>autoregressed</a:t>
            </a:r>
            <a:r>
              <a:rPr lang="en-US" altLang="zh-CN" dirty="0"/>
              <a:t> output.</a:t>
            </a:r>
          </a:p>
          <a:p>
            <a:pPr marL="0" indent="0">
              <a:buNone/>
            </a:pPr>
            <a:r>
              <a:rPr lang="en-US" altLang="zh-CN" dirty="0"/>
              <a:t>Decoder should keep track of the partial tree structure.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 our experiments, we explored both DFS and BFS for decoding.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9212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90BA7-E59B-4FA5-953B-A09C6749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and results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49719-28D9-4937-9FAC-A28855302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Tree-to-tree tasks:</a:t>
            </a:r>
            <a:br>
              <a:rPr lang="en-US" altLang="zh-CN" dirty="0"/>
            </a:br>
            <a:r>
              <a:rPr lang="en-US" altLang="zh-CN" dirty="0"/>
              <a:t>Program translation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9475E4-5EE6-4ECF-9ACE-110A5E8BD3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For2Lam.</a:t>
            </a:r>
          </a:p>
          <a:p>
            <a:endParaRPr lang="en-US" altLang="zh-CN" dirty="0"/>
          </a:p>
          <a:p>
            <a:r>
              <a:rPr lang="en-US" altLang="zh-CN" dirty="0" err="1"/>
              <a:t>CoffeeScript</a:t>
            </a:r>
            <a:r>
              <a:rPr lang="en-US" altLang="zh-CN" dirty="0"/>
              <a:t> to JavaScript.</a:t>
            </a:r>
          </a:p>
          <a:p>
            <a:endParaRPr lang="en-US" altLang="zh-CN" dirty="0"/>
          </a:p>
          <a:p>
            <a:r>
              <a:rPr lang="en-US" altLang="zh-CN" dirty="0"/>
              <a:t>JavaScript to </a:t>
            </a:r>
            <a:r>
              <a:rPr lang="en-US" altLang="zh-CN" dirty="0" err="1"/>
              <a:t>CoffeeScript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EF579F-8753-46C1-AB53-834C6D5B5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Sequence-to-tree tasks:</a:t>
            </a:r>
            <a:br>
              <a:rPr lang="en-US" altLang="zh-CN" dirty="0"/>
            </a:br>
            <a:r>
              <a:rPr lang="en-US" altLang="zh-CN" dirty="0"/>
              <a:t>Semantic parsing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3F131B-4C67-4E14-96AB-B82A607C25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Jobs.</a:t>
            </a:r>
          </a:p>
          <a:p>
            <a:endParaRPr lang="en-US" altLang="zh-CN" dirty="0"/>
          </a:p>
          <a:p>
            <a:r>
              <a:rPr lang="en-US" altLang="zh-CN" dirty="0"/>
              <a:t>Geo.</a:t>
            </a:r>
          </a:p>
          <a:p>
            <a:endParaRPr lang="en-US" altLang="zh-CN" dirty="0"/>
          </a:p>
          <a:p>
            <a:r>
              <a:rPr lang="en-US" altLang="zh-CN" dirty="0" err="1"/>
              <a:t>Atis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414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D6070-AC64-41B1-A8CA-AA859F3F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and results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3122DB-D42C-44B6-A501-8CEB5BC3C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converted all trees to left-child-right-sibling representations.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=32.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Adam.</a:t>
                </a:r>
              </a:p>
              <a:p>
                <a:r>
                  <a:rPr lang="en-US" altLang="zh-CN" dirty="0"/>
                  <a:t>Batch size = 128.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Dropout rate = 0.1.</a:t>
                </a:r>
              </a:p>
              <a:p>
                <a:r>
                  <a:rPr lang="en-US" altLang="zh-CN" dirty="0"/>
                  <a:t>Gradient clipping for norms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&gt;10.0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3122DB-D42C-44B6-A501-8CEB5BC3C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18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88D94-C3AD-4EF7-ABE2-970706B3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For2Lam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096E26E-9890-453B-B599-6830A30FE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543" y="2170198"/>
            <a:ext cx="10712914" cy="43449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EBD576-814C-483C-BF49-A3FF155B7895}"/>
                  </a:ext>
                </a:extLst>
              </p:cNvPr>
              <p:cNvSpPr txBox="1"/>
              <p:nvPr/>
            </p:nvSpPr>
            <p:spPr>
              <a:xfrm>
                <a:off x="4989095" y="1064103"/>
                <a:ext cx="6463362" cy="1453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Layers = 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=256.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Sequential: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=1024,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=256.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Ours: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=512,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=1024.</m:t>
                    </m:r>
                  </m:oMath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4EBD576-814C-483C-BF49-A3FF155B7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95" y="1064103"/>
                <a:ext cx="6463362" cy="1453988"/>
              </a:xfrm>
              <a:prstGeom prst="rect">
                <a:avLst/>
              </a:prstGeom>
              <a:blipFill>
                <a:blip r:embed="rId3"/>
                <a:stretch>
                  <a:fillRect l="-1885" t="-4622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62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322</Words>
  <Application>Microsoft Office PowerPoint</Application>
  <PresentationFormat>宽屏</PresentationFormat>
  <Paragraphs>71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Novel positional encodings to enable tree-based transformers</vt:lpstr>
      <vt:lpstr>Positional encodings in attention models</vt:lpstr>
      <vt:lpstr>Tree positional encodings</vt:lpstr>
      <vt:lpstr>Tree positional encodings</vt:lpstr>
      <vt:lpstr>Tree positional encodings</vt:lpstr>
      <vt:lpstr>Decoder</vt:lpstr>
      <vt:lpstr>Experiments and results</vt:lpstr>
      <vt:lpstr>Experiments and results</vt:lpstr>
      <vt:lpstr>For2Lam</vt:lpstr>
      <vt:lpstr>CoffeeScript-JavaScript translation</vt:lpstr>
      <vt:lpstr>Sequence to Tree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Novel positional encodings to enable tree-based transformers</dc:title>
  <dc:creator>Yeongmin Lii</dc:creator>
  <cp:lastModifiedBy>Yeongmin Lii</cp:lastModifiedBy>
  <cp:revision>17</cp:revision>
  <dcterms:created xsi:type="dcterms:W3CDTF">2019-10-29T23:20:08Z</dcterms:created>
  <dcterms:modified xsi:type="dcterms:W3CDTF">2019-10-30T01:58:51Z</dcterms:modified>
</cp:coreProperties>
</file>