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939FF-4175-43B9-B379-C40F52FC3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D2BEA9-253C-472C-B92E-A403258BB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3F931-27BE-4F0E-84D9-6CB8147C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A47E6-7148-41D9-988F-31E95ACF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A72F5F-FC46-4F77-B957-0818BB7B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873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4C32C-D914-4641-87A2-44B1E84F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C9539-1C95-4267-8E2C-6C10A8482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E6BF8-F9F7-4AE1-A38A-078FD5763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1567CA-32DF-4F00-A1BE-455C52375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45E824-F430-4A97-8A12-38B92357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881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C79B6B-F61F-44C7-BB8A-9AC152662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DFAE9A-2117-46BF-B8B0-68AC49190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421351-CEAB-4DF4-ADEF-37E24867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7A2F7B-7797-455C-8C0C-795866E5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502DE6-5CC4-4094-8421-B5C03CE2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1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0225C-572B-4AB7-B5B5-999E6D4E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BB0A18-E0F3-4190-A498-74385D0C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E9793-7F16-4103-8B58-3E7E213A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91AD3-4B5B-433A-9435-D68BC755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E6C2C-8D72-4D7E-B8B8-F34D69ED7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46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B7E44-5AA9-45CE-938C-3FC9CD3C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F1D3E9-4346-4FD7-846B-9C91CF5C9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4CAE83-1CEA-4851-9801-C3410F44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345FB1-E6C0-439E-A6AE-AB9DCCCA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9D93A5-A6E6-4D17-89D4-805160457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40FE9E-596C-484E-8451-28E62A85D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187C85-53CE-47C8-B108-CB6B86AD6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7EE5EF-9B04-4D79-8A4C-9AEA483B9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EEE626-16CC-4916-8CD3-08A5618EB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46055-E848-4516-AB7B-B95EDD1EE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30E8A9-D970-4EC6-BF4B-61E7B617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059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E1C8D-FD2F-4401-9E38-B381D4CC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988E08-27AC-4C99-94C7-A178529E6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87666-12AB-441A-8D08-565DA4C57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1A73C5-FB24-475C-9592-992AEC283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24AEAC-DA8B-4F58-93B1-BE6BDF9E1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E246F7-A964-431F-9D16-28862911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70B758-EEEB-4586-8E9C-B49C8865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AA0228-8D63-41AE-98C9-ABF7CDD6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0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03601-90C4-47A0-92A3-29F7A386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3996BFE-0DD4-4AF5-902F-FE6E3CBBE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0D9DC8-0CD8-41DE-BDC9-8884A97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B87A93-E55A-4C74-AB89-4C51556F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15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549D44-1F6B-4A92-8CDC-89C9DBED6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B12DC3C-C328-41FF-A3BD-2FB1491C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97C44-0FFA-48B6-9EA8-EBBAE9B7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6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6714-3E9E-4236-9061-2D1EAE89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34FCA4-39E1-42AF-A06E-290729213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6A4326-FEC9-4EF9-A11A-2D66D2BFE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7F2C2A-D9B1-4393-9BDC-FB94B994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D6014-F179-4A23-B047-75A6C775C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62262-E9F5-4E47-B3E9-A6EF4C98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31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602DA-FFAC-4AE5-A385-46260259C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C35846-BFBF-4471-98FF-2CDABA74E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F7FD99-B06C-4DEB-98AF-20C76DFF4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A884C4-D5E7-41C3-902F-9E2493525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1E8C11-EB94-43E9-A7EA-96F9B68F3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CA5C2-243B-4064-A527-90C6707FA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11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B7B31B-A5BC-488D-9DF4-8A8B7F505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05B7E-8528-4E84-A9C8-34C4A594F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7C87E-350B-4EAC-BAE9-5BE6DF9F19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21C4E-A188-467C-A1F1-716569FEE0B8}" type="datetimeFigureOut">
              <a:rPr lang="zh-CN" altLang="en-US" smtClean="0"/>
              <a:t>2019/12/25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E5AF28-F869-46BF-BF5B-0F1987C20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D53149-1C0B-4962-BC97-300F83158B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5219-682D-499E-A541-ADAC1B008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554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9B6BF-662B-4D47-90EE-4DE1095E7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Tree-Structured Attention with Hierarchical Accumulation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C40A0E-DE9B-457A-9142-3D96B4CAA6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ICLR </a:t>
            </a:r>
            <a:r>
              <a:rPr lang="en-US" altLang="zh-CN" dirty="0"/>
              <a:t>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532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0C7FBB-BA54-4A06-B2D4-1CBB7EDD4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8A0F5C-1CD1-4896-BA3A-9B4AD7404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Ablation Study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691F315E-E007-4898-9706-931A01CAAD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645360"/>
            <a:ext cx="5157787" cy="3404017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4F4B98-7ECB-4DD2-8CB6-F7C24274C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zh-CN" dirty="0"/>
              <a:t>Effectiveness on Small Datasets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4CA2018-37BA-4FE4-B214-D8E1653FF9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79281" y="2623255"/>
            <a:ext cx="4369025" cy="34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44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96EE42C8-1C67-4E06-B90D-5EFCDB95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B15839C1-2EB6-41D1-8DBB-8832B8B1B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Training Time </a:t>
            </a:r>
            <a:r>
              <a:rPr lang="fr-FR" altLang="zh-CN" dirty="0" err="1"/>
              <a:t>Analysis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2E8F90E-6DD5-46E4-A7BB-DFA7525339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2753437"/>
            <a:ext cx="4248368" cy="3187864"/>
          </a:xfrm>
          <a:prstGeom prst="rect">
            <a:avLst/>
          </a:prstGeom>
        </p:spPr>
      </p:pic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3D74AED-76EB-4D53-B261-06CF2CAEDC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altLang="zh-CN" dirty="0"/>
              <a:t>Phrase- vs. </a:t>
            </a:r>
            <a:r>
              <a:rPr lang="fr-FR" altLang="zh-CN" dirty="0" err="1"/>
              <a:t>Token-level</a:t>
            </a:r>
            <a:r>
              <a:rPr lang="fr-FR" altLang="zh-CN" dirty="0"/>
              <a:t> Attentions.</a:t>
            </a:r>
            <a:endParaRPr lang="zh-CN" altLang="en-US" dirty="0"/>
          </a:p>
        </p:txBody>
      </p:sp>
      <p:pic>
        <p:nvPicPr>
          <p:cNvPr id="16" name="内容占位符 15">
            <a:extLst>
              <a:ext uri="{FF2B5EF4-FFF2-40B4-BE49-F238E27FC236}">
                <a16:creationId xmlns:a16="http://schemas.microsoft.com/office/drawing/2014/main" id="{9686A9CA-7A3D-4D32-80D1-61A9E2B407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088156" y="3429000"/>
            <a:ext cx="7033537" cy="129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2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9420DC5-7260-4ABC-880D-38EBB4D8B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DDB1116-896F-4F15-B377-9943FD8D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novel approach to incorporate constituency parse trees to the attention mechanism of the Transformer network.</a:t>
            </a:r>
          </a:p>
          <a:p>
            <a:r>
              <a:rPr lang="en-US" altLang="zh-CN" dirty="0"/>
              <a:t>Fully parallelizable.</a:t>
            </a:r>
          </a:p>
          <a:p>
            <a:r>
              <a:rPr lang="en-US" altLang="zh-CN" dirty="0"/>
              <a:t>Outperformed SOTAs on various NLP tasks involving machine translation and text classification.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74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7C0ED-81C9-4AB9-95AF-710313A1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7BB7F-2A5F-48CD-8D1C-30D6756D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Leveraging the hierarchical structures of language improves the performance.</a:t>
            </a:r>
          </a:p>
          <a:p>
            <a:r>
              <a:rPr lang="en-US" altLang="zh-CN" dirty="0"/>
              <a:t>Ad hoc tree-structured models often operate on recursive mechanisms that is not parallelizable, hindering their application in larger-scale training.</a:t>
            </a:r>
          </a:p>
        </p:txBody>
      </p:sp>
    </p:spTree>
    <p:extLst>
      <p:ext uri="{BB962C8B-B14F-4D97-AF65-F5344CB8AC3E}">
        <p14:creationId xmlns:p14="http://schemas.microsoft.com/office/powerpoint/2010/main" val="187443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576D50-E71C-405A-909C-407294AB3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Encoding Trees with Hierarchical Accumulations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7398339-CCC9-4801-8344-103619631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774" y="1858059"/>
            <a:ext cx="9760452" cy="428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728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E0675-D2BB-47CE-8F13-FBDD5793F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Hierarchical Embeddings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27379F7-864D-409B-A85D-9AED8EA116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89712" y="1825625"/>
            <a:ext cx="2878576" cy="4351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4E6005B-3CA7-4C46-8438-4142C2239B1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’s ancestors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set of leaves from the leftmost leaf up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-rooted subtree.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</m:oMath>
                </a14:m>
                <a:r>
                  <a:rPr lang="en-US" altLang="zh-CN" dirty="0"/>
                  <a:t> are trainable embedding row-vectors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Embedding is added before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</m:ac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4E6005B-3CA7-4C46-8438-4142C2239B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1401" r="-2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7205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307BC-4A8B-48AC-8A40-212AA7DE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Subtree Masking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08F4602-1CB3-40A7-A879-0DA9D604CA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27923" y="1825625"/>
            <a:ext cx="3202154" cy="4351338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58A5FD-AF4B-4E3B-95E5-F7B06FC2BC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Each node-query has access only to its own subtree descendants, but not to its ancestors and siblings.</a:t>
            </a:r>
          </a:p>
          <a:p>
            <a:r>
              <a:rPr lang="en-US" altLang="zh-CN" dirty="0"/>
              <a:t>Each leaf-query has access only to all other leaf-keys, like in the Transformer.</a:t>
            </a:r>
          </a:p>
          <a:p>
            <a:r>
              <a:rPr lang="en-US" altLang="zh-CN" dirty="0"/>
              <a:t>Subtree Masking is done in encoder self-attention.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313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6DAABBC-F087-48D9-BB2F-81F0F5B14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447" y="1767840"/>
            <a:ext cx="10543106" cy="4466908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A6AD9EF6-905A-4062-A2F6-3ACBB0DC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Integrating into Transformer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514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D0091-6290-4873-B8C9-673279D9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Integrating into Transformer Framework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5E15780-1B5E-499C-BC7C-354D9E0C73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75955" y="1379296"/>
            <a:ext cx="4106090" cy="5243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45DDA3B-7C03-4DF2-A910-D82134A3439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Weights used in aggregation of encoder and decoder is respectively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𝑳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dirty="0"/>
                  <a:t> are trainable parameters.</a:t>
                </a:r>
              </a:p>
              <a:p>
                <a:r>
                  <a:rPr lang="en-US" altLang="zh-CN" dirty="0"/>
                  <a:t>Cross attention does not adopt subtree masking because the queries are not elements of the source tree.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altLang="zh-CN" dirty="0"/>
                  <a:t> are shared in different heads.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845DDA3B-7C03-4DF2-A910-D82134A343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3221" r="-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48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3A1E171-68C9-4D09-95E7-7A01C22F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574FF7-C2E0-4873-84D3-1DC2DBF36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Neural Machine Translation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64F892-A7AE-4A3E-A2DC-7CABF4F70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2461"/>
            <a:ext cx="10744752" cy="392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3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EF20B-DF85-4F4C-BFC9-3F8233CF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ACD59-A41F-44C4-A254-AF015969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 Classification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944410-220D-4447-A5E4-2A60B26E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6768"/>
            <a:ext cx="6096313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1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256</Words>
  <Application>Microsoft Office PowerPoint</Application>
  <PresentationFormat>宽屏</PresentationFormat>
  <Paragraphs>34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Tree-Structured Attention with Hierarchical Accumulation</vt:lpstr>
      <vt:lpstr>Introduction</vt:lpstr>
      <vt:lpstr>Encoding Trees with Hierarchical Accumulations</vt:lpstr>
      <vt:lpstr>Hierarchical Embeddings</vt:lpstr>
      <vt:lpstr>Subtree Masking</vt:lpstr>
      <vt:lpstr>Integrating into Transformer Framework</vt:lpstr>
      <vt:lpstr>Integrating into Transformer Framework</vt:lpstr>
      <vt:lpstr>Experiments</vt:lpstr>
      <vt:lpstr>Experiments</vt:lpstr>
      <vt:lpstr>Experiments</vt:lpstr>
      <vt:lpstr>Experiments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Tree-Structured Attention with Hierarchical Accumulation</dc:title>
  <dc:creator>Yeongmin Lii</dc:creator>
  <cp:lastModifiedBy>Yeongmin Lii</cp:lastModifiedBy>
  <cp:revision>13</cp:revision>
  <dcterms:created xsi:type="dcterms:W3CDTF">2019-12-17T18:09:59Z</dcterms:created>
  <dcterms:modified xsi:type="dcterms:W3CDTF">2019-12-24T19:46:03Z</dcterms:modified>
</cp:coreProperties>
</file>