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9" r:id="rId15"/>
    <p:sldId id="270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B2D67-0B94-4881-B465-8D004EB9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B2FA78-EFF3-4D62-8EC6-9182D3ED9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B2DC-3576-41F0-98AE-FC0996BB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0D99D-9318-4528-BEE7-1B90FDD2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AA134-3F2A-400D-8E3B-1DF9C70D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26547-942A-422F-B604-54A4E2EE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E362DD-D902-4B53-8B58-5881B2454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DBB6D-574F-42BB-84C0-D6A892C0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717A1-0E38-45ED-B8F1-A0E9B3EF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483C5-E92A-46D4-9851-853EC72F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BABF20-6220-4AC5-96D1-D8BA0DADD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4273DE-1088-4014-AC04-6BA59534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B454B-E496-46BA-A594-C87D6AA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35B4C-6FA9-41D3-9606-78FD9182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AADA8-2D07-4776-B175-60FBE89D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4580-F6EA-4766-90E0-264D3331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AE86F-F118-42D4-9AB4-6E6C5410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3EAFD-DC83-4D72-94A2-130EE431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343CB-AAAE-4B56-96E9-06EF49C6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F3C88-CE22-41CF-9419-80BBD92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65D9-0479-4522-B12E-0FA5689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67CCF-9911-40CE-89D0-A11B98B4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271FA-4722-40D5-9DC4-C440A4F3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C5EC1-EBCE-4702-A0FE-8CC375BD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E84D2-0C31-47C8-82CB-8AC12791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6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25FF5-1CE5-4935-9A73-F13F3956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939D9-7827-46C8-8C49-63B442D70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F3CC9-5EA0-4E1A-8DC2-3A5537D3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B3995-D84C-46C2-811B-2714D9BC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86E0A-D46A-48C0-81DF-70C83D11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8A456-BFFA-4E53-BD21-1D70BDDD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46953-36BF-45DD-B402-187ED810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F9AE4-337B-4A91-AB91-FFE97749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D41C1-997E-4189-BC7A-890C5CA5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E8F5FE-B00E-45AB-9BD6-56E7E20F8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27865-7940-47CC-9D73-79251989E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01BB6-F111-43E0-815F-DB45C024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354E7-6D27-4598-B2EB-D8B94171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A8ACD-E4EE-45DD-9C51-82F8B8A5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8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971E-1764-4E7A-A72B-D7D48DFF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BEA0B-B2F5-4AE4-91BA-9C354C84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9867F0-62B4-414D-B797-769D679B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96971B-95C1-4A41-9597-7FF49842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1EA9DC-72E6-4815-BB89-C3F80867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33130-B68C-417B-A30E-510DE102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3C7C6-8171-48FA-88D3-054E55C3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257B-76A5-4F75-97CC-2806D9EB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626EA-46F4-4D27-AFB2-58EED6B1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37B47-7042-4DEC-A857-FCB1C900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2AE65-FDC9-4559-8ECE-DC0BB50F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F0817-4C6C-4D1B-8C00-6E0B73F2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A5BB4-D842-4838-8515-7DC73C04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7D983-AA2F-486C-8B91-6189686E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C6A975-2CC5-4532-8EE4-620765E2B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BC9E8-BD39-46CA-9583-FA0EE11D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B9B90-B317-4151-8437-CE154574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854CF-519F-4C97-8589-A18A9B8B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CB9F9-55CA-48EE-B0A7-64D10E8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487ED4-D6DD-4F35-AF1A-378C7DC7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9A283-36D1-4AD4-B0AF-B063A43B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04E59-6806-407C-B364-35EB127E4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F6DF1-E969-439A-BCDC-F0C6C0CDEA2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3EE9F-DE59-47C9-B0A1-E2F3992AD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BA4A5-489A-408D-9ED6-870E601C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35531-7882-47F2-8A7C-CBD0EBD0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BA730-7952-4396-831A-6C3C10CF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215"/>
            <a:ext cx="12192000" cy="354957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FAF5A959-761C-443A-A11C-325951488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3785"/>
            <a:ext cx="9144000" cy="1655762"/>
          </a:xfrm>
        </p:spPr>
        <p:txBody>
          <a:bodyPr/>
          <a:lstStyle/>
          <a:p>
            <a:r>
              <a:rPr lang="en-US" dirty="0"/>
              <a:t>ICLR 2022</a:t>
            </a:r>
          </a:p>
        </p:txBody>
      </p:sp>
    </p:spTree>
    <p:extLst>
      <p:ext uri="{BB962C8B-B14F-4D97-AF65-F5344CB8AC3E}">
        <p14:creationId xmlns:p14="http://schemas.microsoft.com/office/powerpoint/2010/main" val="60170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545595-1623-4F0A-BE92-B8C06D1C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34" y="365125"/>
            <a:ext cx="4791266" cy="41650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B3E049-BE6B-4529-95BF-DF875168CF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Ablation Study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B3E049-BE6B-4529-95BF-DF875168C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5B7A92-B6CB-49BE-8D37-AFB73665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2704534"/>
              </a:xfrm>
            </p:spPr>
            <p:txBody>
              <a:bodyPr/>
              <a:lstStyle/>
              <a:p>
                <a:r>
                  <a:rPr lang="en-US" dirty="0"/>
                  <a:t>The model focuses more on synthetic data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larger.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all experiments.</a:t>
                </a:r>
              </a:p>
              <a:p>
                <a:r>
                  <a:rPr lang="en-US" dirty="0"/>
                  <a:t>In S1 and S2, we try to create a warm-up stage for the model to only learn from real data.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5B7A92-B6CB-49BE-8D37-AFB73665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2704534"/>
              </a:xfrm>
              <a:blipFill>
                <a:blip r:embed="rId4"/>
                <a:stretch>
                  <a:fillRect l="-2088" t="-3604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313205B-5F38-4B61-B440-D429414A6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059" y="4505336"/>
            <a:ext cx="7075882" cy="23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4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ABA468-FAF4-43F8-83F1-6928A261E1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Ablation Study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AABA468-FAF4-43F8-83F1-6928A261E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A2CFF-62E6-447D-8464-1F3BB945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We found that the consistency loss stabilizes the training.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2736D3-F481-4EB6-A3D9-7AB16445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27" y="4925076"/>
            <a:ext cx="8438146" cy="1932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0D6119-7D35-473A-991C-A86B2208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145" y="2956"/>
            <a:ext cx="5475710" cy="49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8F2B19-1984-49C8-893C-8BFCE7D75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7" r="9827" b="15055"/>
          <a:stretch/>
        </p:blipFill>
        <p:spPr>
          <a:xfrm>
            <a:off x="7303298" y="3045070"/>
            <a:ext cx="4743294" cy="3724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425504C-366B-4EA6-A691-70AD8EE194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Ablation Study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425504C-366B-4EA6-A691-70AD8EE19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38B890-D2DC-4107-BB31-8A9A464C0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⋅|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logits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;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logits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38B890-D2DC-4107-BB31-8A9A464C0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420F152-C24A-4A72-AC37-85BDAC656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5070"/>
            <a:ext cx="7303298" cy="1294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106AEE-79F6-484C-B98C-CE09BAB82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05154"/>
            <a:ext cx="7303298" cy="24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5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BA66DE-3BC4-4A9F-8701-CAAF55DC94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Ablation Study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BA66DE-3BC4-4A9F-8701-CAAF55DC9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96A1D6-9866-43A4-BB59-7051676D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5521" y="2429449"/>
            <a:ext cx="722095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BA66DE-3BC4-4A9F-8701-CAAF55DC94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Ablation Study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BA66DE-3BC4-4A9F-8701-CAAF55DC9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83FE7B5-879E-4466-8C76-086608952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4344" y="2839454"/>
            <a:ext cx="9903312" cy="23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5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BA66DE-3BC4-4A9F-8701-CAAF55DC94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Ablation Study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3BA66DE-3BC4-4A9F-8701-CAAF55DC9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3D15091-58A9-4006-9D21-52E3AEC02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46" y="3039134"/>
            <a:ext cx="864990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4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9F5B-7673-4A07-B742-FEDC9CEF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 - Iterative data augmentation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FB5AD5-26C4-4102-A787-5D73FE11A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59" y="3920506"/>
            <a:ext cx="6128082" cy="20853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05F1E8-545F-451E-B966-4DEC388F851A}"/>
                  </a:ext>
                </a:extLst>
              </p:cNvPr>
              <p:cNvSpPr txBox="1"/>
              <p:nvPr/>
            </p:nvSpPr>
            <p:spPr>
              <a:xfrm>
                <a:off x="838199" y="1690688"/>
                <a:ext cx="5692941" cy="19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̆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instead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obtain a more aggressive augmentation, or repeat the process more times.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05F1E8-545F-451E-B966-4DEC388F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5692941" cy="1946943"/>
              </a:xfrm>
              <a:prstGeom prst="rect">
                <a:avLst/>
              </a:prstGeom>
              <a:blipFill>
                <a:blip r:embed="rId3"/>
                <a:stretch>
                  <a:fillRect l="-2141" t="-1250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E2599BB-C985-48DB-BEB4-4A87784F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41" y="1361536"/>
            <a:ext cx="5325978" cy="46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D37DD-9A07-478D-B29F-E5ECD8AA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FFD4D8B-E10A-4617-8815-8764580A6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6" y="2598822"/>
            <a:ext cx="11898788" cy="28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6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0ACAFE-1834-468F-8040-ACBF87082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Ends.</a:t>
            </a:r>
            <a:endParaRPr 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7015A99-B43D-4D8B-97FB-C951E6B99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A579B-70CD-4FAE-BB1D-204CA107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61A07-F950-4544-8890-C0062009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auto-regressive seq generation, each token is generated based on 2 kinds of input: the original source input and previous generated target-side tokens.</a:t>
            </a:r>
          </a:p>
          <a:p>
            <a:r>
              <a:rPr lang="en-US" dirty="0"/>
              <a:t>Most existing data augmentation works focus on enhancing source inputs, but the augmentation of target-side inputs is under-explored</a:t>
            </a:r>
          </a:p>
          <a:p>
            <a:r>
              <a:rPr lang="en-US" dirty="0"/>
              <a:t>This work focuses on target-side data augmentation.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7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8AF87-B95D-4731-9FD2-2D7CE63E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558BB3-881B-41E8-9EAB-15923E73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881" y="1253331"/>
            <a:ext cx="9906238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CAD0A7-B6C1-4B0E-8E10-2D73CBB6DE65}"/>
                  </a:ext>
                </a:extLst>
              </p:cNvPr>
              <p:cNvSpPr txBox="1"/>
              <p:nvPr/>
            </p:nvSpPr>
            <p:spPr>
              <a:xfrm>
                <a:off x="838200" y="5626685"/>
                <a:ext cx="10675551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̆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aln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baseline="30000" dirty="0"/>
                  <a:t>one parameter </a:t>
                </a:r>
                <a14:m>
                  <m:oMath xmlns:m="http://schemas.openxmlformats.org/officeDocument/2006/math">
                    <m:r>
                      <a:rPr lang="en-US" sz="2400" b="0" i="1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baseline="30000" dirty="0"/>
                  <a:t> is omitted here</a:t>
                </a:r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̆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̆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CAD0A7-B6C1-4B0E-8E10-2D73CBB6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26685"/>
                <a:ext cx="10675551" cy="978217"/>
              </a:xfrm>
              <a:prstGeom prst="rect">
                <a:avLst/>
              </a:prstGeom>
              <a:blipFill>
                <a:blip r:embed="rId3"/>
                <a:stretch>
                  <a:fillRect l="-57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1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00252-5C95-44E3-81E8-6B384C2E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Dialog Generation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DDC54A-3DA7-4E2E-BBA9-31A1A038A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4339"/>
            <a:ext cx="10515600" cy="36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4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EB55B-EE48-486F-82C5-FB29BB35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Dialog Generation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2263F84-ECE2-463C-929C-AD6CF8032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2244"/>
            <a:ext cx="10515600" cy="33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9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9506E-EC8E-4992-B8A3-84725786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Machine Translation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A344EC-63CF-4A26-8EC9-18E3DE606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740" y="1825625"/>
            <a:ext cx="67905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47AEF-FF44-4476-99E7-60EF3E7D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Machine Translation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0C69D53-E8B6-4E7A-9A96-E4FFCE1C9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718" y="1825625"/>
            <a:ext cx="10260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0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47DD0-7DBB-46F9-A016-EAC64D80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Abstractive Summarization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766CA9-5FCC-4676-A365-F3DED38BC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850"/>
            <a:ext cx="10515600" cy="38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6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545595-1623-4F0A-BE92-B8C06D1C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534" y="365125"/>
            <a:ext cx="4791266" cy="4165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6D5F3C-C48F-4552-923F-3825714E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83" y="4621729"/>
            <a:ext cx="8840434" cy="1686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B3E049-BE6B-4529-95BF-DF875168CF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Ablation Study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2B3E049-BE6B-4529-95BF-DF875168C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5B7A92-B6CB-49BE-8D37-AFB736654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2704534"/>
              </a:xfrm>
            </p:spPr>
            <p:txBody>
              <a:bodyPr/>
              <a:lstStyle/>
              <a:p>
                <a:r>
                  <a:rPr lang="en-US" dirty="0"/>
                  <a:t>The model focuses more on synthetic data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larger.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all experiments.</a:t>
                </a:r>
              </a:p>
              <a:p>
                <a:r>
                  <a:rPr lang="en-US" dirty="0"/>
                  <a:t>In S1 and S2, we try to create a warm-up stage for the model to only learn from real data.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5B7A92-B6CB-49BE-8D37-AFB73665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2704534"/>
              </a:xfrm>
              <a:blipFill>
                <a:blip r:embed="rId5"/>
                <a:stretch>
                  <a:fillRect l="-2088" t="-3604" b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05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281</Words>
  <Application>Microsoft Office PowerPoint</Application>
  <PresentationFormat>宽屏</PresentationFormat>
  <Paragraphs>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Introduction</vt:lpstr>
      <vt:lpstr>Method</vt:lpstr>
      <vt:lpstr>Experiments - Dialog Generation</vt:lpstr>
      <vt:lpstr>Experiments - Dialog Generation</vt:lpstr>
      <vt:lpstr>Experiments - Machine Translation</vt:lpstr>
      <vt:lpstr>Experiments - Machine Translation</vt:lpstr>
      <vt:lpstr>Experiments - Abstractive Summarization</vt:lpstr>
      <vt:lpstr>Ablation Study - α</vt:lpstr>
      <vt:lpstr>Ablation Study - α</vt:lpstr>
      <vt:lpstr>Ablation Study - β</vt:lpstr>
      <vt:lpstr>Ablation Study - T</vt:lpstr>
      <vt:lpstr>Ablation Study - D</vt:lpstr>
      <vt:lpstr>Ablation Study - D</vt:lpstr>
      <vt:lpstr>Ablation Study - D</vt:lpstr>
      <vt:lpstr>Ablation Study - Iterative data augmentation</vt:lpstr>
      <vt:lpstr>Human Evaluation</vt:lpstr>
      <vt:lpstr>Ends.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74</cp:revision>
  <dcterms:created xsi:type="dcterms:W3CDTF">2022-06-21T21:31:43Z</dcterms:created>
  <dcterms:modified xsi:type="dcterms:W3CDTF">2022-06-22T00:57:46Z</dcterms:modified>
</cp:coreProperties>
</file>