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72" autoAdjust="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56A8B-E480-449C-B588-458107A53499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D7354-C9DB-4416-A2F1-0791A623C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0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关于模型的讨论建立在</a:t>
            </a:r>
            <a:r>
              <a:rPr lang="en-US" altLang="zh-CN" dirty="0" err="1" smtClean="0"/>
              <a:t>elman</a:t>
            </a:r>
            <a:r>
              <a:rPr lang="en-US" altLang="zh-CN" dirty="0" smtClean="0"/>
              <a:t> network</a:t>
            </a:r>
            <a:r>
              <a:rPr lang="zh-CN" altLang="en-US" dirty="0" smtClean="0"/>
              <a:t>之上，但是实现中用的是</a:t>
            </a:r>
            <a:r>
              <a:rPr lang="en-US" altLang="zh-CN" dirty="0" smtClean="0"/>
              <a:t>LSTM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D7354-C9DB-4416-A2F1-0791A623CDA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011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Cao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uses extensive handcrafted features and relies on external information extraction and syntactic parsing systems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D7354-C9DB-4416-A2F1-0791A623CDA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728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(a) position and filed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embeddings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(b) structure-aware attention and gating techniques.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D7354-C9DB-4416-A2F1-0791A623CDA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982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D7354-C9DB-4416-A2F1-0791A623CDA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831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D7354-C9DB-4416-A2F1-0791A623CDA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37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C15D-0925-4E3B-B77A-709D8227D943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7265-4F39-4BF8-A584-0DD4D311A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84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C15D-0925-4E3B-B77A-709D8227D943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7265-4F39-4BF8-A584-0DD4D311A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41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C15D-0925-4E3B-B77A-709D8227D943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7265-4F39-4BF8-A584-0DD4D311A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83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C15D-0925-4E3B-B77A-709D8227D943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7265-4F39-4BF8-A584-0DD4D311A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85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C15D-0925-4E3B-B77A-709D8227D943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7265-4F39-4BF8-A584-0DD4D311A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76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C15D-0925-4E3B-B77A-709D8227D943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7265-4F39-4BF8-A584-0DD4D311A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80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C15D-0925-4E3B-B77A-709D8227D943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7265-4F39-4BF8-A584-0DD4D311A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36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C15D-0925-4E3B-B77A-709D8227D943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7265-4F39-4BF8-A584-0DD4D311A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92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C15D-0925-4E3B-B77A-709D8227D943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7265-4F39-4BF8-A584-0DD4D311A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34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C15D-0925-4E3B-B77A-709D8227D943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7265-4F39-4BF8-A584-0DD4D311A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33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C15D-0925-4E3B-B77A-709D8227D943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7265-4F39-4BF8-A584-0DD4D311A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93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C15D-0925-4E3B-B77A-709D8227D943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C7265-4F39-4BF8-A584-0DD4D311A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83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93625" y="1125415"/>
            <a:ext cx="87043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Generation with Exemplar-based Adaptive Decoding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26161" y="2919047"/>
            <a:ext cx="703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Hao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Peng,  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Ankur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P. Parikh,  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Manaal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Faruqui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Bhuwan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Dhingra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Dipanjan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321415" y="4457447"/>
            <a:ext cx="36488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NAACL 2019</a:t>
            </a:r>
          </a:p>
          <a:p>
            <a:pPr algn="ctr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Reporter: Lu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Shuai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2019.5.22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994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7581" y="509954"/>
            <a:ext cx="8375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2: Incorporating Exemplars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675642" y="1600748"/>
                <a:ext cx="9165699" cy="4055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Computing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coefficients</a:t>
                </a:r>
              </a:p>
              <a:p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Intuitively, the rank-1 matrices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can be seen as capturing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different aspects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generated text. And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𝝀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determines how much each of them contributes to the adaptive decoder construction.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𝑡𝑜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𝑅𝑁𝑁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642" y="1600748"/>
                <a:ext cx="9165699" cy="4055213"/>
              </a:xfrm>
              <a:prstGeom prst="rect">
                <a:avLst/>
              </a:prstGeom>
              <a:blipFill>
                <a:blip r:embed="rId2"/>
                <a:stretch>
                  <a:fillRect l="-1065" t="-12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7581" y="509954"/>
            <a:ext cx="8375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152" y="1978426"/>
            <a:ext cx="66865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8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7581" y="509954"/>
            <a:ext cx="8375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093" y="1424721"/>
            <a:ext cx="67722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2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7581" y="509954"/>
            <a:ext cx="8375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52" y="1094729"/>
            <a:ext cx="5623780" cy="519295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61235" y="5136717"/>
            <a:ext cx="52841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ATTEXP: It is based on SEQ2SEQ. It encodes, attends over, and copies from the exemplars, in addition to the source inputs.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235" y="802341"/>
            <a:ext cx="5148951" cy="417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66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7581" y="509954"/>
            <a:ext cx="8375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81" y="1160585"/>
            <a:ext cx="5070388" cy="53977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8991" y="1094729"/>
            <a:ext cx="5340715" cy="38931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68991" y="5136717"/>
            <a:ext cx="5876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some extend, the ways ATTEXP and ADADEC incorporate exemplar information might be complementary.</a:t>
            </a:r>
          </a:p>
        </p:txBody>
      </p:sp>
    </p:spTree>
    <p:extLst>
      <p:ext uri="{BB962C8B-B14F-4D97-AF65-F5344CB8AC3E}">
        <p14:creationId xmlns:p14="http://schemas.microsoft.com/office/powerpoint/2010/main" val="11255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7581" y="509954"/>
            <a:ext cx="8375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29" y="1269507"/>
            <a:ext cx="5770999" cy="51683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928" y="1269507"/>
            <a:ext cx="6082784" cy="525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0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7581" y="509954"/>
            <a:ext cx="8375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77242" y="1807591"/>
            <a:ext cx="5876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Exemplar-based generation</a:t>
            </a:r>
          </a:p>
          <a:p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parameter construction</a:t>
            </a:r>
          </a:p>
        </p:txBody>
      </p:sp>
    </p:spTree>
    <p:extLst>
      <p:ext uri="{BB962C8B-B14F-4D97-AF65-F5344CB8AC3E}">
        <p14:creationId xmlns:p14="http://schemas.microsoft.com/office/powerpoint/2010/main" val="259797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7581" y="509954"/>
            <a:ext cx="4506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8308" y="1531872"/>
            <a:ext cx="91656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generation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summarization, machine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translation, and data-to-text generation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Encoder-decoder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capable of generating fluent abstractive text, but in an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uncontrolled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sometimes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unreliable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way, often producing degenerate outputs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favoring generic utterances.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Earlier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template-based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method: the source content is filled into the slots of a handcrafted template.</a:t>
            </a:r>
            <a:b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the naturalness, less scalable</a:t>
            </a: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73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7581" y="509954"/>
            <a:ext cx="4506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8308" y="1531872"/>
            <a:ext cx="91656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draws inspiration from traditional template-based text generation techniques, where the source provides the content(i.e.,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to say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and the template influences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say it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similar training samples as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exemplars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to guide the decoding process -- </a:t>
            </a:r>
            <a:r>
              <a:rPr lang="en-US" altLang="zh-CN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exemplar-based adaptive decoding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where a customized decoder is constructed for each exemplar.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89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7581" y="509954"/>
            <a:ext cx="4506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1338262"/>
            <a:ext cx="66675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2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7581" y="509954"/>
            <a:ext cx="4506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Retrieving exemplars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798308" y="1531872"/>
                <a:ext cx="916569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source input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use the training target as its exemplar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whose source is most similar to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compute the similarities between source texts, we use bag-of-words (BOW) features and cosine similarity.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sing handcrafted or heuristically created hard templates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Randomly sampling multiple training instances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Learning a neural 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reranker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(Cao et al., 2018a)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308" y="1531872"/>
                <a:ext cx="9165699" cy="3416320"/>
              </a:xfrm>
              <a:prstGeom prst="rect">
                <a:avLst/>
              </a:prstGeom>
              <a:blipFill>
                <a:blip r:embed="rId2"/>
                <a:stretch>
                  <a:fillRect l="-1064" t="-1426"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39308" y="6211669"/>
            <a:ext cx="118011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Cao Z, Li W, Li S, et al. Retrieve,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rerank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rewrite: Soft template based neural summarization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]//Proceedings of the 56th Annual Meeting of the Association for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Linguistics (Volume 1: Long Papers). 2018: 152-161.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43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7581" y="509954"/>
            <a:ext cx="4506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710384" y="1698925"/>
                <a:ext cx="916569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source text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model generates an output as follows:</a:t>
                </a:r>
              </a:p>
              <a:p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Run a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 encoder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gather the content representations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the source.</a:t>
                </a: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Retrieve its exemplar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compute exemplar-specific coefficients.</a:t>
                </a: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Construct the adaptive decoder parameters, using the coefficients computed at step 2. Then the output is generated by applying the adaptive decoder followed by a </a:t>
                </a:r>
                <a:r>
                  <a:rPr lang="en-US" altLang="zh-CN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softmax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just as in any other encoder-decoder architecture.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384" y="1698925"/>
                <a:ext cx="9165699" cy="3416320"/>
              </a:xfrm>
              <a:prstGeom prst="rect">
                <a:avLst/>
              </a:prstGeom>
              <a:blipFill>
                <a:blip r:embed="rId2"/>
                <a:stretch>
                  <a:fillRect l="-1065" t="-1429" r="-1863" b="-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15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7581" y="509954"/>
            <a:ext cx="8375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Reparameterizing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RNN Decoder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631253" y="1382402"/>
                <a:ext cx="9165699" cy="4055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Elman networks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tanh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⁡(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𝑸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Parameter construction with linear sums</a:t>
                </a: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Construct P and Q from a set of predefined parameters matrices.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summation is weighted by the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are computed from the exemplar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253" y="1382402"/>
                <a:ext cx="9165699" cy="4055213"/>
              </a:xfrm>
              <a:prstGeom prst="rect">
                <a:avLst/>
              </a:prstGeom>
              <a:blipFill>
                <a:blip r:embed="rId3"/>
                <a:stretch>
                  <a:fillRect l="-1065" t="-1203" b="-2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00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7581" y="509954"/>
            <a:ext cx="8375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Reparameterizing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RNN Decoder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631253" y="1382402"/>
                <a:ext cx="9165699" cy="4747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Rank-1 constraints</a:t>
                </a: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number of parameters = r * standard Elman network, which can lead to overfitting with a limited amount of training data.</a:t>
                </a:r>
                <a:endParaRPr lang="en-US" altLang="zh-CN" sz="2400" b="1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 the rank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be 1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⨂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Λ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Λ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253" y="1382402"/>
                <a:ext cx="9165699" cy="4747775"/>
              </a:xfrm>
              <a:prstGeom prst="rect">
                <a:avLst/>
              </a:prstGeom>
              <a:blipFill>
                <a:blip r:embed="rId2"/>
                <a:stretch>
                  <a:fillRect l="-1065" t="-1027" r="-9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49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7581" y="509954"/>
            <a:ext cx="8375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Reparameterizing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RNN Decoder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631253" y="1382402"/>
                <a:ext cx="916569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Rank-1 constraints</a:t>
                </a: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rank(A + B)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rank(A) + rank(B)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 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ranks of P and Q are upper-bounded by r.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pointed out by Krueger and 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Memisevic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(2017),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parameter matrices of a trained RNN tend to have full rank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r = d</a:t>
                </a: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RNN parameters: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Elman network parameters: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253" y="1382402"/>
                <a:ext cx="9165699" cy="3785652"/>
              </a:xfrm>
              <a:prstGeom prst="rect">
                <a:avLst/>
              </a:prstGeom>
              <a:blipFill>
                <a:blip r:embed="rId2"/>
                <a:stretch>
                  <a:fillRect l="-1065" t="-1288" b="-2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24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411</Words>
  <Application>Microsoft Office PowerPoint</Application>
  <PresentationFormat>宽屏</PresentationFormat>
  <Paragraphs>89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26</cp:revision>
  <dcterms:created xsi:type="dcterms:W3CDTF">2019-05-21T05:22:22Z</dcterms:created>
  <dcterms:modified xsi:type="dcterms:W3CDTF">2019-05-28T06:58:28Z</dcterms:modified>
</cp:coreProperties>
</file>