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FA7A7-45D8-4589-919F-1755798197E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12B0-EEED-43B5-9DDF-472C14C2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1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12B0-EEED-43B5-9DDF-472C14C278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4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12B0-EEED-43B5-9DDF-472C14C278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5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12B0-EEED-43B5-9DDF-472C14C278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12B0-EEED-43B5-9DDF-472C14C278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FEC92-7640-4CA4-AC13-075B22B52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DD9FDA-4548-4DD9-AEC7-880E658E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B1AA2-2895-470C-A78A-9B02FD54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C9D40-3CA6-4C43-9642-23F9CE90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DE767-5CB4-412B-B6EE-540CEC42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2589-1D0B-403D-954D-11739D5B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BF8D9-BBEA-47EA-B7A6-0C4E7805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B76DA-F3C6-437A-B63D-CE77DBE6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8AD23-C221-463F-AD80-4533C90F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4AB6C-80AE-4BFF-87F4-7ED1A028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E7E200-B5CB-48CB-930C-531B97BEB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A38B7-8657-4A6B-9AFC-B6DABAD63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8FBEF-5E38-4FE3-9418-B61280D6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A0530-6345-4C36-9A02-80649C33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35A01-8E80-4927-AE62-27049C9F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6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9CE5-A558-4C1F-A84C-C831E927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095A4-3605-4448-8F75-8FA50F4C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277ED-2E11-4F3D-A92C-7EBFB395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F7D9B-6ABD-46A4-887E-3FEB895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CE335-DDBA-417B-9E7E-FED839C2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399B-3265-49B9-95BC-72AB6CEB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E6D30-24C7-4281-920F-3E7418DF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259AB-1B7D-43B5-A183-AEC82323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51F0A-25C1-446D-A1A6-C2DA59D4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7FFA-90FF-452F-9D59-900033DF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2762C-6F88-446F-889C-6FBE682F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97158-ED6D-46D8-980D-D0B67FBBA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6C47A-47A4-4BE5-ABFC-943E94105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94BC6-1E84-4376-8562-BDBEE751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B4E60-D6A3-4F50-9185-4895F695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80B09-15A5-4362-9CA3-FD65BBB3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6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C0B12-7256-4F2A-919C-ABFC7777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EE81B-702A-4FBB-A042-8AE6D743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05F31-F40D-4F0B-8202-7C04AC0ED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F8AA35-7D80-4219-ABFC-0D4597430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29F45-BBAE-4A76-943B-B29478870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D99CE-CF8A-459E-8C5A-17B08851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4F70C8-C894-4285-98E8-2A254906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23AC4F-0299-4AE3-8B56-59331ABF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8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BF72-5D6D-48BB-BF5B-6E2049D5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D9076A-9247-451A-84CC-4731D546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FC292-5F73-4942-B1A0-5A5F7827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B4E0D3-9EB4-49A9-A3CD-08F2CA4C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122A2-2A0F-451C-B4E2-AC045DBC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5E0B51-E473-4175-BF16-05B59C5B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A2807-C227-4B3C-A3CD-EC4E9C2C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E8DD8-FCEB-47B3-B87B-3A5191F1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BEEAF-39B4-4062-8BD8-38AA1742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E8F7F-2452-46A6-A666-4253D46CA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BC2A8-8E06-41DC-A828-6AC168FC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0CCA0-D3ED-4A82-81C7-20F2F2F1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1FB13-E841-488F-9A12-7C77FCA4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5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E59D-478B-465D-AD6A-CDFBC6A2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520F9D-FAE5-4E7E-9D11-9A10474E5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4A8617-BB1C-4466-BD68-9B205883F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9918E-E169-4E1D-8664-CE3161ED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1BB10-80E8-4983-9224-F1F67A4A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91A0C-5D6C-42A5-8D23-42BE558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E3C11B-4FD2-4E67-B3FF-1B89E616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A212B-4A2B-472C-B09C-AA5EB089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3F96-5669-4E40-ABF7-223AA305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D4CF-1BDB-493D-9345-16D007E90F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CE1C9-3C31-4AE7-BD03-F3232A713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77058-1E42-46EA-8B5B-225E48D0B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7286-80D9-4EB8-AD39-6B879BCC1E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7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AA39BB-3DAB-4828-9780-AD7EC2F8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76" y="2316163"/>
            <a:ext cx="8705850" cy="8191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672AB2D-FDAF-4FFB-AD07-74609D045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6519FA-C8AD-40A8-B430-6E6753D31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C5BC7E-3B13-46CB-9569-4481F20D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294" y="4071938"/>
            <a:ext cx="4457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A37A1-7A65-4E91-AFE0-E582A6A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EC7DB-BC0A-4AB7-ACFB-3AAB6735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OneDiff</a:t>
            </a:r>
            <a:r>
              <a:rPr lang="en-US" altLang="zh-CN" dirty="0"/>
              <a:t> with precisely one edit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ZeroOneDiff</a:t>
            </a:r>
            <a:r>
              <a:rPr lang="en-US" altLang="zh-CN" dirty="0"/>
              <a:t> with zero and one edit 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ZeroOneTwoDiff</a:t>
            </a:r>
            <a:r>
              <a:rPr lang="en-US" altLang="zh-CN" dirty="0"/>
              <a:t> with zero, one or two edits</a:t>
            </a:r>
          </a:p>
          <a:p>
            <a:r>
              <a:rPr lang="en-US" altLang="zh-CN" dirty="0"/>
              <a:t>BASELINES</a:t>
            </a:r>
          </a:p>
          <a:p>
            <a:pPr lvl="1"/>
            <a:r>
              <a:rPr lang="en-US" altLang="zh-CN" dirty="0"/>
              <a:t>GGNN (</a:t>
            </a:r>
            <a:r>
              <a:rPr lang="en-US" altLang="zh-CN" dirty="0" err="1"/>
              <a:t>Allamanis</a:t>
            </a:r>
            <a:r>
              <a:rPr lang="en-US" altLang="zh-CN" dirty="0"/>
              <a:t> et al. 2018)</a:t>
            </a:r>
          </a:p>
          <a:p>
            <a:pPr lvl="1"/>
            <a:r>
              <a:rPr lang="en-US" altLang="zh-CN" dirty="0" err="1"/>
              <a:t>SequenceR</a:t>
            </a:r>
            <a:r>
              <a:rPr lang="en-US" altLang="zh-CN" dirty="0"/>
              <a:t> (Chen et al. 2018)</a:t>
            </a:r>
          </a:p>
          <a:p>
            <a:pPr lvl="1"/>
            <a:r>
              <a:rPr lang="en-US" altLang="zh-CN" dirty="0"/>
              <a:t>TAJS: a static analysis tool for </a:t>
            </a:r>
            <a:r>
              <a:rPr lang="en-US" altLang="zh-CN" dirty="0" err="1"/>
              <a:t>Javascript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56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068D2-6CD8-40CD-B9D3-AA63D9AC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4B29C-07C3-4FBB-AB2A-00805A0D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1312C-3915-44C5-91FD-A9EDC5D18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48" y="1055510"/>
            <a:ext cx="8365987" cy="23622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656563-42A3-4F95-B5C3-8ACAB3071629}"/>
              </a:ext>
            </a:extLst>
          </p:cNvPr>
          <p:cNvSpPr/>
          <p:nvPr/>
        </p:nvSpPr>
        <p:spPr>
          <a:xfrm>
            <a:off x="2881281" y="3337881"/>
            <a:ext cx="6008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Evaluation of model on the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OneDiff</a:t>
            </a:r>
            <a:r>
              <a:rPr lang="en-US" altLang="zh-CN" dirty="0"/>
              <a:t> dataset: accuracy (%).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618151-0261-440F-95C7-16318FEB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56" y="3911538"/>
            <a:ext cx="8629650" cy="17716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4F60EC7-1FE5-4614-BC75-C8296F2ADF2F}"/>
              </a:ext>
            </a:extLst>
          </p:cNvPr>
          <p:cNvSpPr/>
          <p:nvPr/>
        </p:nvSpPr>
        <p:spPr>
          <a:xfrm>
            <a:off x="2732976" y="5869852"/>
            <a:ext cx="701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Additional experiments on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ZeroOneDiff</a:t>
            </a:r>
            <a:r>
              <a:rPr lang="en-US" altLang="zh-CN" dirty="0"/>
              <a:t> and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ZeroOneTwoDiff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6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66BDB-849B-403E-BB4E-AD6C8F02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0EC46-4A09-4F96-8941-D90A1BCC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690176-F2A5-4946-A14A-A840CC8A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57775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88AF8A-A2E1-4E2F-9E6E-93D5A6CDC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29169"/>
            <a:ext cx="5057775" cy="11049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78CF4E-AD7F-424A-885E-C2E460E663DF}"/>
              </a:ext>
            </a:extLst>
          </p:cNvPr>
          <p:cNvSpPr/>
          <p:nvPr/>
        </p:nvSpPr>
        <p:spPr>
          <a:xfrm>
            <a:off x="1227865" y="3175663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REP_TYPE accuracies with </a:t>
            </a:r>
            <a:r>
              <a:rPr lang="en-US" altLang="zh-CN" dirty="0" err="1"/>
              <a:t>location+op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0EF582-A29F-445E-8041-C7E226B0F47E}"/>
              </a:ext>
            </a:extLst>
          </p:cNvPr>
          <p:cNvSpPr/>
          <p:nvPr/>
        </p:nvSpPr>
        <p:spPr>
          <a:xfrm>
            <a:off x="1112667" y="5233577"/>
            <a:ext cx="392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REP_VAL accuracies with </a:t>
            </a:r>
            <a:r>
              <a:rPr lang="en-US" altLang="zh-CN" dirty="0" err="1"/>
              <a:t>location+op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3034A8-F9DB-4E87-BD36-B7E3C3E3D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821" y="1901825"/>
            <a:ext cx="3552825" cy="10953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AFF26D4-E3A6-438B-9933-EB86FDA39CC2}"/>
              </a:ext>
            </a:extLst>
          </p:cNvPr>
          <p:cNvSpPr/>
          <p:nvPr/>
        </p:nvSpPr>
        <p:spPr>
          <a:xfrm>
            <a:off x="7147199" y="3244334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Overall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OneDiff</a:t>
            </a:r>
            <a:r>
              <a:rPr lang="en-US" altLang="zh-CN" dirty="0"/>
              <a:t> accuracy with location.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2554FB-093B-4E2E-9117-89D35346E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253" y="3929599"/>
            <a:ext cx="4200525" cy="1209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DAA29F5-DD7E-493F-BC52-D65AB2729B33}"/>
              </a:ext>
            </a:extLst>
          </p:cNvPr>
          <p:cNvSpPr/>
          <p:nvPr/>
        </p:nvSpPr>
        <p:spPr>
          <a:xfrm>
            <a:off x="7816668" y="5246439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Comparison with TAJS.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9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87B21-FB96-46D4-888C-F20D0B4E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C9315-E168-47E2-B5FD-E378AF40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Bug fixing: target error patterns in specific codebases or specific bug types</a:t>
            </a:r>
          </a:p>
          <a:p>
            <a:r>
              <a:rPr lang="en-US" altLang="zh-CN" dirty="0"/>
              <a:t>HOPPITY: an end-to-end approach including localizing bugs, predicting the types of fixes, and generating patches</a:t>
            </a:r>
          </a:p>
          <a:p>
            <a:pPr lvl="1"/>
            <a:r>
              <a:rPr lang="en-US" altLang="zh-CN" dirty="0"/>
              <a:t>Deal with bugs that are more complex and semantic in nature</a:t>
            </a:r>
          </a:p>
          <a:p>
            <a:pPr lvl="2"/>
            <a:r>
              <a:rPr lang="en-US" altLang="zh-CN" dirty="0"/>
              <a:t>Require adding or removing statements from a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8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621DD-2FE1-49BF-8929-99F57AEB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26419-25E3-4E60-BFBD-AE05F55F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en-US" altLang="zh-CN" dirty="0"/>
              <a:t> bugs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652B77-8057-4A52-9CB5-0296F99E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32" y="2470150"/>
            <a:ext cx="4314825" cy="1562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F14C44-3F82-4415-90EA-46A42D33F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66" y="2470150"/>
            <a:ext cx="4543425" cy="1590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C22F51-D25D-48E5-8854-EA6D9D8CD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32" y="4387850"/>
            <a:ext cx="4343400" cy="1924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9960DD-35A5-4660-81E6-02E2E8244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884" y="4339432"/>
            <a:ext cx="4552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9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2BFD5-C8BE-4B28-9349-69F4AE72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23D89-9162-41E6-9BE3-5A7241AF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691" cy="4351338"/>
          </a:xfrm>
        </p:spPr>
        <p:txBody>
          <a:bodyPr/>
          <a:lstStyle/>
          <a:p>
            <a:r>
              <a:rPr lang="en-US" altLang="zh-CN" dirty="0"/>
              <a:t>Structured prediction by a sequence of graph transformations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BA902-ACE6-459F-9A20-97A7594E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384541"/>
            <a:ext cx="5457825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B4A858-53F8-4CE7-BF94-7E83527F3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1" y="2705608"/>
            <a:ext cx="11725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5A70-EDC2-4757-9127-7A9D4C07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A4EF9-8F6B-47CF-B8E9-A1FD1326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84543" cy="4351338"/>
          </a:xfrm>
        </p:spPr>
        <p:txBody>
          <a:bodyPr/>
          <a:lstStyle/>
          <a:p>
            <a:r>
              <a:rPr lang="en-US" altLang="zh-CN" dirty="0"/>
              <a:t>Connect the leaf nodes with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SuccToken</a:t>
            </a:r>
            <a:r>
              <a:rPr lang="en-US" altLang="zh-CN" dirty="0"/>
              <a:t> edges</a:t>
            </a:r>
          </a:p>
          <a:p>
            <a:r>
              <a:rPr lang="en-US" altLang="zh-CN" dirty="0"/>
              <a:t>Add value nodes that store the actual content of the leaf nodes</a:t>
            </a:r>
          </a:p>
          <a:p>
            <a:pPr lvl="1"/>
            <a:r>
              <a:rPr lang="en-US" altLang="zh-CN" dirty="0"/>
              <a:t>provide a name-independent strategy for code representation</a:t>
            </a:r>
          </a:p>
          <a:p>
            <a:r>
              <a:rPr lang="en-US" altLang="zh-CN" dirty="0"/>
              <a:t>Graph Isomorphism Network (GIN)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EB230-BDF1-4316-BBA4-3A309F7A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44" y="4956468"/>
            <a:ext cx="4829175" cy="63817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9EDFC2A-4185-4642-9D9B-0E53FC570FC8}"/>
              </a:ext>
            </a:extLst>
          </p:cNvPr>
          <p:cNvGrpSpPr/>
          <p:nvPr/>
        </p:nvGrpSpPr>
        <p:grpSpPr>
          <a:xfrm>
            <a:off x="6460863" y="1825625"/>
            <a:ext cx="5591175" cy="3819525"/>
            <a:chOff x="6460863" y="1825625"/>
            <a:chExt cx="5591175" cy="381952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B343857-ECCE-41B2-8DA0-F1C329097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0863" y="1825625"/>
              <a:ext cx="5591175" cy="35433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96CC291-F8F8-4E8C-A8A3-A328403D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4705" y="5368925"/>
              <a:ext cx="3114675" cy="276225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59D885F-15B9-4173-8A19-F17B13BB2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944" y="5619103"/>
            <a:ext cx="5225919" cy="4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3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6B612-543D-450F-939E-3175FF7D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ONE-STEP GRAPH EDIT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2806A-A4A9-45C3-A3EC-3A3B6AF2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606"/>
          </a:xfrm>
        </p:spPr>
        <p:txBody>
          <a:bodyPr>
            <a:normAutofit/>
          </a:bodyPr>
          <a:lstStyle/>
          <a:p>
            <a:r>
              <a:rPr lang="en-US" altLang="zh-CN" dirty="0"/>
              <a:t>Five types of operators</a:t>
            </a:r>
          </a:p>
          <a:p>
            <a:pPr lvl="1"/>
            <a:r>
              <a:rPr lang="en-US" altLang="zh-CN" dirty="0"/>
              <a:t>adding a node 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dirty="0"/>
              <a:t>), deleting a node 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altLang="zh-CN" dirty="0"/>
              <a:t>), replace a node value 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REP_VAL</a:t>
            </a:r>
            <a:r>
              <a:rPr lang="en-US" altLang="zh-CN" dirty="0"/>
              <a:t>), replace a node type 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REP_TYPE</a:t>
            </a:r>
            <a:r>
              <a:rPr lang="en-US" altLang="zh-CN" dirty="0"/>
              <a:t>) and stop 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NO_OP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Low-level primitives</a:t>
            </a:r>
          </a:p>
          <a:p>
            <a:pPr lvl="1"/>
            <a:r>
              <a:rPr lang="en-US" altLang="zh-CN" b="1" dirty="0"/>
              <a:t>Location</a:t>
            </a:r>
            <a:r>
              <a:rPr lang="en-US" altLang="zh-CN" dirty="0"/>
              <a:t>: locates a specific position in the source code</a:t>
            </a:r>
          </a:p>
          <a:p>
            <a:pPr lvl="2"/>
            <a:r>
              <a:rPr lang="en-US" altLang="zh-CN" dirty="0"/>
              <a:t>pointer network</a:t>
            </a:r>
          </a:p>
          <a:p>
            <a:pPr lvl="1"/>
            <a:r>
              <a:rPr lang="en-US" altLang="zh-CN" b="1" dirty="0"/>
              <a:t>Value</a:t>
            </a:r>
            <a:r>
              <a:rPr lang="en-US" altLang="zh-CN" dirty="0"/>
              <a:t>: assigns a value for a leaf node</a:t>
            </a:r>
          </a:p>
          <a:p>
            <a:pPr lvl="2"/>
            <a:r>
              <a:rPr lang="en-US" altLang="zh-CN" dirty="0"/>
              <a:t>choose from either the values appearing in the current file or a collection of global values</a:t>
            </a:r>
          </a:p>
          <a:p>
            <a:pPr lvl="1"/>
            <a:r>
              <a:rPr lang="en-US" altLang="zh-CN" b="1" dirty="0"/>
              <a:t>Type</a:t>
            </a:r>
            <a:r>
              <a:rPr lang="en-US" altLang="zh-CN" dirty="0"/>
              <a:t>: assigns the type for non-terminal nodes in an AST</a:t>
            </a:r>
          </a:p>
          <a:p>
            <a:pPr lvl="2"/>
            <a:r>
              <a:rPr lang="en-US" altLang="zh-CN" dirty="0"/>
              <a:t>utilize the AST grammar checker to prune the output space</a:t>
            </a:r>
          </a:p>
        </p:txBody>
      </p:sp>
    </p:spTree>
    <p:extLst>
      <p:ext uri="{BB962C8B-B14F-4D97-AF65-F5344CB8AC3E}">
        <p14:creationId xmlns:p14="http://schemas.microsoft.com/office/powerpoint/2010/main" val="293525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1A0FA-9570-4E64-9437-36CB2EA4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9661F-A705-4181-8EEE-7308FD11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0EBB00-7735-4FC5-8B73-FBD32F49C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74" y="2139156"/>
            <a:ext cx="5619750" cy="3724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6B8232-3AEF-4731-9E8C-65CD2E3E7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790" y="4847879"/>
            <a:ext cx="2646099" cy="4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2446B-B437-44FC-8F77-A77E2D74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ONE-STEP GRAPH EDIT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A00B7-BF24-49AD-9838-86C31E04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ADD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DEL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CA78F-2595-4BE5-8546-B10134386A85}"/>
              </a:ext>
            </a:extLst>
          </p:cNvPr>
          <p:cNvSpPr/>
          <p:nvPr/>
        </p:nvSpPr>
        <p:spPr>
          <a:xfrm>
            <a:off x="3761352" y="1456293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E7A1B4-2865-46BB-9275-9325BD743F2B}"/>
              </a:ext>
            </a:extLst>
          </p:cNvPr>
          <p:cNvSpPr/>
          <p:nvPr/>
        </p:nvSpPr>
        <p:spPr>
          <a:xfrm>
            <a:off x="5955616" y="1456293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9372B0-F9BC-491D-A3FA-F6A28FD9F2E8}"/>
              </a:ext>
            </a:extLst>
          </p:cNvPr>
          <p:cNvSpPr/>
          <p:nvPr/>
        </p:nvSpPr>
        <p:spPr>
          <a:xfrm>
            <a:off x="8432486" y="1456293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Type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194EE1-F396-48B5-A59D-FD598AC620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236783"/>
            <a:ext cx="12192000" cy="19583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B1E71F-E743-4E39-9C83-7D6CD6D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3913"/>
            <a:ext cx="7381875" cy="154305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66330B2-40F6-47F8-B424-51CF9CD69928}"/>
              </a:ext>
            </a:extLst>
          </p:cNvPr>
          <p:cNvGrpSpPr/>
          <p:nvPr/>
        </p:nvGrpSpPr>
        <p:grpSpPr>
          <a:xfrm>
            <a:off x="3457320" y="3662687"/>
            <a:ext cx="2402779" cy="276225"/>
            <a:chOff x="2071687" y="3654871"/>
            <a:chExt cx="2402779" cy="27622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9D453F-D897-46D3-A585-63AFB2A7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1687" y="3654871"/>
              <a:ext cx="733425" cy="2762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CE75904-ECA4-4DF3-B1F9-9D67ADD78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2157" y="3681505"/>
              <a:ext cx="1662309" cy="233548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3ED5355D-3369-4A78-8037-7350AC03B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391" y="4107743"/>
            <a:ext cx="2562225" cy="276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9A9410-5C46-49E5-BAC9-D85A78CC0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5525" y="4147798"/>
            <a:ext cx="2952750" cy="2667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EAAFFC02-6D9F-40D1-AD6C-982336794D24}"/>
              </a:ext>
            </a:extLst>
          </p:cNvPr>
          <p:cNvGrpSpPr/>
          <p:nvPr/>
        </p:nvGrpSpPr>
        <p:grpSpPr>
          <a:xfrm>
            <a:off x="9208184" y="4138273"/>
            <a:ext cx="3030245" cy="285750"/>
            <a:chOff x="9471317" y="4195084"/>
            <a:chExt cx="3030245" cy="28575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F41186C-42EF-45A4-9C97-75BF26AB3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71317" y="4218372"/>
              <a:ext cx="685800" cy="24765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DCD2EDA-8ECC-4893-99D7-252DE063E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6037" y="4195084"/>
              <a:ext cx="22955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06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2446B-B437-44FC-8F77-A77E2D74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ONE-STEP GRAPH EDIT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A00B7-BF24-49AD-9838-86C31E04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REP_VAL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REP_TYPE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CA78F-2595-4BE5-8546-B10134386A85}"/>
              </a:ext>
            </a:extLst>
          </p:cNvPr>
          <p:cNvSpPr/>
          <p:nvPr/>
        </p:nvSpPr>
        <p:spPr>
          <a:xfrm>
            <a:off x="3761352" y="1456293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E7A1B4-2865-46BB-9275-9325BD743F2B}"/>
              </a:ext>
            </a:extLst>
          </p:cNvPr>
          <p:cNvSpPr/>
          <p:nvPr/>
        </p:nvSpPr>
        <p:spPr>
          <a:xfrm>
            <a:off x="5955616" y="1456293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9372B0-F9BC-491D-A3FA-F6A28FD9F2E8}"/>
              </a:ext>
            </a:extLst>
          </p:cNvPr>
          <p:cNvSpPr/>
          <p:nvPr/>
        </p:nvSpPr>
        <p:spPr>
          <a:xfrm>
            <a:off x="8432486" y="1456293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Type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E3B97-813B-4D11-AD37-0D59CA39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7002" y="2414303"/>
            <a:ext cx="8801470" cy="20293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D564C4-5ACA-4CB7-8F9E-9430EF2F56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0384" y="4662207"/>
            <a:ext cx="12192000" cy="19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319</Words>
  <Application>Microsoft Office PowerPoint</Application>
  <PresentationFormat>宽屏</PresentationFormat>
  <Paragraphs>63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INTRODUCTION</vt:lpstr>
      <vt:lpstr>MOTIVATING EXAMPLES</vt:lpstr>
      <vt:lpstr>MODEL</vt:lpstr>
      <vt:lpstr>PROGRAM REPRESENTATION</vt:lpstr>
      <vt:lpstr>ONE-STEP GRAPH EDIT</vt:lpstr>
      <vt:lpstr>GRAPH TRANSFORMATION</vt:lpstr>
      <vt:lpstr>ONE-STEP GRAPH EDIT</vt:lpstr>
      <vt:lpstr>ONE-STEP GRAPH EDIT</vt:lpstr>
      <vt:lpstr>EXPERIMENTS</vt:lpstr>
      <vt:lpstr>PowerPoint 演示文稿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文翰 王</dc:creator>
  <cp:lastModifiedBy>文翰 王</cp:lastModifiedBy>
  <cp:revision>73</cp:revision>
  <dcterms:created xsi:type="dcterms:W3CDTF">2019-11-26T07:09:07Z</dcterms:created>
  <dcterms:modified xsi:type="dcterms:W3CDTF">2019-11-27T03:17:58Z</dcterms:modified>
</cp:coreProperties>
</file>