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12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36695-EA76-44A5-8A4E-6FBC83755179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EE97D-51B2-4717-B1AE-D05814E41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1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自然语言：改论文；</a:t>
            </a:r>
            <a:r>
              <a:rPr lang="zh-CN" altLang="en-US" baseline="0" dirty="0" smtClean="0"/>
              <a:t>代码：优化或修复</a:t>
            </a:r>
            <a:r>
              <a:rPr lang="en-US" altLang="zh-CN" baseline="0" dirty="0" smtClean="0"/>
              <a:t>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EE97D-51B2-4717-B1AE-D05814E417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1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EE97D-51B2-4717-B1AE-D05814E417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尽可能地使用</a:t>
            </a:r>
            <a:r>
              <a:rPr lang="en-US" altLang="zh-CN" dirty="0" smtClean="0"/>
              <a:t>x-</a:t>
            </a:r>
            <a:r>
              <a:rPr lang="zh-CN" altLang="en-US" dirty="0" smtClean="0"/>
              <a:t>的信息，</a:t>
            </a:r>
            <a:r>
              <a:rPr lang="en-US" altLang="zh-CN" dirty="0" smtClean="0"/>
              <a:t>copy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EE97D-51B2-4717-B1AE-D05814E417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4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4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1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7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1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4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7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3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7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0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D10-C46E-4106-A3A1-0DF89E36C094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81C3-664E-4E34-9C09-B67576AF3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7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3581" y="1268046"/>
            <a:ext cx="7702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Represent Edits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5746" y="2402254"/>
            <a:ext cx="869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Pengcheng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Yin, Graham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Neubig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Carnegie Mellon University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Miltiadis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Allamanis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Marc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Brockschmidt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Alexander L.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Gaunt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Research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0208" y="4457448"/>
            <a:ext cx="3648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ICLR 2019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LuShuai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2019.3.13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Editor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490383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Graph-to-Tree Neural Editor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source code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249007" y="2689714"/>
                <a:ext cx="5539153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Encoder:</a:t>
                </a:r>
              </a:p>
              <a:p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gated graph neural network(GGNN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Decoder:</a:t>
                </a:r>
              </a:p>
              <a:p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LSTM,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sequentially generate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tree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series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expansion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07" y="2689714"/>
                <a:ext cx="5539153" cy="2462213"/>
              </a:xfrm>
              <a:prstGeom prst="rect">
                <a:avLst/>
              </a:prstGeom>
              <a:blipFill>
                <a:blip r:embed="rId2"/>
                <a:stretch>
                  <a:fillRect l="-1430" t="-1733" b="-4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7" y="2554715"/>
            <a:ext cx="4622160" cy="27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Editor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490383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Graph-to-Tree Neural Editor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source code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37" y="2347702"/>
            <a:ext cx="9730253" cy="36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327725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8013" y="1941058"/>
            <a:ext cx="8088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Edits: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WikiAtomicEdits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pairs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short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edits on Wikipedia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1040K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edits from the English insertion portion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Edits: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GitHubEdits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54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C#Fixers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labeled dataset of source code edits by using C# “fixers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43" y="4339495"/>
            <a:ext cx="8366464" cy="2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327725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Representation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6524" y="2485951"/>
            <a:ext cx="5051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Edits on Fixers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86" y="2022386"/>
            <a:ext cx="4762500" cy="422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33" y="5433609"/>
            <a:ext cx="4986414" cy="8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327725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Representation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5024" y="1806942"/>
            <a:ext cx="8424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Evaluation on Encoding Natural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WikiAtomicEdits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the five nearest neighbors of 200 randomly sampled seed edits from our training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the quality of the retrieved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 on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scale of 0 (“unrelated edit”), 1 (“similar edit”) and 2 (“semantically or syntactically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edit”)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discounted cumulative gain(DCG)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95" y="4646612"/>
            <a:ext cx="10025259" cy="12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327725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Representation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33648" y="2117755"/>
            <a:ext cx="8424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Evaluation on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GitHubEdits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95" y="2877007"/>
            <a:ext cx="10007083" cy="23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327725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Edits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46348" y="2022386"/>
                <a:ext cx="8424976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questions:</a:t>
                </a:r>
              </a:p>
              <a:p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well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our neural editors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gold-standard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edit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Second,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the representation of a similar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applying that edit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48" y="2022386"/>
                <a:ext cx="8424976" cy="2462213"/>
              </a:xfrm>
              <a:prstGeom prst="rect">
                <a:avLst/>
              </a:prstGeom>
              <a:blipFill rotWithShape="0">
                <a:blip r:embed="rId2"/>
                <a:stretch>
                  <a:fillRect l="-941" t="-1733" b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327725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Edits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022386"/>
            <a:ext cx="9457691" cy="36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327725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Edits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176462"/>
            <a:ext cx="9350158" cy="27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2054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4618" y="1740877"/>
            <a:ext cx="6891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1802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450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task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8309" y="1531872"/>
            <a:ext cx="8482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performed in a wide variety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Would it be possible to automatically extract rules from these common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questions: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we group semantically equivalent edits together, so that we can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recognize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edit patterns? ii) Can we automatically transfer edits from one context to another?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450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task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3567" y="1094729"/>
            <a:ext cx="9292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and apply edits on discrete sequential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structured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such as text or source code parse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 a problem?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4" y="2730417"/>
            <a:ext cx="9703804" cy="403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450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99441" y="1305744"/>
                <a:ext cx="93557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US" altLang="zh-CN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autoencoding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task, aiming to minimize the reconstruction error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edited 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edit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original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41" y="1305744"/>
                <a:ext cx="9355774" cy="1200329"/>
              </a:xfrm>
              <a:prstGeom prst="rect">
                <a:avLst/>
              </a:prstGeom>
              <a:blipFill>
                <a:blip r:embed="rId3"/>
                <a:stretch>
                  <a:fillRect l="-977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689" y="2601770"/>
            <a:ext cx="5030432" cy="1541584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2688365" y="4545623"/>
            <a:ext cx="6762516" cy="1687930"/>
            <a:chOff x="2117482" y="4114800"/>
            <a:chExt cx="6762516" cy="1687930"/>
          </a:xfrm>
        </p:grpSpPr>
        <p:sp>
          <p:nvSpPr>
            <p:cNvPr id="6" name="矩形 5"/>
            <p:cNvSpPr/>
            <p:nvPr/>
          </p:nvSpPr>
          <p:spPr>
            <a:xfrm>
              <a:off x="3217985" y="4313901"/>
              <a:ext cx="1705707" cy="609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 Representation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902570" y="4313901"/>
              <a:ext cx="1491761" cy="609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Editor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69238" y="5336930"/>
              <a:ext cx="1110760" cy="46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2127738" y="4484077"/>
              <a:ext cx="1090247" cy="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2127738" y="4797478"/>
              <a:ext cx="1090247" cy="1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7" idx="1"/>
            </p:cNvCxnSpPr>
            <p:nvPr/>
          </p:nvCxnSpPr>
          <p:spPr>
            <a:xfrm>
              <a:off x="4923692" y="4618797"/>
              <a:ext cx="9788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3"/>
            </p:cNvCxnSpPr>
            <p:nvPr/>
          </p:nvCxnSpPr>
          <p:spPr>
            <a:xfrm flipV="1">
              <a:off x="7394331" y="4618796"/>
              <a:ext cx="930287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8" idx="0"/>
            </p:cNvCxnSpPr>
            <p:nvPr/>
          </p:nvCxnSpPr>
          <p:spPr>
            <a:xfrm>
              <a:off x="8324618" y="4618796"/>
              <a:ext cx="0" cy="718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672861" y="4815062"/>
              <a:ext cx="0" cy="7547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8" idx="1"/>
            </p:cNvCxnSpPr>
            <p:nvPr/>
          </p:nvCxnSpPr>
          <p:spPr>
            <a:xfrm>
              <a:off x="2672861" y="5569830"/>
              <a:ext cx="5096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2672861" y="4141177"/>
              <a:ext cx="0" cy="3516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2672861" y="4114800"/>
              <a:ext cx="3975589" cy="175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7" idx="0"/>
            </p:cNvCxnSpPr>
            <p:nvPr/>
          </p:nvCxnSpPr>
          <p:spPr>
            <a:xfrm>
              <a:off x="6648450" y="4123592"/>
              <a:ext cx="1" cy="1903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2158511" y="4157200"/>
                  <a:ext cx="4835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511" y="4157200"/>
                  <a:ext cx="4835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2117482" y="4739026"/>
                  <a:ext cx="4835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7482" y="4739026"/>
                  <a:ext cx="4835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1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450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08234" y="1540550"/>
                <a:ext cx="9292057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 the capacity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output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 the model to freely use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interpreted in two ways: </a:t>
                </a: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as a conditional </a:t>
                </a:r>
                <a:r>
                  <a:rPr lang="en-US" altLang="zh-CN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autoencoder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encodes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salient information of an edit,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as an encoder-decoder model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encodes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conditioned on the edit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2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34" y="1540550"/>
                <a:ext cx="9292057" cy="2800767"/>
              </a:xfrm>
              <a:prstGeom prst="rect">
                <a:avLst/>
              </a:prstGeom>
              <a:blipFill>
                <a:blip r:embed="rId2"/>
                <a:stretch>
                  <a:fillRect l="-853" t="-1525" b="-3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6" y="4787138"/>
            <a:ext cx="6162529" cy="12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Representation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490383"/>
            <a:ext cx="559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Encoding of Edits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0" y="3037363"/>
            <a:ext cx="3613186" cy="225205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34606" y="2593730"/>
            <a:ext cx="68755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(deterministic) diffing algorithm to compute an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of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in the two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</a:p>
          <a:p>
            <a:pPr marL="457200" indent="-457200">
              <a:buAutoNum type="arabicParenR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the three entries in each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of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separately and concatenating their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 marL="457200" indent="-457200">
              <a:buAutoNum type="arabicParenR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 into a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iLSTM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state is our desired edit representation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Representation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490383"/>
            <a:ext cx="559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Encoding of Edits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875566" y="2593730"/>
                <a:ext cx="633462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R"/>
                </a:pP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leaves that are the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and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replaced leaf to its replacement </a:t>
                </a: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arenR"/>
                </a:pP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arenR"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tags (+, -,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,=)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initial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representation</a:t>
                </a:r>
              </a:p>
              <a:p>
                <a:pPr marL="457200" indent="-457200">
                  <a:buAutoNum type="arabicParenR"/>
                </a:pP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arenR"/>
                </a:pP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gated graph neural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network(GGNN)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unrolled for a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number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timesteps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566" y="2593730"/>
                <a:ext cx="6334625" cy="2800767"/>
              </a:xfrm>
              <a:prstGeom prst="rect">
                <a:avLst/>
              </a:prstGeom>
              <a:blipFill>
                <a:blip r:embed="rId2"/>
                <a:stretch>
                  <a:fillRect l="-1059" t="-1304" r="-1829" b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4225"/>
            <a:ext cx="4875566" cy="180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0" y="509954"/>
            <a:ext cx="63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Editor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995" y="1490383"/>
            <a:ext cx="64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Sequence-to-Sequence Neural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 –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text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0974" y="2470795"/>
            <a:ext cx="69371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token-level copying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(pointer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decoder: concatenation of encoder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edit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the edit representation as input to the decoder LSTM at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decoding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510</Words>
  <Application>Microsoft Office PowerPoint</Application>
  <PresentationFormat>宽屏</PresentationFormat>
  <Paragraphs>107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卢 帅</cp:lastModifiedBy>
  <cp:revision>35</cp:revision>
  <dcterms:created xsi:type="dcterms:W3CDTF">2019-03-11T12:48:12Z</dcterms:created>
  <dcterms:modified xsi:type="dcterms:W3CDTF">2019-03-12T14:13:34Z</dcterms:modified>
</cp:coreProperties>
</file>