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68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1891B7-CA1D-4F75-BFB2-1B444409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609B67-A447-40D1-BF75-28CA1626D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DBF2B9-CC30-4467-90E4-FAE20CC60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D1978-4A37-4F50-B66E-6487A923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7B757E-1762-489B-A961-22BA3BA1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627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E0D5B-C8AC-4464-A1D1-22760B2B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E8E01E-893F-4607-91F9-AF3B47A7C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357B1F-B554-43D0-947E-1BE6F079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61265-1153-42C4-878A-44B45FB41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D1BC8-11E9-4044-B2D5-2EE2C169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454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0F02D3-BE56-46CE-A233-9AAA960F8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6803C1-C706-442E-A503-1D2D9925A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3BA3E8-E64A-4F8A-B9CC-8B5C5346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27ED70-B29D-49F2-9972-C5EB2294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C11D7-A8F7-4ED2-912A-F6FFE900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6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3866-C341-4309-9711-E5F7ED2AC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979A6-F1B5-4AA5-BA5C-51FF71777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537E3C-B2F7-4C0D-9212-DEAF1732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94745-4646-4AF5-BAC2-B7100E47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AF09FC-4816-4B18-B5D2-2A89E4AD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840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7DE9A-9111-42F6-B7E4-BDBDC486D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1CFF99-4283-42EA-8982-FCA50FEF8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B2A29-07C3-4005-AC6C-9AC227DE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8873D-DE71-4C9A-B890-5E3FF007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2AA2E-0537-4811-A1C9-28425E889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FA65A3-7330-4ECB-9428-FBF19448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9F8A29-5EA5-4A9E-A2B4-86A248B94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E73553-174A-4776-A957-B096B94E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017B9-BF1A-4626-B5E7-00FE3FD2C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BA0E10-3F37-4BA4-BDCA-1BD3B5805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DE7E4-4028-4BDB-A3A2-98F2AD447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23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E9A602-F447-4749-8718-0D75037C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F2A025-F02B-402A-9716-39340A663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0B56D-1476-414F-8A1E-011B4EA77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D57C2F-11D9-4C32-958A-7923A6F43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60E1B6-D565-49F9-AA3B-8914EAD991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C9C7F7-9980-453C-9631-8A099760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C55D5F-C2DF-46B9-986E-C3B242CB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5D1723-1363-4F77-8C40-D0E0A2D6A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0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D125F-C248-4191-AF13-3F96911E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E70034-6F6B-40CC-B338-0618D583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58AB97-DA03-4067-86C8-FD6F432C3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64EB6B-84C8-4FC6-BF5A-446F041D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303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1629E8-15A0-4DD5-8749-6E4A3D587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5CD6C0F-E2C0-4CE6-921A-B4F290C6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1759D-DC3A-4DCA-8D82-6AE1A1AE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5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22652-EA98-42CF-A182-18B8A3EE1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C9C9B-092B-4AF8-A365-329EDCA5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1D222-ABD6-44CD-AAF0-161BEB3E2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68D89-AC26-49F9-8DA4-0A9F0217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C80F06-7554-47EA-9A6E-54E4115D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EA5DA-2B3F-459D-A043-A9B2C6D11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7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345501-2CE9-46C1-891C-53702DA86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0C6767-3450-4CF7-9A68-FF8A1CABB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C27D46-7C22-4951-A4B3-21904030B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C58D4-B3DD-4CFA-8E9C-8A2F9A03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F84C9-249E-41DB-9E72-867446C7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07725-E216-4D3E-85C6-EDDA24935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96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706D12D-CA12-4C1B-8DA3-11E33556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ACEFCB-43CD-45A0-8B52-CFF386CEF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A7ED7-AA61-42E3-87E5-9FB1C83ACC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F987C-6A0F-4BBB-B178-4E1233F67D65}" type="datetimeFigureOut">
              <a:rPr lang="zh-CN" altLang="en-US" smtClean="0"/>
              <a:t>2023/1/5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9E9D1-B084-4170-A8CF-B9EBA60FC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9AD92-5FA5-4F1A-8DC3-37C07725D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C6CD4-1FD9-4C20-BA9E-51B1AB37C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6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9B84A-26A8-4DE5-9166-30BC2606B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 Assert Generation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81073B-AD42-45AB-AF30-D9B7FC876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Huangzhao Zhang</a:t>
            </a:r>
          </a:p>
          <a:p>
            <a:r>
              <a:rPr lang="en-US" altLang="zh-CN" dirty="0"/>
              <a:t>zhang_hz@pku.edu.cn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39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99EF-E5EB-490A-B75D-AB16493A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ATLAS – TAP Abstraction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37476D-199D-4086-882D-3318B57B9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</p:spPr>
            <p:txBody>
              <a:bodyPr/>
              <a:lstStyle/>
              <a:p>
                <a:r>
                  <a:rPr lang="en-US" altLang="zh-CN" dirty="0"/>
                  <a:t>Concatenation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CONCAT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𝑓𝑜𝑐𝑎𝑙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𝑎𝑠𝑠𝑒𝑟𝑡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Replace the assert with a placeholder</a:t>
                </a:r>
              </a:p>
              <a:p>
                <a:r>
                  <a:rPr lang="en-US" altLang="zh-CN" dirty="0"/>
                  <a:t>Abstraction</a:t>
                </a:r>
              </a:p>
              <a:p>
                <a:pPr lvl="1"/>
                <a:r>
                  <a:rPr lang="en-US" altLang="zh-CN" dirty="0"/>
                  <a:t>Code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𝑗𝑎𝑣𝑎𝑙𝑎𝑛𝑔</m:t>
                        </m:r>
                      </m:e>
                    </m:groupCh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𝑡𝑜𝑘𝑒𝑛𝑠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𝑡𝑦𝑝𝑒𝑠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Replace tokens according to their types and appearance orders</a:t>
                </a:r>
              </a:p>
              <a:p>
                <a:pPr lvl="1"/>
                <a:r>
                  <a:rPr lang="en-US" altLang="zh-CN" dirty="0"/>
                  <a:t>Keep the idioms (the most common tokens)</a:t>
                </a:r>
              </a:p>
              <a:p>
                <a:r>
                  <a:rPr lang="en-US" altLang="zh-CN" dirty="0"/>
                  <a:t>TAP – 1,000 idioms + ~100 abstracted IDs, &lt;1,000 tokens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37476D-199D-4086-882D-3318B57B9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515599" cy="4351338"/>
              </a:xfrm>
              <a:blipFill>
                <a:blip r:embed="rId2"/>
                <a:stretch>
                  <a:fillRect l="-986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4549FEA-38EF-4FBF-A1BC-6061B141E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650" y="365125"/>
            <a:ext cx="50863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42A8-ACC0-4D16-B8CE-B8CAA977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ATLAS – Seq2seq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DA57C0-B169-4D37-B738-649BBC0A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2-layer LSTM encoder</a:t>
            </a:r>
          </a:p>
          <a:p>
            <a:r>
              <a:rPr lang="en-US" altLang="zh-CN" dirty="0"/>
              <a:t>2-layer LSTM decoder</a:t>
            </a:r>
          </a:p>
          <a:p>
            <a:r>
              <a:rPr lang="en-US" altLang="zh-CN" dirty="0"/>
              <a:t>Attention and copy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CE2984-8970-46FD-AAC3-CA382279B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681037"/>
            <a:ext cx="4972050" cy="274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A5B5224-13B0-41E4-B9B4-19CF7AB9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3862388"/>
            <a:ext cx="50482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65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F05637-3344-4822-9293-058A6100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CA765E-5A44-4C84-81CD-965B9B1B9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Dataset</a:t>
            </a:r>
          </a:p>
          <a:p>
            <a:pPr lvl="1"/>
            <a:r>
              <a:rPr lang="en-US" altLang="zh-CN" dirty="0"/>
              <a:t>Abstracted – (126,477 train + 15,809 dev + 15,810 test) TAPs</a:t>
            </a:r>
          </a:p>
          <a:p>
            <a:pPr lvl="1"/>
            <a:r>
              <a:rPr lang="en-US" altLang="zh-CN" dirty="0"/>
              <a:t>Raw – (150,523 train + 18,816 dev + 18,815 test) TAPs</a:t>
            </a:r>
          </a:p>
          <a:p>
            <a:r>
              <a:rPr lang="en-US" altLang="zh-CN" dirty="0"/>
              <a:t>Baseline</a:t>
            </a:r>
          </a:p>
          <a:p>
            <a:pPr lvl="1"/>
            <a:r>
              <a:rPr lang="en-US" altLang="zh-CN" dirty="0"/>
              <a:t>Frequency-based – Top-k most frequent assert as predictions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108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E1754-9E02-49F5-9F29-852B6FF3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91A4E3-BA9C-4B6A-9C06-4F337B59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F9A40C-CDCE-49F0-9D4D-9B4932D57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201" y="2748756"/>
            <a:ext cx="4905375" cy="25050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A33F52-7209-414F-ABCA-A16BA474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713" y="2358230"/>
            <a:ext cx="37909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7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60FD4-C863-40D1-9D95-20170F0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ICSE’21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AD9FFD-D02F-464B-A429-3A833E103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B70C91-F0F9-488F-AFDA-6EF01EAE6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5" y="2939256"/>
            <a:ext cx="76009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6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509DC-1D40-42D7-B1E8-E24FC1B7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2A12D1-DA5D-4476-9979-1748A809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534B99-8F7A-4D7D-A0DC-86F2A1F1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825625"/>
            <a:ext cx="9267825" cy="2447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3F8AB95-EBE3-498A-99C7-79DCEA8A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087" y="4643438"/>
            <a:ext cx="4048125" cy="1533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D1C3880-7755-4FC0-ACF9-7FBC327D6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8368" y="4524375"/>
            <a:ext cx="486727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20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C4A31-9D74-4EBC-970D-1030C194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BBA02-CAAD-4A3B-92F3-0DE813C8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61EEDC-A8E4-41DC-A72E-5FB4344A5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41" y="3005931"/>
            <a:ext cx="4762500" cy="19907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E7DDBC-8A9F-4E70-87D2-7AF37DDE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061" y="0"/>
            <a:ext cx="48526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58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8C4A31-9D74-4EBC-970D-1030C1940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BBA02-CAAD-4A3B-92F3-0DE813C83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C49B58-5AE9-4A9F-B233-44F17AEB6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596" y="1424368"/>
            <a:ext cx="8836404" cy="515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0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C7DE75-E855-493E-A248-8E9859AC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AST@ICSE’22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38DC5-5CC9-4AA6-97C5-5FA410B1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05E01F-039C-424A-813C-873D92D69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37" y="3039269"/>
            <a:ext cx="93821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29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2988E-ABAD-4A5F-96AD-9D28544B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7FC58E-16D7-4E2D-AB57-820B4FE6A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Without abstraction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ABDFE9-6772-4262-AE8D-6A4B35D3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5" y="571500"/>
            <a:ext cx="49244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8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500F7-A606-4C6D-A28C-0D33E482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Off-Topic – Synthetic Text Detection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87BAD-9225-4B13-855E-63FA9536D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Synthetic Text Detection</a:t>
            </a:r>
          </a:p>
          <a:p>
            <a:pPr lvl="1"/>
            <a:r>
              <a:rPr lang="en-US" altLang="zh-CN" dirty="0"/>
              <a:t>Generated by </a:t>
            </a:r>
            <a:r>
              <a:rPr lang="en-US" altLang="zh-CN" dirty="0" err="1"/>
              <a:t>ChatGPT</a:t>
            </a:r>
            <a:r>
              <a:rPr lang="en-US" altLang="zh-CN" dirty="0"/>
              <a:t> (or other LLM), or by human beings?</a:t>
            </a:r>
          </a:p>
          <a:p>
            <a:endParaRPr lang="en-US" altLang="zh-CN" dirty="0"/>
          </a:p>
          <a:p>
            <a:r>
              <a:rPr lang="en-US" altLang="zh-CN" dirty="0" err="1"/>
              <a:t>GPTZero</a:t>
            </a:r>
            <a:r>
              <a:rPr lang="en-US" altLang="zh-CN" dirty="0"/>
              <a:t> – https://gptzero.me/</a:t>
            </a:r>
          </a:p>
          <a:p>
            <a:pPr lvl="1"/>
            <a:r>
              <a:rPr lang="en-US" altLang="zh-CN" dirty="0"/>
              <a:t>PPL-based detection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GPT2 Output Detector</a:t>
            </a:r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DB30C4-6A0C-4099-A420-64EBED372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748" y="2860347"/>
            <a:ext cx="4609051" cy="331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220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EBA4B1-38E2-44BC-BA1F-0E84A7E88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4C08F-6C47-405D-B1DC-F95455E42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English pretraining – </a:t>
            </a:r>
            <a:r>
              <a:rPr lang="en-US" altLang="zh-CN" dirty="0" err="1"/>
              <a:t>RoBERTa</a:t>
            </a:r>
            <a:r>
              <a:rPr lang="en-US" altLang="zh-CN" dirty="0"/>
              <a:t> corpus</a:t>
            </a:r>
          </a:p>
          <a:p>
            <a:r>
              <a:rPr lang="en-US" altLang="zh-CN" dirty="0"/>
              <a:t>Code pretraining – Java data crawled from GitHub + CSN dev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4A3368-CB0B-4906-9F70-A38F0742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3090863"/>
            <a:ext cx="10239375" cy="3086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A8ADCE-EB5C-4158-96A4-FE1E07930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525" y="0"/>
            <a:ext cx="49434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810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0996F-A3AF-4AAE-B6DB-98AB637E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B803C0-2C1F-4060-9C35-EAF6BFCB6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719772-33EF-4C27-A080-9C867EBC4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2124869"/>
            <a:ext cx="4905375" cy="37528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24AAEF-A681-4416-8D39-4F1149398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2062956"/>
            <a:ext cx="10172700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60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24D0-8DC7-42A8-9004-EFADC1256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THANK YOU!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9DA739-5996-45FE-BC06-D82F098A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笑脸 3">
            <a:extLst>
              <a:ext uri="{FF2B5EF4-FFF2-40B4-BE49-F238E27FC236}">
                <a16:creationId xmlns:a16="http://schemas.microsoft.com/office/drawing/2014/main" id="{86ED34B0-6A67-4905-A41C-29E5FE7059F1}"/>
              </a:ext>
            </a:extLst>
          </p:cNvPr>
          <p:cNvSpPr/>
          <p:nvPr/>
        </p:nvSpPr>
        <p:spPr>
          <a:xfrm>
            <a:off x="4585981" y="2491275"/>
            <a:ext cx="3020037" cy="3020037"/>
          </a:xfrm>
          <a:prstGeom prst="smileyFace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8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50DBEC-8F76-4304-8DE7-775CA1D6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01FEF-58CA-41EB-9602-786B45DE4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74E36E-F91A-41E9-ABDC-78D448B5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72581"/>
            <a:ext cx="80772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6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724BE-3A6D-4479-86B7-780AFB21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EvoSuite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BCAAD2-46D7-474B-8F17-10371E47A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Deployment – Java</a:t>
            </a:r>
          </a:p>
          <a:p>
            <a:pPr lvl="1"/>
            <a:r>
              <a:rPr lang="en-US" altLang="zh-CN" dirty="0"/>
              <a:t>Eclipse plugin</a:t>
            </a:r>
          </a:p>
          <a:p>
            <a:pPr lvl="1"/>
            <a:r>
              <a:rPr lang="en-US" altLang="zh-CN" dirty="0"/>
              <a:t>Command line tool</a:t>
            </a:r>
          </a:p>
          <a:p>
            <a:r>
              <a:rPr lang="en-US" altLang="zh-CN" dirty="0"/>
              <a:t>Objective</a:t>
            </a:r>
          </a:p>
          <a:p>
            <a:pPr lvl="1"/>
            <a:r>
              <a:rPr lang="en-US" altLang="zh-CN" dirty="0"/>
              <a:t>Whole test suite generation</a:t>
            </a:r>
          </a:p>
          <a:p>
            <a:pPr lvl="1"/>
            <a:r>
              <a:rPr lang="en-US" altLang="zh-CN" dirty="0"/>
              <a:t>Mutation-based assertion generation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752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425745-335D-4E95-A2FC-F61FB025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8A70F-A0A7-48FC-8217-25991A4E8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E14B4D-EB78-4984-99E4-604608D70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3172619"/>
            <a:ext cx="90678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16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BE9A3-513C-4AD2-B4DE-0ECE5073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Randoop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72E84-F3B3-4FD5-9907-427566E10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27D385-3E62-4ABA-BA08-DEDA04E86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5" y="109537"/>
            <a:ext cx="5210175" cy="663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89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822AA-0E99-48ED-83C3-7EEE0DE0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ICSE’20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12EB2-F612-47A6-9CEB-1362DA45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98D9E27-95D9-42DB-A5A3-286C7EE06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2491581"/>
            <a:ext cx="99726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0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19CC-9B81-4B8A-913D-DBCA893E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ATLAS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713B4-D65F-44F8-927B-59D8CCC53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A9FBF8-14CD-4922-B684-4A2B5CA1C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05819"/>
            <a:ext cx="4057650" cy="3790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68923E9-A5FD-4823-B2A8-292CD6F0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0" y="197345"/>
            <a:ext cx="5086350" cy="3048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6F52F6B-89FC-49C3-9F4C-629809575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450" y="3601543"/>
            <a:ext cx="49720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A99EF-E5EB-490A-B75D-AB16493AA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ATLAS – Filtering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7476D-199D-4086-882D-3318B57B9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57950" cy="4351338"/>
          </a:xfrm>
        </p:spPr>
        <p:txBody>
          <a:bodyPr/>
          <a:lstStyle/>
          <a:p>
            <a:r>
              <a:rPr lang="en-US" altLang="zh-CN" dirty="0"/>
              <a:t>Remove test methods with multiple assertions</a:t>
            </a:r>
          </a:p>
          <a:p>
            <a:r>
              <a:rPr lang="en-US" altLang="zh-CN" dirty="0"/>
              <a:t>Remove long test methods (&gt;1,000 tokens)</a:t>
            </a:r>
          </a:p>
          <a:p>
            <a:r>
              <a:rPr lang="en-US" altLang="zh-CN" dirty="0"/>
              <a:t>Remove test methods in which need to generate new tokens (not in the test method nor the focal method)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FE63F1-585B-48CB-A1B6-5849D805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6150" y="365125"/>
            <a:ext cx="40576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468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9982</TotalTime>
  <Words>239</Words>
  <Application>Microsoft Office PowerPoint</Application>
  <PresentationFormat>宽屏</PresentationFormat>
  <Paragraphs>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Cambria Math</vt:lpstr>
      <vt:lpstr>Office 主题​​</vt:lpstr>
      <vt:lpstr>Test Assert Generation</vt:lpstr>
      <vt:lpstr>Off-Topic – Synthetic Text Detection</vt:lpstr>
      <vt:lpstr>PowerPoint 演示文稿</vt:lpstr>
      <vt:lpstr>EvoSuite</vt:lpstr>
      <vt:lpstr>PowerPoint 演示文稿</vt:lpstr>
      <vt:lpstr>Randoop</vt:lpstr>
      <vt:lpstr>ICSE’20</vt:lpstr>
      <vt:lpstr>ATLAS</vt:lpstr>
      <vt:lpstr>ATLAS – Filtering</vt:lpstr>
      <vt:lpstr>ATLAS – TAP Abstraction</vt:lpstr>
      <vt:lpstr>ATLAS – Seq2seq</vt:lpstr>
      <vt:lpstr>Experimental Setup</vt:lpstr>
      <vt:lpstr>Experimental Results</vt:lpstr>
      <vt:lpstr>ICSE’21</vt:lpstr>
      <vt:lpstr>T5</vt:lpstr>
      <vt:lpstr>Results</vt:lpstr>
      <vt:lpstr>Results (2)</vt:lpstr>
      <vt:lpstr>AST@ICSE’22</vt:lpstr>
      <vt:lpstr>TAP</vt:lpstr>
      <vt:lpstr>BART</vt:lpstr>
      <vt:lpstr>Results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Assertion Generation</dc:title>
  <dc:creator>DrLC</dc:creator>
  <cp:lastModifiedBy>DrLC</cp:lastModifiedBy>
  <cp:revision>25</cp:revision>
  <dcterms:created xsi:type="dcterms:W3CDTF">2023-01-05T08:40:31Z</dcterms:created>
  <dcterms:modified xsi:type="dcterms:W3CDTF">2023-01-12T07:04:12Z</dcterms:modified>
</cp:coreProperties>
</file>