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337" r:id="rId3"/>
    <p:sldId id="573" r:id="rId4"/>
    <p:sldId id="545" r:id="rId5"/>
    <p:sldId id="566" r:id="rId6"/>
    <p:sldId id="546" r:id="rId7"/>
    <p:sldId id="567" r:id="rId8"/>
    <p:sldId id="547" r:id="rId9"/>
    <p:sldId id="574" r:id="rId10"/>
    <p:sldId id="548" r:id="rId11"/>
    <p:sldId id="568" r:id="rId12"/>
    <p:sldId id="569" r:id="rId13"/>
    <p:sldId id="576" r:id="rId14"/>
    <p:sldId id="575" r:id="rId15"/>
    <p:sldId id="580" r:id="rId16"/>
    <p:sldId id="581" r:id="rId17"/>
    <p:sldId id="582" r:id="rId18"/>
    <p:sldId id="577" r:id="rId19"/>
    <p:sldId id="578" r:id="rId20"/>
    <p:sldId id="5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9"/>
    <p:restoredTop sz="90085"/>
  </p:normalViewPr>
  <p:slideViewPr>
    <p:cSldViewPr snapToGrid="0" snapToObjects="1">
      <p:cViewPr varScale="1">
        <p:scale>
          <a:sx n="130" d="100"/>
          <a:sy n="130" d="100"/>
        </p:scale>
        <p:origin x="2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D122-9091-CF4B-BBA4-B1736B026068}" type="datetimeFigureOut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9AFA-E322-1642-BFEB-50640FC5B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29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4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74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605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091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86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51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为什么仅用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的时候也有效。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之前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的学习效率低，可能使模型仅关注部分特征。</a:t>
            </a:r>
            <a:r>
              <a:rPr kumimoji="1" lang="en-US" altLang="zh-CN" dirty="0"/>
              <a:t>Multi-token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可以迫使模型去预测更远的位置，捕捉到长距离依赖，提升学习效率。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635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为什么仅用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的时候也有效。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之前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的学习效率低，可能使模型仅关注部分特征。</a:t>
            </a:r>
            <a:r>
              <a:rPr kumimoji="1" lang="en-US" altLang="zh-CN" dirty="0"/>
              <a:t>Multi-token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可以迫使模型去预测更远的位置，捕捉到长距离依赖，提升学习效率。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2724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为什么仅用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的时候也有效。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之前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的学习效率低，可能使模型仅关注部分特征。</a:t>
            </a:r>
            <a:r>
              <a:rPr kumimoji="1" lang="en-US" altLang="zh-CN" dirty="0"/>
              <a:t>Multi-token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可以迫使模型去预测更远的位置，捕捉到长距离依赖，提升学习效率。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191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为什么仅用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的时候也有效。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之前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的学习效率低，可能使模型仅关注部分特征。</a:t>
            </a:r>
            <a:r>
              <a:rPr kumimoji="1" lang="en-US" altLang="zh-CN" dirty="0"/>
              <a:t>Multi-token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可以迫使模型去预测更远的位置，捕捉到长距离依赖，提升学习效率。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575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为什么仅用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的时候也有效。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之前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的学习效率低，可能使模型仅关注部分特征。</a:t>
            </a:r>
            <a:r>
              <a:rPr kumimoji="1" lang="en-US" altLang="zh-CN" dirty="0"/>
              <a:t>Multi-token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可以迫使模型去预测更远的位置，捕捉到长距离依赖，提升学习效率。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31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35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为什么仅用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的时候也有效。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之前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的学习效率低，可能使模型仅关注部分特征。</a:t>
            </a:r>
            <a:r>
              <a:rPr kumimoji="1" lang="en-US" altLang="zh-CN" dirty="0"/>
              <a:t>Multi-token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可以迫使模型去预测更远的位置，捕捉到长距离依赖，提升学习效率。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04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88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27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08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34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39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具体在用的时候，模型的输入包括</a:t>
            </a:r>
            <a:r>
              <a:rPr kumimoji="1" lang="en-US" altLang="zh-CN" dirty="0"/>
              <a:t>…</a:t>
            </a:r>
            <a:r>
              <a:rPr kumimoji="1" lang="zh-CN" altLang="en-US" dirty="0"/>
              <a:t>生成对应的补丁</a:t>
            </a:r>
            <a:r>
              <a:rPr kumimoji="1" lang="en-US" altLang="zh-CN" dirty="0"/>
              <a:t>…</a:t>
            </a:r>
            <a:r>
              <a:rPr kumimoji="1" lang="zh-CN" altLang="en-US" dirty="0"/>
              <a:t>然后使用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r>
              <a:rPr kumimoji="1" lang="zh-CN" altLang="en-US" dirty="0"/>
              <a:t>去评估生成的补丁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526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38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9CA5F-D276-F74D-85DE-59BF78FFC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59E24-ACAE-764C-A029-A9DC07FD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85075-C2D9-464F-BD36-91A886B4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ED3-4EDC-204A-A942-10D0A620EC57}" type="datetime1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C478B-7287-4C43-8DD0-9FD2F12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2F9E-62B0-EE47-B492-15397A3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2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182F-9D3F-6C43-8BBF-F60F0C3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4898-E2DA-9D4D-A500-818BC4A3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B4-859D-A44C-8622-15B969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12D4-7E75-7A4D-9C19-CA171460C1D2}" type="datetime1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AC6C8-C6C3-C349-AD7F-3FC82780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D837C-F685-5949-B1F5-B6FB200C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54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1B0AF-2847-5E43-9739-50FF49B38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4433C-75ED-6F4F-8DFA-17EDDACF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9783A-1678-A245-AA4B-68CD7B6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EE20-5D82-A248-8E0F-C4A1690913AF}" type="datetime1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D0EDD-E475-9C4B-8EE7-C75200C1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2FF18-3696-DD4F-B726-831F1125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5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DCC6-5D94-0B43-BEE9-B5215026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C0E96-4645-D949-B825-B5850E3C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C75C6-7FA2-AF46-BDB6-462D953B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65D7-E652-3D4B-B561-647E6EA1B56F}" type="datetime1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71CAB-D6CB-6A40-B6D9-D0B9A05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3322-E5C4-D942-BCEF-031A1FB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2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B7A-66CD-FE46-B5BF-213DD654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2EE68-130C-7342-A205-E63E8EA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1AEA8-7098-8042-A03C-7BC6BDD3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57EE-6630-CC4B-A99D-1FD49A79F20D}" type="datetime1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22C80-C772-C543-992A-558C70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9746B-9E51-2C46-B88B-069E4F56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2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820E-2F7A-1647-9212-04299869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ABDB5-09F5-D141-8901-2BB4DD80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13DC8-4A35-804B-8F44-21BA93AF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A18CF-6A59-5F4D-AEEB-1B0AA4F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E31-649E-E349-B288-C3DFD36A970B}" type="datetime1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EDDF7-35CD-C14D-BBD8-C4987D3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D27C8-20EE-E745-ADA7-3ACD4A9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8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5F8F-9A9F-9B47-BE28-12B3D8D4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AEAA3-800F-8C41-B9B0-5F4DE646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04F0-2E25-6D40-9446-1DB0C534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506CCB-16CE-2746-9F85-964CD3030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F45B5-6557-254A-A5A8-0B99081D6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D1CABF-6B8D-4F4C-AA38-3E20B983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73A9-94F8-BE48-82CD-BDAAF7FF8B6B}" type="datetime1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C26AC-EBCB-BC46-85EE-5AF06A5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090917-A18B-304C-A5E7-4682CCC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0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5649-CE15-5244-BA5B-AABA771D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37D0D-0063-5B48-922C-D43F7D74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E2E7-82CB-9B47-AEDA-0C21B4B759D0}" type="datetime1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D2222-6AF2-0C4B-8A9F-0D9162F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49C9D-F072-0645-873F-E422BE14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6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B8D98-8AF2-FD40-BD6F-78742E4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C624-8BB3-F14E-9F47-C86F4638D8D1}" type="datetime1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B44C6-9632-7942-BDDF-01B9AFB2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BC700-8C2E-B34F-92DC-CCA68E9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03A0A-C5F7-2246-A3F5-899AB3CA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6E37C-AA2E-084A-9E7B-102BAA22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89BFD-DD7E-A54C-A199-CE7A0F03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DF604-3688-AA42-8082-5B3E5B45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EAC8-F74E-8544-AD3B-96C0B3AFD111}" type="datetime1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4621B-056A-2E48-A084-8DB50811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5F83B-9101-1643-A9CD-5235782A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8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2E12-7EC1-AB43-AADD-0CDE05E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2AEA0-D20B-534E-82D4-6FAF1F28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15577-CAE5-FA48-B7A0-DC840450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68479-0696-E24E-9069-68DA0C2B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55A-F159-8C44-8773-E2C669BC91C3}" type="datetime1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6D62E-F4F6-8E49-B14F-5FE0452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4733F-80C5-8240-A255-AFA2CC17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6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6C752-ED27-D748-BF86-5A7304F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F05E9-96A2-244A-B3DD-EE25260F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AAC7-48CE-3A45-9CBA-4A4EAD4E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14CA-B3BC-F14B-8D84-9AC838AF8E82}" type="datetime1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6BEF-EA98-6241-A585-191ACBD9C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BA38B-0D82-5B4F-81AE-100437ECA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41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A3C4F-DF78-EF46-BB2C-1FC60091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26783-90F3-2262-EF36-4E9655CBE326}"/>
              </a:ext>
            </a:extLst>
          </p:cNvPr>
          <p:cNvSpPr txBox="1"/>
          <p:nvPr/>
        </p:nvSpPr>
        <p:spPr>
          <a:xfrm>
            <a:off x="4343377" y="3893965"/>
            <a:ext cx="350524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Reporter: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Jia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Li♂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2024.6.11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DC5C4F-2630-FC41-B98C-A461AA06B260}"/>
              </a:ext>
            </a:extLst>
          </p:cNvPr>
          <p:cNvSpPr txBox="1"/>
          <p:nvPr/>
        </p:nvSpPr>
        <p:spPr>
          <a:xfrm>
            <a:off x="680342" y="2782669"/>
            <a:ext cx="10831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RAG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0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282115-2C4C-8048-B21A-846D5CE2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90" y="2172167"/>
            <a:ext cx="8712620" cy="25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9A30CD-DAD3-9646-AF35-EC6D26D22DF9}"/>
              </a:ext>
            </a:extLst>
          </p:cNvPr>
          <p:cNvSpPr txBox="1"/>
          <p:nvPr/>
        </p:nvSpPr>
        <p:spPr>
          <a:xfrm>
            <a:off x="365617" y="937325"/>
            <a:ext cx="10962691" cy="465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Low-popular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answering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effectiveness of RAG and fine-tuning with synthetic data on QA for low-frequency factual knowledge?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Which factors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quality 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synthetic samples, the model size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affect the downstream performance?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FF8CD3-858C-554A-9F72-9BEED7984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847" y="982626"/>
            <a:ext cx="4026353" cy="25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9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2BC31D-EEAE-5344-9F97-287A38849860}"/>
              </a:ext>
            </a:extLst>
          </p:cNvPr>
          <p:cNvSpPr txBox="1"/>
          <p:nvPr/>
        </p:nvSpPr>
        <p:spPr>
          <a:xfrm>
            <a:off x="365617" y="937325"/>
            <a:ext cx="10577685" cy="420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PoPQA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closed-book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corpus: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Top-1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BM25,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Contriever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DPR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Zero-shot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Prompting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CADEMY ENGRAVED LET PLAIN:1.0" panose="02000000000000000000" pitchFamily="2" charset="0"/>
                <a:cs typeface="Arial" panose="020B0604020202020204" pitchFamily="34" charset="0"/>
              </a:rPr>
              <a:t>Context: &lt;context&gt;. Based on the provided context, answer the question: &lt;question&gt;</a:t>
            </a:r>
          </a:p>
        </p:txBody>
      </p:sp>
    </p:spTree>
    <p:extLst>
      <p:ext uri="{BB962C8B-B14F-4D97-AF65-F5344CB8AC3E}">
        <p14:creationId xmlns:p14="http://schemas.microsoft.com/office/powerpoint/2010/main" val="343477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2BC31D-EEAE-5344-9F97-287A38849860}"/>
              </a:ext>
            </a:extLst>
          </p:cNvPr>
          <p:cNvSpPr txBox="1"/>
          <p:nvPr/>
        </p:nvSpPr>
        <p:spPr>
          <a:xfrm>
            <a:off x="365617" y="937325"/>
            <a:ext cx="10577685" cy="419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PoPQA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closed-book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T5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Specifically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Full-parameter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PEFT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QLoRA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E1EFB4-D289-744A-83BA-B9800289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521" y="651687"/>
            <a:ext cx="4358279" cy="37635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C34A2F-A141-9343-835C-B904CFBDC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66" y="4098642"/>
            <a:ext cx="2549833" cy="244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14</a:t>
            </a:fld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37DA6D-3713-E946-9E76-6AC467CA5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37" y="889574"/>
            <a:ext cx="4410996" cy="28951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116B03-A919-574E-9F9D-48345C975B9C}"/>
              </a:ext>
            </a:extLst>
          </p:cNvPr>
          <p:cNvSpPr txBox="1"/>
          <p:nvPr/>
        </p:nvSpPr>
        <p:spPr>
          <a:xfrm>
            <a:off x="633402" y="1627014"/>
            <a:ext cx="4227871" cy="1420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etrieval effectiveness is higher in low popular entities compare to popular entities.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5426F9-A026-2A4B-A47E-73FC0CF66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677" y="4124425"/>
            <a:ext cx="5158045" cy="18440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3E79974-D8B3-E44D-98D7-B2D8B478DFEF}"/>
              </a:ext>
            </a:extLst>
          </p:cNvPr>
          <p:cNvSpPr txBox="1"/>
          <p:nvPr/>
        </p:nvSpPr>
        <p:spPr>
          <a:xfrm>
            <a:off x="633402" y="4567127"/>
            <a:ext cx="4227871" cy="95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DPR performs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approaches.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3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15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2EC806-ED95-E44E-86DC-D24C20CE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28" y="984250"/>
            <a:ext cx="4673600" cy="5372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B931D3-D082-AC4F-9755-61C895EA7DE2}"/>
              </a:ext>
            </a:extLst>
          </p:cNvPr>
          <p:cNvSpPr txBox="1"/>
          <p:nvPr/>
        </p:nvSpPr>
        <p:spPr>
          <a:xfrm>
            <a:off x="375137" y="1120481"/>
            <a:ext cx="5081765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FT improves accuracy of the base model, but does not reach the effectiveness of RAG on the base model.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532D93-FE2A-924B-90F7-A7F55103B7D2}"/>
              </a:ext>
            </a:extLst>
          </p:cNvPr>
          <p:cNvSpPr/>
          <p:nvPr/>
        </p:nvSpPr>
        <p:spPr>
          <a:xfrm>
            <a:off x="7548897" y="902519"/>
            <a:ext cx="678425" cy="5535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6AA0C9-ACCC-CA41-9ACC-6E1910EA44B6}"/>
              </a:ext>
            </a:extLst>
          </p:cNvPr>
          <p:cNvSpPr/>
          <p:nvPr/>
        </p:nvSpPr>
        <p:spPr>
          <a:xfrm>
            <a:off x="8989323" y="902519"/>
            <a:ext cx="678425" cy="5535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EB797A-8652-5741-95AE-8E168085C673}"/>
              </a:ext>
            </a:extLst>
          </p:cNvPr>
          <p:cNvSpPr txBox="1"/>
          <p:nvPr/>
        </p:nvSpPr>
        <p:spPr>
          <a:xfrm>
            <a:off x="8718754" y="291887"/>
            <a:ext cx="2566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EE15188F-3A79-054B-9F48-6B9A0196C1DD}"/>
              </a:ext>
            </a:extLst>
          </p:cNvPr>
          <p:cNvCxnSpPr>
            <a:stCxn id="2" idx="0"/>
            <a:endCxn id="8" idx="0"/>
          </p:cNvCxnSpPr>
          <p:nvPr/>
        </p:nvCxnSpPr>
        <p:spPr>
          <a:xfrm rot="5400000" flipH="1" flipV="1">
            <a:off x="8608323" y="182306"/>
            <a:ext cx="12700" cy="1440426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6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2EC806-ED95-E44E-86DC-D24C20CE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28" y="984250"/>
            <a:ext cx="4673600" cy="5372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B931D3-D082-AC4F-9755-61C895EA7DE2}"/>
              </a:ext>
            </a:extLst>
          </p:cNvPr>
          <p:cNvSpPr txBox="1"/>
          <p:nvPr/>
        </p:nvSpPr>
        <p:spPr>
          <a:xfrm>
            <a:off x="375137" y="1120481"/>
            <a:ext cx="5081765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FT improves accuracy of the base model, but does not reach the effectiveness of RAG on the base model.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532D93-FE2A-924B-90F7-A7F55103B7D2}"/>
              </a:ext>
            </a:extLst>
          </p:cNvPr>
          <p:cNvSpPr/>
          <p:nvPr/>
        </p:nvSpPr>
        <p:spPr>
          <a:xfrm>
            <a:off x="7523315" y="984250"/>
            <a:ext cx="678425" cy="5535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6AA0C9-ACCC-CA41-9ACC-6E1910EA44B6}"/>
              </a:ext>
            </a:extLst>
          </p:cNvPr>
          <p:cNvSpPr/>
          <p:nvPr/>
        </p:nvSpPr>
        <p:spPr>
          <a:xfrm>
            <a:off x="8271387" y="984249"/>
            <a:ext cx="678425" cy="5535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EB797A-8652-5741-95AE-8E168085C673}"/>
              </a:ext>
            </a:extLst>
          </p:cNvPr>
          <p:cNvSpPr txBox="1"/>
          <p:nvPr/>
        </p:nvSpPr>
        <p:spPr>
          <a:xfrm>
            <a:off x="7135761" y="372772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EE15188F-3A79-054B-9F48-6B9A0196C1DD}"/>
              </a:ext>
            </a:extLst>
          </p:cNvPr>
          <p:cNvCxnSpPr>
            <a:stCxn id="2" idx="0"/>
            <a:endCxn id="8" idx="0"/>
          </p:cNvCxnSpPr>
          <p:nvPr/>
        </p:nvCxnSpPr>
        <p:spPr>
          <a:xfrm rot="5400000" flipH="1" flipV="1">
            <a:off x="8236564" y="610214"/>
            <a:ext cx="1" cy="748072"/>
          </a:xfrm>
          <a:prstGeom prst="curvedConnector3">
            <a:avLst>
              <a:gd name="adj1" fmla="val 228601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9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17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2EC806-ED95-E44E-86DC-D24C20CE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28" y="984250"/>
            <a:ext cx="4673600" cy="53721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D532D93-FE2A-924B-90F7-A7F55103B7D2}"/>
              </a:ext>
            </a:extLst>
          </p:cNvPr>
          <p:cNvSpPr/>
          <p:nvPr/>
        </p:nvSpPr>
        <p:spPr>
          <a:xfrm>
            <a:off x="8271387" y="1003811"/>
            <a:ext cx="678425" cy="5535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6AA0C9-ACCC-CA41-9ACC-6E1910EA44B6}"/>
              </a:ext>
            </a:extLst>
          </p:cNvPr>
          <p:cNvSpPr/>
          <p:nvPr/>
        </p:nvSpPr>
        <p:spPr>
          <a:xfrm>
            <a:off x="9743361" y="995106"/>
            <a:ext cx="678425" cy="5535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EB797A-8652-5741-95AE-8E168085C673}"/>
              </a:ext>
            </a:extLst>
          </p:cNvPr>
          <p:cNvSpPr txBox="1"/>
          <p:nvPr/>
        </p:nvSpPr>
        <p:spPr>
          <a:xfrm>
            <a:off x="8610599" y="412520"/>
            <a:ext cx="1378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EE15188F-3A79-054B-9F48-6B9A0196C1DD}"/>
              </a:ext>
            </a:extLst>
          </p:cNvPr>
          <p:cNvCxnSpPr>
            <a:stCxn id="2" idx="0"/>
            <a:endCxn id="8" idx="0"/>
          </p:cNvCxnSpPr>
          <p:nvPr/>
        </p:nvCxnSpPr>
        <p:spPr>
          <a:xfrm rot="5400000" flipH="1" flipV="1">
            <a:off x="9342235" y="263472"/>
            <a:ext cx="8705" cy="1471974"/>
          </a:xfrm>
          <a:prstGeom prst="curvedConnector3">
            <a:avLst>
              <a:gd name="adj1" fmla="val 272607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DF40D08-FE35-6140-9F15-BB8A012A9B2E}"/>
              </a:ext>
            </a:extLst>
          </p:cNvPr>
          <p:cNvSpPr txBox="1"/>
          <p:nvPr/>
        </p:nvSpPr>
        <p:spPr>
          <a:xfrm>
            <a:off x="375137" y="1120481"/>
            <a:ext cx="5081765" cy="2805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 improves accuracy of the base model, but does not reach the effectiveness of RAG on the base model.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optimal performance is achieved by integrating both FT and RAG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7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18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2EC806-ED95-E44E-86DC-D24C20CE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19" y="742950"/>
            <a:ext cx="4673600" cy="5372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B931D3-D082-AC4F-9755-61C895EA7DE2}"/>
              </a:ext>
            </a:extLst>
          </p:cNvPr>
          <p:cNvSpPr txBox="1"/>
          <p:nvPr/>
        </p:nvSpPr>
        <p:spPr>
          <a:xfrm>
            <a:off x="375137" y="1120481"/>
            <a:ext cx="5524217" cy="2805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Full-parameter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PEFT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RAG,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full-parameter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better.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RAG,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PEFT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better.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97742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B931D3-D082-AC4F-9755-61C895EA7DE2}"/>
              </a:ext>
            </a:extLst>
          </p:cNvPr>
          <p:cNvSpPr txBox="1"/>
          <p:nvPr/>
        </p:nvSpPr>
        <p:spPr>
          <a:xfrm>
            <a:off x="375137" y="1012326"/>
            <a:ext cx="10106049" cy="492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domains.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Synthetic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domain-specific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domain-specific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relevant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contexts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Generally,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budgets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verbo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7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F5773-740C-AF4C-B82B-92BE13BACC86}"/>
              </a:ext>
            </a:extLst>
          </p:cNvPr>
          <p:cNvSpPr txBox="1"/>
          <p:nvPr/>
        </p:nvSpPr>
        <p:spPr>
          <a:xfrm>
            <a:off x="375138" y="987897"/>
            <a:ext cx="1166792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Retrieval-Augmented Generation (RAG) and Fine-Tuning (FT) stand out as two prominent approaches for adapting LLMs to specific domains.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294E20-B5AC-C54A-929D-C245AC588554}"/>
              </a:ext>
            </a:extLst>
          </p:cNvPr>
          <p:cNvSpPr txBox="1"/>
          <p:nvPr/>
        </p:nvSpPr>
        <p:spPr>
          <a:xfrm>
            <a:off x="7962853" y="3299737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BB246A-5F91-D248-961F-D918A5BB9C81}"/>
              </a:ext>
            </a:extLst>
          </p:cNvPr>
          <p:cNvSpPr txBox="1"/>
          <p:nvPr/>
        </p:nvSpPr>
        <p:spPr>
          <a:xfrm>
            <a:off x="8062877" y="5477140"/>
            <a:ext cx="2238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Mar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CB28B2-DEC1-DF47-BB50-A3550CCEC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73"/>
          <a:stretch/>
        </p:blipFill>
        <p:spPr>
          <a:xfrm>
            <a:off x="1226477" y="2492501"/>
            <a:ext cx="6485093" cy="10859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992130-B993-DC4A-8B37-4E6337A0B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77" y="4654767"/>
            <a:ext cx="6531486" cy="18843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EAC595-F4BE-C548-B979-AABF36CE7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6" t="71062" r="4774"/>
          <a:stretch/>
        </p:blipFill>
        <p:spPr>
          <a:xfrm>
            <a:off x="1022555" y="3586866"/>
            <a:ext cx="6721115" cy="7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3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B931D3-D082-AC4F-9755-61C895EA7DE2}"/>
              </a:ext>
            </a:extLst>
          </p:cNvPr>
          <p:cNvSpPr txBox="1"/>
          <p:nvPr/>
        </p:nvSpPr>
        <p:spPr>
          <a:xfrm>
            <a:off x="375137" y="1012326"/>
            <a:ext cx="10106049" cy="18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explored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determining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138789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A3C4F-DF78-EF46-BB2C-1FC60091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82B014-570E-F949-8A8F-5C86578C7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73"/>
          <a:stretch/>
        </p:blipFill>
        <p:spPr>
          <a:xfrm>
            <a:off x="1226477" y="2064775"/>
            <a:ext cx="9039308" cy="15137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1897CB-AB59-C942-91FB-645FB9F76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6" t="71062" r="4774"/>
          <a:stretch/>
        </p:blipFill>
        <p:spPr>
          <a:xfrm>
            <a:off x="1101213" y="3768385"/>
            <a:ext cx="9506113" cy="10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4511183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(LLMs)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struggle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domains,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agriculture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2346C9-9859-6645-8DDF-B2CA2B30D6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07" t="15915" r="12522" b="24157"/>
          <a:stretch/>
        </p:blipFill>
        <p:spPr>
          <a:xfrm>
            <a:off x="4876800" y="143271"/>
            <a:ext cx="6132540" cy="63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9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Documents,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Documents,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Passages,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877159-C842-BD43-9455-A208A778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25" y="3137823"/>
            <a:ext cx="8480474" cy="34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1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64C77A-7173-6D4E-B72B-16CFB3638951}"/>
              </a:ext>
            </a:extLst>
          </p:cNvPr>
          <p:cNvSpPr txBox="1"/>
          <p:nvPr/>
        </p:nvSpPr>
        <p:spPr>
          <a:xfrm>
            <a:off x="519470" y="919912"/>
            <a:ext cx="5038725" cy="281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Washington state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-related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573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Agricultural and environmental government agencies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Scientific knowledge repositories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Agronomist exams databases</a:t>
            </a:r>
            <a:endParaRPr lang="zh-CN" alt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8081AC-D1F1-7E43-AA60-E8C70BFC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88" y="304799"/>
            <a:ext cx="4562167" cy="620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7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81D493-EB23-5342-AF0D-7264F915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066" y="1039221"/>
            <a:ext cx="8452394" cy="512068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3C401F2-372D-9442-93DF-696CA1972CA8}"/>
              </a:ext>
            </a:extLst>
          </p:cNvPr>
          <p:cNvSpPr txBox="1"/>
          <p:nvPr/>
        </p:nvSpPr>
        <p:spPr>
          <a:xfrm>
            <a:off x="519471" y="919912"/>
            <a:ext cx="3000596" cy="142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Prompting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question-answer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pairs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824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1D7A7-95E3-A846-BB77-86580B4924A7}"/>
              </a:ext>
            </a:extLst>
          </p:cNvPr>
          <p:cNvSpPr txBox="1"/>
          <p:nvPr/>
        </p:nvSpPr>
        <p:spPr>
          <a:xfrm>
            <a:off x="375138" y="969074"/>
            <a:ext cx="7788787" cy="1892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Llama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2-13B,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Vicuna-13B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Tune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GPT-4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803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7CA27C-BB1D-C547-ADEE-78D011178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3" r="4926" b="8168"/>
          <a:stretch/>
        </p:blipFill>
        <p:spPr>
          <a:xfrm>
            <a:off x="285134" y="1249742"/>
            <a:ext cx="5398443" cy="22144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BE172B-8723-1D45-8E49-5074D6739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49742"/>
            <a:ext cx="5479559" cy="21553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732ADE-5A40-0747-A123-A8ED3A3FC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633" y="3803046"/>
            <a:ext cx="7542981" cy="22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1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12530</TotalTime>
  <Words>825</Words>
  <Application>Microsoft Macintosh PowerPoint</Application>
  <PresentationFormat>宽屏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ACADEMY ENGRAVED LET PLAIN:1.0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Contrastive Code Representation Learning</dc:title>
  <dc:creator>李 佳</dc:creator>
  <cp:lastModifiedBy>Microsoft Office User</cp:lastModifiedBy>
  <cp:revision>544</cp:revision>
  <dcterms:created xsi:type="dcterms:W3CDTF">2020-11-20T07:38:17Z</dcterms:created>
  <dcterms:modified xsi:type="dcterms:W3CDTF">2024-06-09T10:41:08Z</dcterms:modified>
</cp:coreProperties>
</file>