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02/07/2025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02/07/2025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" sz="8000" dirty="0"/>
              <a:t>Recherche sur la Biobliotheque Numpy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Sebory kourouma</a:t>
            </a:r>
          </a:p>
          <a:p>
            <a:pPr rtl="0"/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rema sidibe</a:t>
            </a: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r>
              <a:rPr lang="fr-FR" sz="32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3200" b="1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fr-FR" sz="32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  <a:br>
              <a:rPr lang="fr-G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GN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fr-G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(pour </a:t>
            </a:r>
            <a:r>
              <a:rPr lang="fr-GN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Numerical</a:t>
            </a:r>
            <a:r>
              <a:rPr lang="fr-GN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</a:t>
            </a:r>
            <a:r>
              <a:rPr lang="fr-G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est une bibliothèque Python </a:t>
            </a:r>
            <a:r>
              <a:rPr lang="fr-GN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</a:t>
            </a:r>
            <a:r>
              <a:rPr lang="fr-G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largement utilisée pour </a:t>
            </a:r>
            <a:r>
              <a:rPr lang="fr-GN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calcul scientifique et numérique</a:t>
            </a:r>
            <a:r>
              <a:rPr lang="fr-G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G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Kofi annan de guinée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BD2838A-FE69-4FFE-A83F-B53E0EBDE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1264759"/>
            <a:ext cx="10058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GN" sz="3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Fonction principale 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GN" sz="3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fr-FR" altLang="fr-GN" sz="3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permet de créer et manipuler des tableaux multidimensionnels (appelés </a:t>
            </a:r>
            <a:r>
              <a:rPr lang="fr-FR" altLang="fr-GN" sz="3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ndarray</a:t>
            </a:r>
            <a:r>
              <a:rPr lang="fr-FR" altLang="fr-GN" sz="3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bien plus efficaces que les listes Python classiques pour les calculs mathématiques</a:t>
            </a:r>
            <a:r>
              <a:rPr lang="fr-FR" altLang="fr-GN" sz="3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Kofi annan de guinée</a:t>
            </a:r>
          </a:p>
        </p:txBody>
      </p:sp>
    </p:spTree>
    <p:extLst>
      <p:ext uri="{BB962C8B-B14F-4D97-AF65-F5344CB8AC3E}">
        <p14:creationId xmlns:p14="http://schemas.microsoft.com/office/powerpoint/2010/main" val="89192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Kofi annan de guinée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2CD4363-9527-459B-99E7-611E1466A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5960" y="928227"/>
            <a:ext cx="1123603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fr-GN" altLang="fr-G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Pourquoi utiliser </a:t>
            </a:r>
            <a:r>
              <a:rPr kumimoji="0" lang="fr-GN" altLang="fr-GN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NumPy</a:t>
            </a:r>
            <a:r>
              <a:rPr kumimoji="0" lang="fr-GN" altLang="fr-G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?</a:t>
            </a:r>
            <a:br>
              <a:rPr kumimoji="0" lang="fr-FR" altLang="fr-G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fr-GN" altLang="fr-G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fr-FR" altLang="fr-G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 </a:t>
            </a:r>
            <a:r>
              <a:rPr kumimoji="0" lang="fr-FR" altLang="fr-G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Tableaux efficaces (</a:t>
            </a:r>
            <a:r>
              <a:rPr kumimoji="0" lang="fr-FR" altLang="fr-G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numpy.ndarray</a:t>
            </a:r>
            <a:r>
              <a:rPr kumimoji="0" lang="fr-FR" altLang="fr-G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fr-FR" altLang="fr-G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altLang="fr-GN" sz="2800" dirty="0">
                <a:cs typeface="Arial" panose="020B0604020202020204" pitchFamily="34" charset="0"/>
              </a:rPr>
              <a:t>Occupent moins de mémoire.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altLang="fr-GN" sz="2800" dirty="0">
                <a:cs typeface="Arial" panose="020B0604020202020204" pitchFamily="34" charset="0"/>
              </a:rPr>
              <a:t>Plus rapides pour les opérations mathématiques.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altLang="fr-GN" sz="2800" dirty="0">
                <a:cs typeface="Arial" panose="020B0604020202020204" pitchFamily="34" charset="0"/>
              </a:rPr>
              <a:t>Supportent les opérations vectorisées (traitement d’un tableau entier en une seule instruction).</a:t>
            </a:r>
          </a:p>
        </p:txBody>
      </p:sp>
    </p:spTree>
    <p:extLst>
      <p:ext uri="{BB962C8B-B14F-4D97-AF65-F5344CB8AC3E}">
        <p14:creationId xmlns:p14="http://schemas.microsoft.com/office/powerpoint/2010/main" val="183155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Kofi annan de guinée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33507-A67C-4116-B1E0-1A799BE94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66" y="1244181"/>
            <a:ext cx="11282087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fr-FR" altLang="fr-G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  </a:t>
            </a:r>
            <a:r>
              <a:rPr kumimoji="0" lang="fr-FR" altLang="fr-G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Opérations mathématiques puissantes</a:t>
            </a:r>
            <a:endParaRPr kumimoji="0" lang="fr-FR" altLang="fr-G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altLang="fr-GN" sz="2800" dirty="0">
                <a:cs typeface="Arial" panose="020B0604020202020204" pitchFamily="34" charset="0"/>
              </a:rPr>
              <a:t>Calculs de matrices, statistiques, algèbre linéaire, transformées de Fourier, etc</a:t>
            </a:r>
            <a:r>
              <a:rPr kumimoji="0" lang="fr-FR" altLang="fr-GN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fr-FR" altLang="fr-GN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kumimoji="0" lang="fr-FR" altLang="fr-G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Exemples</a:t>
            </a:r>
            <a:r>
              <a:rPr kumimoji="0" lang="fr-FR" altLang="fr-G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kumimoji="0" lang="fr-FR" altLang="fr-G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np.sum</a:t>
            </a:r>
            <a:r>
              <a:rPr kumimoji="0" lang="fr-FR" altLang="fr-G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r>
              <a:rPr kumimoji="0" lang="fr-FR" altLang="fr-G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G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np.mean</a:t>
            </a:r>
            <a:r>
              <a:rPr kumimoji="0" lang="fr-FR" altLang="fr-G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r>
              <a:rPr kumimoji="0" lang="fr-FR" altLang="fr-G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G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np.dot()</a:t>
            </a:r>
            <a:r>
              <a:rPr kumimoji="0" lang="fr-FR" altLang="fr-G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G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np.linalg.inv</a:t>
            </a:r>
            <a:r>
              <a:rPr kumimoji="0" lang="fr-FR" altLang="fr-G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r>
              <a:rPr kumimoji="0" lang="fr-FR" altLang="fr-G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fr-FR" altLang="fr-G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6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Kofi annan de guinée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33507-A67C-4116-B1E0-1A799BE94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66" y="1675068"/>
            <a:ext cx="11282087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fr-F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fr-GN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fr-GN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Interopérabilité</a:t>
            </a:r>
            <a:endParaRPr lang="fr-G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lvl="0" indent="-571500" algn="just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GN" sz="2800" dirty="0">
                <a:cs typeface="Arial" panose="020B0604020202020204" pitchFamily="34" charset="0"/>
              </a:rPr>
              <a:t>Compatible avec d’autres bibliothèques comme Pandas, </a:t>
            </a:r>
            <a:r>
              <a:rPr lang="fr-GN" sz="2800" dirty="0" err="1">
                <a:cs typeface="Arial" panose="020B0604020202020204" pitchFamily="34" charset="0"/>
              </a:rPr>
              <a:t>Scikit-learn</a:t>
            </a:r>
            <a:r>
              <a:rPr lang="fr-GN" sz="2800" dirty="0">
                <a:cs typeface="Arial" panose="020B0604020202020204" pitchFamily="34" charset="0"/>
              </a:rPr>
              <a:t>, </a:t>
            </a:r>
            <a:r>
              <a:rPr lang="fr-GN" sz="2800" dirty="0" err="1">
                <a:cs typeface="Arial" panose="020B0604020202020204" pitchFamily="34" charset="0"/>
              </a:rPr>
              <a:t>Matplotlib</a:t>
            </a:r>
            <a:r>
              <a:rPr lang="fr-GN" sz="2800" dirty="0">
                <a:cs typeface="Arial" panose="020B0604020202020204" pitchFamily="34" charset="0"/>
              </a:rPr>
              <a:t>, </a:t>
            </a:r>
            <a:r>
              <a:rPr lang="fr-GN" sz="2800" dirty="0" err="1">
                <a:cs typeface="Arial" panose="020B0604020202020204" pitchFamily="34" charset="0"/>
              </a:rPr>
              <a:t>TensorFlow</a:t>
            </a:r>
            <a:r>
              <a:rPr lang="fr-GN" sz="2800" dirty="0">
                <a:cs typeface="Arial" panose="020B060402020202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6528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Kofi annan de guinée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33507-A67C-4116-B1E0-1A799BE94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66" y="827818"/>
            <a:ext cx="11282087" cy="320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G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G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utiliser </a:t>
            </a:r>
            <a:r>
              <a:rPr lang="fr-FR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fr-F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?</a:t>
            </a:r>
            <a:endParaRPr lang="fr-G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fr-G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L’intelligence artificielle</a:t>
            </a:r>
            <a:endParaRPr lang="fr-G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fr-G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traitement d’images et de signaux</a:t>
            </a:r>
            <a:endParaRPr lang="fr-G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fr-G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statistiques et la data science</a:t>
            </a:r>
            <a:endParaRPr lang="fr-G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G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simulation scientifique</a:t>
            </a:r>
            <a:endParaRPr lang="fr-G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5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Kofi annan de guinée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3C20B2-3F38-42F9-A912-8B6D0876B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81" y="678679"/>
            <a:ext cx="1052041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GN" sz="3600" b="1" dirty="0"/>
              <a:t>Conclusion:</a:t>
            </a:r>
            <a:endParaRPr lang="fr-FR" altLang="fr-GN" sz="2000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GN" altLang="fr-GN" sz="2000" dirty="0" err="1"/>
              <a:t>NumPy</a:t>
            </a:r>
            <a:r>
              <a:rPr lang="fr-GN" altLang="fr-GN" sz="2000" dirty="0"/>
              <a:t> est une bibliothèque fondamentale pour le calcul scientifique en Python. Elle offre des structures de données puissantes, notamment les tableaux multidimensionnels (</a:t>
            </a:r>
            <a:r>
              <a:rPr lang="fr-GN" altLang="fr-GN" sz="2000" dirty="0" err="1"/>
              <a:t>ndarray</a:t>
            </a:r>
            <a:r>
              <a:rPr lang="fr-GN" altLang="fr-GN" sz="2000" dirty="0"/>
              <a:t>), ainsi qu’un large éventail de fonctions pour le traitement numérique, l’algèbre linéaire, les statistiques et les transformations mathématiques. Grâce à sa performance, sa simplicité d’utilisation et sa compatibilité avec d’autres bibliothèques (comme Pandas, </a:t>
            </a:r>
            <a:r>
              <a:rPr lang="fr-GN" altLang="fr-GN" sz="2000" dirty="0" err="1"/>
              <a:t>Matplotlib</a:t>
            </a:r>
            <a:r>
              <a:rPr lang="fr-GN" altLang="fr-GN" sz="2000" dirty="0"/>
              <a:t>), </a:t>
            </a:r>
            <a:r>
              <a:rPr lang="fr-GN" altLang="fr-GN" sz="2000" dirty="0" err="1"/>
              <a:t>NumPy</a:t>
            </a:r>
            <a:r>
              <a:rPr lang="fr-GN" altLang="fr-GN" sz="2000" dirty="0"/>
              <a:t> est aujourd’hui un outil incontournable en science des données, intelligence artificielle et analyse numérique. </a:t>
            </a:r>
          </a:p>
        </p:txBody>
      </p:sp>
    </p:spTree>
    <p:extLst>
      <p:ext uri="{BB962C8B-B14F-4D97-AF65-F5344CB8AC3E}">
        <p14:creationId xmlns:p14="http://schemas.microsoft.com/office/powerpoint/2010/main" val="6148167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{657B58D9-F819-47F1-9125-F6DB24B7B291}tf56160789_win32</Template>
  <TotalTime>257</TotalTime>
  <Words>297</Words>
  <Application>Microsoft Office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Times New Roman</vt:lpstr>
      <vt:lpstr>Wingdings</vt:lpstr>
      <vt:lpstr>Personnalisé</vt:lpstr>
      <vt:lpstr>Recherche sur la Biobliotheque Numpy</vt:lpstr>
      <vt:lpstr>Definition de Numpy : NumPy (pour Numerical Python) est une bibliothèque Python open source largement utilisée pour le calcul scientifique et numérique.</vt:lpstr>
      <vt:lpstr>Fonction principale : NumPy permet de créer et manipuler des tableaux multidimensionnels (appelés ndarray), bien plus efficaces que les listes Python classiques pour les calculs mathématiques.</vt:lpstr>
      <vt:lpstr>Pourquoi utiliser NumPy ?  1  Tableaux efficaces (numpy.ndarray) Occupent moins de mémoire. Plus rapides pour les opérations mathématiques. Supportent les opérations vectorisées (traitement d’un tableau entier en une seule instruction).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sur la Biobliotheque Numpy</dc:title>
  <dc:creator>HP</dc:creator>
  <cp:lastModifiedBy>HP</cp:lastModifiedBy>
  <cp:revision>7</cp:revision>
  <dcterms:created xsi:type="dcterms:W3CDTF">2025-07-02T14:08:22Z</dcterms:created>
  <dcterms:modified xsi:type="dcterms:W3CDTF">2025-07-02T18:25:24Z</dcterms:modified>
</cp:coreProperties>
</file>