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69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44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8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5647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431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136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409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752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6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75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52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82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22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00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13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73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56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4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3557-A73E-4F85-B460-F5E0E9BDD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8565"/>
            <a:ext cx="7835153" cy="1828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BUDGET MANAGING FOR FAMILY EXPENDITURE</a:t>
            </a:r>
            <a:r>
              <a:rPr lang="en-US" dirty="0"/>
              <a:t>​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930F4-5553-4E3A-B830-BE531A178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743199"/>
            <a:ext cx="8825658" cy="2756647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                                    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POTHABOLU REDDY SEKHAR 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192011326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CSE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CSA3731- SOFTWARE TESTING FOR ANDROID APPLICATIONS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31/01/2023                   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756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4C6E2B-46BC-43C5-887A-0A6A981313D8}"/>
              </a:ext>
            </a:extLst>
          </p:cNvPr>
          <p:cNvSpPr txBox="1">
            <a:spLocks/>
          </p:cNvSpPr>
          <p:nvPr/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/>
              <a:t>Apps and Tools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3E396A-2997-45AE-B5C3-42534BE5941A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b="1" dirty="0">
                <a:solidFill>
                  <a:schemeClr val="tx1"/>
                </a:solidFill>
              </a:rPr>
              <a:t>Appium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1"/>
                </a:solidFill>
              </a:rPr>
              <a:t>Open source Automation tool.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1"/>
                </a:solidFill>
              </a:rPr>
              <a:t>Automation Framework.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1"/>
                </a:solidFill>
              </a:rPr>
              <a:t>Automates different types of mobile applications testing.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1"/>
                </a:solidFill>
              </a:rPr>
              <a:t>It can test web , Native and Hybrid application.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1"/>
                </a:solidFill>
              </a:rPr>
              <a:t>It supports multiple programming languages.</a:t>
            </a:r>
          </a:p>
          <a:p>
            <a:pPr>
              <a:buFont typeface="+mj-lt"/>
              <a:buAutoNum type="arabicPeriod"/>
            </a:pPr>
            <a:r>
              <a:rPr lang="en-IN" sz="2400" b="1" dirty="0">
                <a:solidFill>
                  <a:schemeClr val="tx1"/>
                </a:solidFill>
              </a:rPr>
              <a:t>      (Java , python , ruby and many more )</a:t>
            </a:r>
          </a:p>
          <a:p>
            <a:pPr>
              <a:buFont typeface="+mj-lt"/>
              <a:buAutoNum type="arabicPeriod"/>
            </a:pPr>
            <a:r>
              <a:rPr lang="en-IN" sz="2400" b="1" dirty="0">
                <a:solidFill>
                  <a:schemeClr val="tx1"/>
                </a:solidFill>
              </a:rPr>
              <a:t>6.It works on Emulator as well as Real Devices.</a:t>
            </a:r>
          </a:p>
          <a:p>
            <a:pPr>
              <a:buFont typeface="+mj-lt"/>
              <a:buAutoNum type="arabicPeriod"/>
            </a:pP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67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FCB6-798B-4456-A3BD-B5E04FEF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Apps and Tools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3BB02-7DDA-4450-BA05-11329ED08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</a:rPr>
              <a:t>Android Studio</a:t>
            </a:r>
          </a:p>
          <a:p>
            <a:endParaRPr lang="en-IN" sz="28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b="1" dirty="0">
                <a:solidFill>
                  <a:schemeClr val="tx1"/>
                </a:solidFill>
              </a:rPr>
              <a:t>It is Integrated development Environment.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>
                <a:solidFill>
                  <a:schemeClr val="tx1"/>
                </a:solidFill>
              </a:rPr>
              <a:t>It has fast Emulator for App Testing.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>
                <a:solidFill>
                  <a:schemeClr val="tx1"/>
                </a:solidFill>
              </a:rPr>
              <a:t>Used to Develop applications for Android devices.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>
                <a:solidFill>
                  <a:schemeClr val="tx1"/>
                </a:solidFill>
              </a:rPr>
              <a:t>It is an open source software.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452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E5D3-60BC-4AAC-BD82-010B89FD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Appium Server</a:t>
            </a:r>
            <a:endParaRPr lang="en-I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143C224-4C18-4C49-898B-0486D40A73C8}"/>
              </a:ext>
            </a:extLst>
          </p:cNvPr>
          <p:cNvSpPr txBox="1">
            <a:spLocks/>
          </p:cNvSpPr>
          <p:nvPr/>
        </p:nvSpPr>
        <p:spPr>
          <a:xfrm>
            <a:off x="906350" y="2336873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Before starting server</a:t>
            </a:r>
            <a:endParaRPr lang="en-IN" sz="2400" dirty="0"/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E49E4ACB-D2F5-4CDD-B26A-386CFAC6B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04" y="3030538"/>
            <a:ext cx="4015920" cy="3249238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02A2395-ED8C-44B3-9AB9-ED69D9F511C8}"/>
              </a:ext>
            </a:extLst>
          </p:cNvPr>
          <p:cNvSpPr txBox="1">
            <a:spLocks/>
          </p:cNvSpPr>
          <p:nvPr/>
        </p:nvSpPr>
        <p:spPr>
          <a:xfrm>
            <a:off x="5378677" y="2337402"/>
            <a:ext cx="4474028" cy="692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After starting Server</a:t>
            </a:r>
            <a:endParaRPr lang="en-IN" sz="2400" dirty="0"/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B60B22B4-3C04-46D0-92E6-40468F70E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209" y="3058318"/>
            <a:ext cx="4700588" cy="320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74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F163-9395-4D95-A909-D831D354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3" y="514925"/>
            <a:ext cx="4513540" cy="2262146"/>
          </a:xfrm>
        </p:spPr>
        <p:txBody>
          <a:bodyPr>
            <a:normAutofit/>
          </a:bodyPr>
          <a:lstStyle/>
          <a:p>
            <a:r>
              <a:rPr lang="en-US" sz="3600" b="1" dirty="0"/>
              <a:t>Implementation and Testing</a:t>
            </a:r>
            <a:br>
              <a:rPr lang="en-US" sz="3600" b="1" dirty="0"/>
            </a:br>
            <a:r>
              <a:rPr lang="en-US" sz="3600" b="1" dirty="0"/>
              <a:t>(Appium Inspector )</a:t>
            </a:r>
            <a:endParaRPr lang="en-IN" sz="36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D298E-5C46-4691-BB08-169E0A788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7861548" cy="2584449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Give the Desired Capabilities in Appium Inspector.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It will start the session and gives you java code to start testing.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Paste the code in IntelliJ IDE and Start the Testing.</a:t>
            </a: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53565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3EC0-3A99-41D6-B4CD-AE0CC426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DB4B0D-5860-4BA2-A5C2-BDF3AB6B6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9" y="1304366"/>
            <a:ext cx="9628094" cy="4737660"/>
          </a:xfrm>
        </p:spPr>
      </p:pic>
    </p:spTree>
    <p:extLst>
      <p:ext uri="{BB962C8B-B14F-4D97-AF65-F5344CB8AC3E}">
        <p14:creationId xmlns:p14="http://schemas.microsoft.com/office/powerpoint/2010/main" val="397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B267-6EF6-4EB2-A191-56816757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42B244-0BD5-42E5-9350-4EE530CF3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1" y="1344706"/>
            <a:ext cx="9278471" cy="4697319"/>
          </a:xfrm>
        </p:spPr>
      </p:pic>
    </p:spTree>
    <p:extLst>
      <p:ext uri="{BB962C8B-B14F-4D97-AF65-F5344CB8AC3E}">
        <p14:creationId xmlns:p14="http://schemas.microsoft.com/office/powerpoint/2010/main" val="11045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20AD-3DA9-4E18-B59C-B5A77E89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1550164-B7E8-4F25-9681-6BAD6F8E0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412" y="1425388"/>
            <a:ext cx="9197788" cy="461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597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9812-5E22-4552-9339-8D23A675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Outcomes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EB406F-D533-4338-9006-F50EFB56AC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933120"/>
              </p:ext>
            </p:extLst>
          </p:nvPr>
        </p:nvGraphicFramePr>
        <p:xfrm>
          <a:off x="677862" y="1707776"/>
          <a:ext cx="9071256" cy="4532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585">
                  <a:extLst>
                    <a:ext uri="{9D8B030D-6E8A-4147-A177-3AD203B41FA5}">
                      <a16:colId xmlns:a16="http://schemas.microsoft.com/office/drawing/2014/main" val="3978964371"/>
                    </a:ext>
                  </a:extLst>
                </a:gridCol>
                <a:gridCol w="1734671">
                  <a:extLst>
                    <a:ext uri="{9D8B030D-6E8A-4147-A177-3AD203B41FA5}">
                      <a16:colId xmlns:a16="http://schemas.microsoft.com/office/drawing/2014/main" val="3509828533"/>
                    </a:ext>
                  </a:extLst>
                </a:gridCol>
              </a:tblGrid>
              <a:tr h="412005">
                <a:tc>
                  <a:txBody>
                    <a:bodyPr/>
                    <a:lstStyle/>
                    <a:p>
                      <a:r>
                        <a:rPr lang="en-US" dirty="0"/>
                        <a:t>TEST CASES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OUTCOMES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779214"/>
                  </a:ext>
                </a:extLst>
              </a:tr>
              <a:tr h="4120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Verify the user can add </a:t>
                      </a:r>
                      <a:r>
                        <a:rPr lang="en-US" sz="1800" dirty="0"/>
                        <a:t>Revenue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09314"/>
                  </a:ext>
                </a:extLst>
              </a:tr>
              <a:tr h="4120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Verify the user can check Expense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864016"/>
                  </a:ext>
                </a:extLst>
              </a:tr>
              <a:tr h="412005">
                <a:tc>
                  <a:txBody>
                    <a:bodyPr/>
                    <a:lstStyle/>
                    <a:p>
                      <a:r>
                        <a:rPr lang="en-US" dirty="0"/>
                        <a:t>Verify the user  can set </a:t>
                      </a:r>
                      <a:r>
                        <a:rPr lang="en-US" sz="1800" dirty="0"/>
                        <a:t>Budget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342636"/>
                  </a:ext>
                </a:extLst>
              </a:tr>
              <a:tr h="4120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Verify the user will get </a:t>
                      </a:r>
                      <a:r>
                        <a:rPr lang="en-US" sz="1800" dirty="0"/>
                        <a:t>Receipt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176075"/>
                  </a:ext>
                </a:extLst>
              </a:tr>
              <a:tr h="4120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Verify the user will get </a:t>
                      </a:r>
                      <a:r>
                        <a:rPr lang="en-US" sz="1800" dirty="0"/>
                        <a:t>Bills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Negative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527769"/>
                  </a:ext>
                </a:extLst>
              </a:tr>
              <a:tr h="4120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Verify the user can  </a:t>
                      </a:r>
                      <a:r>
                        <a:rPr lang="en-US" sz="1800" dirty="0"/>
                        <a:t>Input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20942"/>
                  </a:ext>
                </a:extLst>
              </a:tr>
              <a:tr h="4120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Verify the user can  </a:t>
                      </a:r>
                      <a:r>
                        <a:rPr lang="en-US" sz="1800" dirty="0"/>
                        <a:t>Set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83489"/>
                  </a:ext>
                </a:extLst>
              </a:tr>
              <a:tr h="4120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Verify the user can do </a:t>
                      </a:r>
                      <a:r>
                        <a:rPr lang="en-US" sz="1800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Negative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767860"/>
                  </a:ext>
                </a:extLst>
              </a:tr>
              <a:tr h="4120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Verify the user can </a:t>
                      </a:r>
                      <a:r>
                        <a:rPr lang="en-US" sz="1800" dirty="0"/>
                        <a:t>Import/Export Budget receipts.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Negative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15699"/>
                  </a:ext>
                </a:extLst>
              </a:tr>
              <a:tr h="4120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Verify the user  can </a:t>
                      </a:r>
                      <a:r>
                        <a:rPr lang="en-US" sz="1800" dirty="0"/>
                        <a:t>Access Camera/Calendar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61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224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67FE-9A50-48EB-B513-B676242C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90620-0BE3-4A2C-A995-0EEE68E07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All the </a:t>
            </a:r>
            <a:r>
              <a:rPr lang="en-US" sz="2400" dirty="0"/>
              <a:t>Revenue</a:t>
            </a:r>
            <a:r>
              <a:rPr lang="en-IN" sz="2400" dirty="0"/>
              <a:t> ,</a:t>
            </a:r>
            <a:r>
              <a:rPr lang="en-US" sz="2400" dirty="0"/>
              <a:t> Expense</a:t>
            </a:r>
            <a:r>
              <a:rPr lang="en-IN" sz="2400" dirty="0"/>
              <a:t>,</a:t>
            </a:r>
            <a:r>
              <a:rPr lang="en-US" sz="2400" dirty="0"/>
              <a:t> Budget Date</a:t>
            </a:r>
            <a:r>
              <a:rPr lang="en-IN" sz="2400" dirty="0"/>
              <a:t> and Possible Outcomes were Tested using the Appium Server.</a:t>
            </a:r>
          </a:p>
          <a:p>
            <a:r>
              <a:rPr lang="en-IN" sz="2400" dirty="0"/>
              <a:t>70 Percentage of the Test cases were positive</a:t>
            </a:r>
          </a:p>
          <a:p>
            <a:r>
              <a:rPr lang="en-IN" sz="2400" dirty="0"/>
              <a:t>30 percentage were negative.</a:t>
            </a:r>
          </a:p>
          <a:p>
            <a:r>
              <a:rPr lang="en-US" sz="2400" dirty="0"/>
              <a:t>B</a:t>
            </a:r>
            <a:r>
              <a:rPr lang="en-IN" sz="2400" dirty="0"/>
              <a:t>y Generating Bills , Enabling Transactions and Importing and Exporting Bill receipts we can overcome all Negative Outcomes.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6929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B042-4B08-4628-A5C0-56D60DEFB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-775854"/>
            <a:ext cx="6117415" cy="1939636"/>
          </a:xfrm>
        </p:spPr>
        <p:txBody>
          <a:bodyPr/>
          <a:lstStyle/>
          <a:p>
            <a:r>
              <a:rPr lang="en-IN" b="1" dirty="0"/>
              <a:t>Project Includes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85BD6-3DD8-4A8F-B3B7-229C52B7D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385455"/>
            <a:ext cx="7766936" cy="4706063"/>
          </a:xfrm>
        </p:spPr>
        <p:txBody>
          <a:bodyPr numCol="2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/>
              <a:t>Abstract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/>
              <a:t>Objective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/>
              <a:t>Proposed System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/>
              <a:t>Flow chart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/>
              <a:t>Concept map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/>
              <a:t>No of Test Cases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/>
              <a:t>Apps and Tools Installation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/>
              <a:t>Appium Server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/>
              <a:t>Implementing Testing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/>
              <a:t>Test Case Outcomes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/>
              <a:t>Conclusion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3050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9B9D-6078-4B9B-B36F-79076C24F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76518"/>
            <a:ext cx="7766936" cy="995082"/>
          </a:xfrm>
        </p:spPr>
        <p:txBody>
          <a:bodyPr/>
          <a:lstStyle/>
          <a:p>
            <a:pPr algn="ctr"/>
            <a:r>
              <a:rPr lang="en-IN" b="1" dirty="0"/>
              <a:t>Abstract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A6361-8705-4BA2-8FD4-445F1B69D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761" y="1371600"/>
            <a:ext cx="7766936" cy="4719918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800" dirty="0"/>
              <a:t>BUDGET MANAGER consists of management of daily expenses.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800" dirty="0"/>
              <a:t>It consists of expenses and revenues.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800" dirty="0"/>
              <a:t>We can set the budget for certain period of time.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800" dirty="0"/>
              <a:t>It Can Access Camera to Save the picture of Bill.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800" dirty="0"/>
              <a:t>Based on the expenses and revenue we can calculate the budget.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1760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9C19-CC42-4386-A06D-2B015BD2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8C680-3ED3-4361-B227-8B8D17A1B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Test all possible Test Cases of Budget manager application.</a:t>
            </a:r>
          </a:p>
          <a:p>
            <a:r>
              <a:rPr lang="en-US" sz="2400" dirty="0"/>
              <a:t>To find All positive and Negative Outcomes of the application.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4054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8E1C-AD12-4344-929A-FF3DA3D0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Proposed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AA437-C91F-4052-AA70-59D34F8EC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Budget Manager is Tested using Appium Software.</a:t>
            </a:r>
          </a:p>
          <a:p>
            <a:r>
              <a:rPr lang="en-US" sz="2400" dirty="0"/>
              <a:t>Revenue , Expense , Bills and Camera will be Tested.</a:t>
            </a:r>
            <a:endParaRPr lang="en-IN" sz="2400" dirty="0"/>
          </a:p>
          <a:p>
            <a:r>
              <a:rPr lang="en-IN" sz="2400" dirty="0"/>
              <a:t>To test Firstly , Install Android Studio , IntelliJ and Appium Software.</a:t>
            </a:r>
          </a:p>
          <a:p>
            <a:r>
              <a:rPr lang="en-IN" sz="2400" dirty="0"/>
              <a:t>Develop Budget Manager Application in Android Studio.</a:t>
            </a:r>
          </a:p>
          <a:p>
            <a:r>
              <a:rPr lang="en-IN" sz="2400" dirty="0"/>
              <a:t>Run the Application using Android Studio Emulator.</a:t>
            </a:r>
          </a:p>
          <a:p>
            <a:r>
              <a:rPr lang="en-IN" sz="2400" dirty="0"/>
              <a:t>Test the positive and Negative outcomes in Appium Software.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8500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C87E-46C1-4D91-9010-85FCC5FF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4A8C08-117B-468F-B0DE-DDDB23E48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156447"/>
            <a:ext cx="8596312" cy="545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4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2296-F8EA-45F8-8D06-E232EF4F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Map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0AE47F-9F0F-4E45-97F8-F34885696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196788"/>
            <a:ext cx="8596312" cy="505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1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2F8F-EFF9-468A-A55C-2BA5FB9B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Of Test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4E91D-4622-46AD-A9F3-7B318ACB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2400" dirty="0"/>
              <a:t>Revenue</a:t>
            </a:r>
          </a:p>
          <a:p>
            <a:r>
              <a:rPr lang="en-US" sz="2400" dirty="0"/>
              <a:t>Expense</a:t>
            </a:r>
          </a:p>
          <a:p>
            <a:r>
              <a:rPr lang="en-US" sz="2400" dirty="0"/>
              <a:t>Budget Date</a:t>
            </a:r>
          </a:p>
          <a:p>
            <a:r>
              <a:rPr lang="en-US" sz="2400" dirty="0"/>
              <a:t>Receipt</a:t>
            </a:r>
          </a:p>
          <a:p>
            <a:r>
              <a:rPr lang="en-US" sz="2400" dirty="0"/>
              <a:t>Bills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User Input </a:t>
            </a:r>
          </a:p>
          <a:p>
            <a:r>
              <a:rPr lang="en-US" sz="2400" dirty="0"/>
              <a:t>Set Budget</a:t>
            </a:r>
          </a:p>
          <a:p>
            <a:r>
              <a:rPr lang="en-US" sz="2400" dirty="0"/>
              <a:t>Transaction</a:t>
            </a:r>
          </a:p>
          <a:p>
            <a:r>
              <a:rPr lang="en-US" sz="2400" dirty="0"/>
              <a:t>Import/Export Budget</a:t>
            </a:r>
          </a:p>
          <a:p>
            <a:r>
              <a:rPr lang="en-US" sz="2400" dirty="0"/>
              <a:t>Access Camera/Calendar</a:t>
            </a:r>
          </a:p>
        </p:txBody>
      </p:sp>
    </p:spTree>
    <p:extLst>
      <p:ext uri="{BB962C8B-B14F-4D97-AF65-F5344CB8AC3E}">
        <p14:creationId xmlns:p14="http://schemas.microsoft.com/office/powerpoint/2010/main" val="291420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F9F6-2F04-47C8-A642-C96949BB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Used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FE15B2-52ED-4901-942B-00AC19291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80" y="2342331"/>
            <a:ext cx="2857500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779BC9-ACE3-4FB8-818D-C11EAE555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828" y="2342332"/>
            <a:ext cx="2992120" cy="28574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0A610E-3FE6-4D05-942C-D4A16BE85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004" y="2318033"/>
            <a:ext cx="2857500" cy="28817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9BC317-CFAE-43B8-A573-37ECF372AEBE}"/>
              </a:ext>
            </a:extLst>
          </p:cNvPr>
          <p:cNvSpPr txBox="1"/>
          <p:nvPr/>
        </p:nvSpPr>
        <p:spPr>
          <a:xfrm>
            <a:off x="1384300" y="5611762"/>
            <a:ext cx="1287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APPIUM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25299A-BFA5-4BB2-96AB-A18EF684D1BE}"/>
              </a:ext>
            </a:extLst>
          </p:cNvPr>
          <p:cNvSpPr/>
          <p:nvPr/>
        </p:nvSpPr>
        <p:spPr>
          <a:xfrm>
            <a:off x="4419021" y="5603354"/>
            <a:ext cx="1160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INTELLIJ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7169AF-D097-4D50-B6B7-C4BBA5ADA411}"/>
              </a:ext>
            </a:extLst>
          </p:cNvPr>
          <p:cNvSpPr/>
          <p:nvPr/>
        </p:nvSpPr>
        <p:spPr>
          <a:xfrm>
            <a:off x="7424802" y="5587464"/>
            <a:ext cx="21259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ANDROID STUDIO</a:t>
            </a:r>
          </a:p>
        </p:txBody>
      </p:sp>
    </p:spTree>
    <p:extLst>
      <p:ext uri="{BB962C8B-B14F-4D97-AF65-F5344CB8AC3E}">
        <p14:creationId xmlns:p14="http://schemas.microsoft.com/office/powerpoint/2010/main" val="13221199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102</TotalTime>
  <Words>497</Words>
  <Application>Microsoft Office PowerPoint</Application>
  <PresentationFormat>Widescreen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Wingdings</vt:lpstr>
      <vt:lpstr>Wingdings 3</vt:lpstr>
      <vt:lpstr>Facet</vt:lpstr>
      <vt:lpstr>BUDGET MANAGING FOR FAMILY EXPENDITURE​</vt:lpstr>
      <vt:lpstr>Project Includes</vt:lpstr>
      <vt:lpstr>Abstract</vt:lpstr>
      <vt:lpstr>Objective</vt:lpstr>
      <vt:lpstr>Proposed Work</vt:lpstr>
      <vt:lpstr>Data Flow Diagram</vt:lpstr>
      <vt:lpstr>Concept Map</vt:lpstr>
      <vt:lpstr>No Of Test Cases</vt:lpstr>
      <vt:lpstr>Applications Used</vt:lpstr>
      <vt:lpstr>PowerPoint Presentation</vt:lpstr>
      <vt:lpstr>Apps and Tools </vt:lpstr>
      <vt:lpstr>Appium Server</vt:lpstr>
      <vt:lpstr>Implementation and Testing (Appium Inspector )</vt:lpstr>
      <vt:lpstr>Testing OUTPUT</vt:lpstr>
      <vt:lpstr>Testing OUTPUT</vt:lpstr>
      <vt:lpstr>Testing OUTPUT</vt:lpstr>
      <vt:lpstr>Test Case Outcomes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MANAGING FOR FAMILY EXPENDITURE</dc:title>
  <dc:creator>VISHNU VARDHAN</dc:creator>
  <cp:lastModifiedBy>VISHNU VARDHAN</cp:lastModifiedBy>
  <cp:revision>20</cp:revision>
  <dcterms:created xsi:type="dcterms:W3CDTF">2023-01-28T16:51:22Z</dcterms:created>
  <dcterms:modified xsi:type="dcterms:W3CDTF">2023-01-30T08:34:04Z</dcterms:modified>
</cp:coreProperties>
</file>