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31"/>
  </p:notesMasterIdLst>
  <p:handoutMasterIdLst>
    <p:handoutMasterId r:id="rId32"/>
  </p:handoutMasterIdLst>
  <p:sldIdLst>
    <p:sldId id="288" r:id="rId5"/>
    <p:sldId id="289" r:id="rId6"/>
    <p:sldId id="293" r:id="rId7"/>
    <p:sldId id="292" r:id="rId8"/>
    <p:sldId id="291" r:id="rId9"/>
    <p:sldId id="294" r:id="rId10"/>
    <p:sldId id="260" r:id="rId11"/>
    <p:sldId id="262" r:id="rId12"/>
    <p:sldId id="295" r:id="rId13"/>
    <p:sldId id="264" r:id="rId14"/>
    <p:sldId id="296" r:id="rId15"/>
    <p:sldId id="297" r:id="rId16"/>
    <p:sldId id="298" r:id="rId17"/>
    <p:sldId id="299" r:id="rId18"/>
    <p:sldId id="300" r:id="rId19"/>
    <p:sldId id="301" r:id="rId20"/>
    <p:sldId id="310" r:id="rId21"/>
    <p:sldId id="303" r:id="rId22"/>
    <p:sldId id="261" r:id="rId23"/>
    <p:sldId id="311" r:id="rId24"/>
    <p:sldId id="304" r:id="rId25"/>
    <p:sldId id="305" r:id="rId26"/>
    <p:sldId id="306" r:id="rId27"/>
    <p:sldId id="307" r:id="rId28"/>
    <p:sldId id="308" r:id="rId29"/>
    <p:sldId id="309" r:id="rId3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100"/>
    <a:srgbClr val="232F3E"/>
    <a:srgbClr val="595A5D"/>
    <a:srgbClr val="006D8F"/>
    <a:srgbClr val="FAAF00"/>
    <a:srgbClr val="414042"/>
    <a:srgbClr val="DCDCDC"/>
    <a:srgbClr val="4F81BD"/>
    <a:srgbClr val="0C9B2E"/>
    <a:srgbClr val="FFFAD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50" autoAdjust="0"/>
    <p:restoredTop sz="86418" autoAdjust="0"/>
  </p:normalViewPr>
  <p:slideViewPr>
    <p:cSldViewPr snapToGrid="0" showGuides="1">
      <p:cViewPr varScale="1">
        <p:scale>
          <a:sx n="83" d="100"/>
          <a:sy n="83" d="100"/>
        </p:scale>
        <p:origin x="1176" y="90"/>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9" d="100"/>
          <a:sy n="99" d="100"/>
        </p:scale>
        <p:origin x="427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82DE7DF-5EEA-3D47-81E5-5D57FBEEB387}" type="datetimeFigureOut">
              <a:rPr lang="en-US" smtClean="0"/>
              <a:t>26-Jul-19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2DF832D-DEEF-7145-817A-C3DBA937A2E3}" type="slidenum">
              <a:rPr lang="en-US" smtClean="0"/>
              <a:t>‹#›</a:t>
            </a:fld>
            <a:endParaRPr lang="en-US"/>
          </a:p>
        </p:txBody>
      </p:sp>
    </p:spTree>
    <p:extLst>
      <p:ext uri="{BB962C8B-B14F-4D97-AF65-F5344CB8AC3E}">
        <p14:creationId xmlns:p14="http://schemas.microsoft.com/office/powerpoint/2010/main" val="10844948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0B25AC41-3BEC-9247-8322-91B80C013F2D}" type="datetimeFigureOut">
              <a:rPr lang="en-US" smtClean="0"/>
              <a:pPr/>
              <a:t>26-Jul-19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6" name="Text Placeholder 8"/>
          <p:cNvSpPr>
            <a:spLocks noGrp="1"/>
          </p:cNvSpPr>
          <p:nvPr>
            <p:ph type="body" sz="quarter" idx="14" hasCustomPrompt="1"/>
          </p:nvPr>
        </p:nvSpPr>
        <p:spPr>
          <a:xfrm>
            <a:off x="310896" y="2396066"/>
            <a:ext cx="5175504" cy="744537"/>
          </a:xfrm>
        </p:spPr>
        <p:txBody>
          <a:bodyPr anchor="b" anchorCtr="0">
            <a:noAutofit/>
          </a:bodyPr>
          <a:lstStyle>
            <a:lvl1pPr marL="0" indent="0" algn="l">
              <a:buNone/>
              <a:defRPr sz="4000" b="0" i="0" baseline="0">
                <a:solidFill>
                  <a:schemeClr val="bg1"/>
                </a:solidFill>
                <a:latin typeface="Amazon Ember Light" charset="0"/>
                <a:ea typeface="Amazon Ember Light" charset="0"/>
                <a:cs typeface="Amazon Ember Light" charset="0"/>
              </a:defRPr>
            </a:lvl1pPr>
          </a:lstStyle>
          <a:p>
            <a:pPr lvl="0"/>
            <a:r>
              <a:rPr lang="en-US" dirty="0"/>
              <a:t>Click to edit Master title style</a:t>
            </a:r>
          </a:p>
        </p:txBody>
      </p:sp>
      <p:sp>
        <p:nvSpPr>
          <p:cNvPr id="17" name="Text Placeholder 11"/>
          <p:cNvSpPr>
            <a:spLocks noGrp="1"/>
          </p:cNvSpPr>
          <p:nvPr>
            <p:ph type="body" sz="quarter" idx="15" hasCustomPrompt="1"/>
          </p:nvPr>
        </p:nvSpPr>
        <p:spPr>
          <a:xfrm>
            <a:off x="308188" y="3140603"/>
            <a:ext cx="6041582" cy="487849"/>
          </a:xfrm>
        </p:spPr>
        <p:txBody>
          <a:bodyPr/>
          <a:lstStyle>
            <a:lvl1pPr marL="0" indent="0" algn="l">
              <a:buNone/>
              <a:defRPr sz="1000" b="1" i="0">
                <a:solidFill>
                  <a:schemeClr val="bg1"/>
                </a:solidFill>
                <a:latin typeface="Amazon Ember" charset="0"/>
                <a:ea typeface="Amazon Ember" charset="0"/>
                <a:cs typeface="Amazon Ember" charset="0"/>
              </a:defRPr>
            </a:lvl1pPr>
          </a:lstStyle>
          <a:p>
            <a:pPr lvl="0"/>
            <a:r>
              <a:rPr lang="en-US" dirty="0"/>
              <a:t>CLICK TO EDIT MASTER TEXT STYLES</a:t>
            </a:r>
          </a:p>
        </p:txBody>
      </p:sp>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9523" y="939800"/>
            <a:ext cx="4370210" cy="3708399"/>
          </a:xfrm>
        </p:spPr>
        <p:txBody>
          <a:bodyPr/>
          <a:lstStyle>
            <a:lvl1pPr>
              <a:defRPr sz="2200">
                <a:solidFill>
                  <a:srgbClr val="232F3E"/>
                </a:solidFill>
              </a:defRPr>
            </a:lvl1pPr>
            <a:lvl2pPr>
              <a:defRPr sz="2000">
                <a:solidFill>
                  <a:srgbClr val="232F3E"/>
                </a:solidFill>
              </a:defRPr>
            </a:lvl2pPr>
            <a:lvl3pPr>
              <a:defRPr sz="1600">
                <a:solidFill>
                  <a:srgbClr val="232F3E"/>
                </a:solidFill>
              </a:defRPr>
            </a:lvl3pPr>
            <a:lvl4pPr>
              <a:defRPr sz="1600">
                <a:solidFill>
                  <a:srgbClr val="232F3E"/>
                </a:solidFill>
              </a:defRPr>
            </a:lvl4pPr>
            <a:lvl5pPr>
              <a:defRPr sz="1600">
                <a:solidFill>
                  <a:srgbClr val="232F3E"/>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60523" y="939800"/>
            <a:ext cx="4370210" cy="3708399"/>
          </a:xfrm>
        </p:spPr>
        <p:txBody>
          <a:bodyPr/>
          <a:lstStyle>
            <a:lvl1pPr>
              <a:defRPr sz="2200">
                <a:solidFill>
                  <a:srgbClr val="232F3E"/>
                </a:solidFill>
              </a:defRPr>
            </a:lvl1pPr>
            <a:lvl2pPr>
              <a:defRPr sz="2000">
                <a:solidFill>
                  <a:srgbClr val="232F3E"/>
                </a:solidFill>
              </a:defRPr>
            </a:lvl2pPr>
            <a:lvl3pPr>
              <a:defRPr sz="1600">
                <a:solidFill>
                  <a:srgbClr val="232F3E"/>
                </a:solidFill>
              </a:defRPr>
            </a:lvl3pPr>
            <a:lvl4pPr>
              <a:defRPr sz="1600">
                <a:solidFill>
                  <a:srgbClr val="232F3E"/>
                </a:solidFill>
              </a:defRPr>
            </a:lvl4pPr>
            <a:lvl5pPr>
              <a:defRPr sz="1600">
                <a:solidFill>
                  <a:srgbClr val="232F3E"/>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33519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75278" y="939800"/>
            <a:ext cx="4187803"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75278" y="1419621"/>
            <a:ext cx="4187803" cy="2963466"/>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4"/>
          <p:cNvSpPr>
            <a:spLocks noGrp="1"/>
          </p:cNvSpPr>
          <p:nvPr>
            <p:ph type="body" sz="quarter" idx="3"/>
          </p:nvPr>
        </p:nvSpPr>
        <p:spPr>
          <a:xfrm>
            <a:off x="4656667" y="939800"/>
            <a:ext cx="4199466"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p:cNvSpPr>
            <a:spLocks noGrp="1"/>
          </p:cNvSpPr>
          <p:nvPr>
            <p:ph sz="quarter" idx="4"/>
          </p:nvPr>
        </p:nvSpPr>
        <p:spPr>
          <a:xfrm>
            <a:off x="4656667" y="1419621"/>
            <a:ext cx="4199466" cy="2963466"/>
          </a:xfrm>
        </p:spPr>
        <p:txBody>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01287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74320" y="1011542"/>
            <a:ext cx="2715623" cy="3394472"/>
          </a:xfrm>
        </p:spPr>
        <p:txBody>
          <a:bodyPr>
            <a:normAutofit/>
          </a:bodyPr>
          <a:lstStyle>
            <a:lvl1pPr>
              <a:defRPr sz="1600"/>
            </a:lvl1pPr>
            <a:lvl2pPr>
              <a:defRPr sz="16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2"/>
          <p:cNvSpPr>
            <a:spLocks noGrp="1"/>
          </p:cNvSpPr>
          <p:nvPr>
            <p:ph sz="half" idx="10"/>
          </p:nvPr>
        </p:nvSpPr>
        <p:spPr>
          <a:xfrm>
            <a:off x="3156071" y="1011542"/>
            <a:ext cx="2715623" cy="3394472"/>
          </a:xfrm>
        </p:spPr>
        <p:txBody>
          <a:bodyPr>
            <a:normAutofit/>
          </a:bodyPr>
          <a:lstStyle>
            <a:lvl1pPr>
              <a:defRPr sz="1600"/>
            </a:lvl1pPr>
            <a:lvl2pPr>
              <a:defRPr sz="16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Content Placeholder 2"/>
          <p:cNvSpPr>
            <a:spLocks noGrp="1"/>
          </p:cNvSpPr>
          <p:nvPr>
            <p:ph sz="half" idx="11"/>
          </p:nvPr>
        </p:nvSpPr>
        <p:spPr>
          <a:xfrm>
            <a:off x="6037822" y="1011542"/>
            <a:ext cx="2715623" cy="3394472"/>
          </a:xfrm>
        </p:spPr>
        <p:txBody>
          <a:bodyPr>
            <a:normAutofit/>
          </a:bodyPr>
          <a:lstStyle>
            <a:lvl1pPr>
              <a:defRPr sz="1600"/>
            </a:lvl1pPr>
            <a:lvl2pPr>
              <a:defRPr sz="16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263965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11" name="Text Placeholder 3"/>
          <p:cNvSpPr>
            <a:spLocks noGrp="1"/>
          </p:cNvSpPr>
          <p:nvPr>
            <p:ph type="body" sz="half" idx="2"/>
          </p:nvPr>
        </p:nvSpPr>
        <p:spPr>
          <a:xfrm>
            <a:off x="337742" y="3127084"/>
            <a:ext cx="1797050" cy="340940"/>
          </a:xfrm>
        </p:spPr>
        <p:txBody>
          <a:bodyPr lIns="0" tIns="0" rIns="0" bIns="0">
            <a:noAutofit/>
          </a:bodyPr>
          <a:lstStyle>
            <a:lvl1pPr marL="0" indent="0" algn="l">
              <a:buNone/>
              <a:defRPr sz="12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2" name="Text Placeholder 3"/>
          <p:cNvSpPr>
            <a:spLocks noGrp="1"/>
          </p:cNvSpPr>
          <p:nvPr>
            <p:ph type="body" sz="half" idx="11"/>
          </p:nvPr>
        </p:nvSpPr>
        <p:spPr>
          <a:xfrm>
            <a:off x="2496747" y="3127084"/>
            <a:ext cx="1797050" cy="340940"/>
          </a:xfrm>
        </p:spPr>
        <p:txBody>
          <a:bodyPr lIns="0" tIns="0" rIns="0" bIns="0">
            <a:noAutofit/>
          </a:bodyPr>
          <a:lstStyle>
            <a:lvl1pPr marL="0" indent="0" algn="l">
              <a:buNone/>
              <a:defRPr sz="12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4634585" y="3127084"/>
            <a:ext cx="1797050" cy="340940"/>
          </a:xfrm>
        </p:spPr>
        <p:txBody>
          <a:bodyPr lIns="0" tIns="0" rIns="0" bIns="0">
            <a:noAutofit/>
          </a:bodyPr>
          <a:lstStyle>
            <a:lvl1pPr marL="0" indent="0" algn="l">
              <a:buNone/>
              <a:defRPr sz="1200" b="0" i="0">
                <a:solidFill>
                  <a:schemeClr val="bg1"/>
                </a:solidFill>
                <a:latin typeface="Amazon Ember Light" charset="0"/>
                <a:ea typeface="Amazon Ember Light" charset="0"/>
                <a:cs typeface="Amazon Ember Light"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3"/>
          <p:cNvSpPr>
            <a:spLocks noGrp="1"/>
          </p:cNvSpPr>
          <p:nvPr>
            <p:ph type="body" sz="half" idx="15"/>
          </p:nvPr>
        </p:nvSpPr>
        <p:spPr>
          <a:xfrm>
            <a:off x="6990345" y="3127084"/>
            <a:ext cx="1797050" cy="340940"/>
          </a:xfrm>
        </p:spPr>
        <p:txBody>
          <a:bodyPr lIns="0" tIns="0" rIns="0" bIns="0">
            <a:noAutofit/>
          </a:bodyPr>
          <a:lstStyle>
            <a:lvl1pPr marL="0" indent="0" algn="l">
              <a:buNone/>
              <a:defRPr sz="12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5" name="Picture Placeholder 2"/>
          <p:cNvSpPr>
            <a:spLocks noGrp="1"/>
          </p:cNvSpPr>
          <p:nvPr>
            <p:ph type="pic" sz="quarter" idx="16"/>
          </p:nvPr>
        </p:nvSpPr>
        <p:spPr>
          <a:xfrm>
            <a:off x="337742" y="1604354"/>
            <a:ext cx="1797050" cy="1344612"/>
          </a:xfrm>
          <a:ln>
            <a:noFill/>
          </a:ln>
        </p:spPr>
        <p:txBody>
          <a:bodyPr>
            <a:normAutofit/>
          </a:bodyPr>
          <a:lstStyle>
            <a:lvl1pPr algn="ctr">
              <a:defRPr sz="1000" b="1" i="0">
                <a:solidFill>
                  <a:schemeClr val="bg1"/>
                </a:solidFill>
                <a:latin typeface="Amazon Ember" charset="0"/>
                <a:ea typeface="Amazon Ember" charset="0"/>
                <a:cs typeface="Amazon Ember" charset="0"/>
              </a:defRPr>
            </a:lvl1pPr>
          </a:lstStyle>
          <a:p>
            <a:r>
              <a:rPr lang="en-US"/>
              <a:t>Drag picture to placeholder or click icon to add</a:t>
            </a:r>
            <a:endParaRPr lang="en-US" dirty="0"/>
          </a:p>
        </p:txBody>
      </p:sp>
      <p:sp>
        <p:nvSpPr>
          <p:cNvPr id="16" name="Picture Placeholder 2"/>
          <p:cNvSpPr>
            <a:spLocks noGrp="1"/>
          </p:cNvSpPr>
          <p:nvPr>
            <p:ph type="pic" sz="quarter" idx="17"/>
          </p:nvPr>
        </p:nvSpPr>
        <p:spPr>
          <a:xfrm>
            <a:off x="2496747" y="1604354"/>
            <a:ext cx="1797050" cy="1344612"/>
          </a:xfrm>
          <a:ln>
            <a:noFill/>
          </a:ln>
        </p:spPr>
        <p:txBody>
          <a:bodyPr>
            <a:normAutofit/>
          </a:bodyPr>
          <a:lstStyle>
            <a:lvl1pPr algn="ctr">
              <a:defRPr sz="1000" b="1" i="0">
                <a:solidFill>
                  <a:schemeClr val="bg1"/>
                </a:solidFill>
                <a:latin typeface="Amazon Ember" charset="0"/>
                <a:ea typeface="Amazon Ember" charset="0"/>
                <a:cs typeface="Amazon Ember" charset="0"/>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4634585" y="1604354"/>
            <a:ext cx="1797050" cy="1344612"/>
          </a:xfrm>
          <a:ln>
            <a:noFill/>
          </a:ln>
        </p:spPr>
        <p:txBody>
          <a:bodyPr>
            <a:normAutofit/>
          </a:bodyPr>
          <a:lstStyle>
            <a:lvl1pPr algn="ctr">
              <a:defRPr sz="1000" b="1" i="0">
                <a:solidFill>
                  <a:schemeClr val="bg1"/>
                </a:solidFill>
                <a:latin typeface="Amazon Ember" charset="0"/>
                <a:ea typeface="Amazon Ember" charset="0"/>
                <a:cs typeface="Amazon Ember" charset="0"/>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6990345" y="1604354"/>
            <a:ext cx="1797050" cy="1344612"/>
          </a:xfrm>
          <a:ln>
            <a:noFill/>
          </a:ln>
        </p:spPr>
        <p:txBody>
          <a:bodyPr>
            <a:normAutofit/>
          </a:bodyPr>
          <a:lstStyle>
            <a:lvl1pPr algn="ctr">
              <a:defRPr sz="1000" b="1" i="0">
                <a:solidFill>
                  <a:schemeClr val="bg1"/>
                </a:solidFill>
                <a:latin typeface="Amazon Ember" charset="0"/>
                <a:ea typeface="Amazon Ember" charset="0"/>
                <a:cs typeface="Amazon Ember" charset="0"/>
              </a:defRPr>
            </a:lvl1pPr>
          </a:lstStyle>
          <a:p>
            <a:r>
              <a:rPr lang="en-US"/>
              <a:t>Drag picture to placeholder or click icon to add</a:t>
            </a:r>
            <a:endParaRPr lang="en-US" dirty="0"/>
          </a:p>
        </p:txBody>
      </p:sp>
    </p:spTree>
    <p:extLst>
      <p:ext uri="{BB962C8B-B14F-4D97-AF65-F5344CB8AC3E}">
        <p14:creationId xmlns:p14="http://schemas.microsoft.com/office/powerpoint/2010/main" val="2302505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3" name="Text Placeholder 3"/>
          <p:cNvSpPr>
            <a:spLocks noGrp="1"/>
          </p:cNvSpPr>
          <p:nvPr>
            <p:ph type="body" sz="half" idx="2"/>
          </p:nvPr>
        </p:nvSpPr>
        <p:spPr>
          <a:xfrm>
            <a:off x="297598" y="2270435"/>
            <a:ext cx="1924050" cy="340940"/>
          </a:xfrm>
        </p:spPr>
        <p:txBody>
          <a:bodyPr lIns="0" tIns="0" rIns="0" bIns="0">
            <a:noAutofit/>
          </a:bodyPr>
          <a:lstStyle>
            <a:lvl1pPr marL="0" indent="0" algn="l">
              <a:buNone/>
              <a:defRPr sz="12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Text Placeholder 3"/>
          <p:cNvSpPr>
            <a:spLocks noGrp="1"/>
          </p:cNvSpPr>
          <p:nvPr>
            <p:ph type="body" sz="half" idx="11"/>
          </p:nvPr>
        </p:nvSpPr>
        <p:spPr>
          <a:xfrm>
            <a:off x="3436973" y="2270435"/>
            <a:ext cx="1924050" cy="340940"/>
          </a:xfrm>
        </p:spPr>
        <p:txBody>
          <a:bodyPr lIns="0" tIns="0" rIns="0" bIns="0">
            <a:noAutofit/>
          </a:bodyPr>
          <a:lstStyle>
            <a:lvl1pPr marL="0" indent="0" algn="l">
              <a:buNone/>
              <a:defRPr sz="12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3"/>
          <p:cNvSpPr>
            <a:spLocks noGrp="1"/>
          </p:cNvSpPr>
          <p:nvPr>
            <p:ph type="body" sz="half" idx="13"/>
          </p:nvPr>
        </p:nvSpPr>
        <p:spPr>
          <a:xfrm>
            <a:off x="6582639" y="2270435"/>
            <a:ext cx="1924050" cy="340940"/>
          </a:xfrm>
        </p:spPr>
        <p:txBody>
          <a:bodyPr lIns="0" tIns="0" rIns="0" bIns="0">
            <a:noAutofit/>
          </a:bodyPr>
          <a:lstStyle>
            <a:lvl1pPr marL="0" indent="0" algn="l">
              <a:buNone/>
              <a:defRPr sz="12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Text Placeholder 3"/>
          <p:cNvSpPr>
            <a:spLocks noGrp="1"/>
          </p:cNvSpPr>
          <p:nvPr>
            <p:ph type="body" sz="half" idx="15"/>
          </p:nvPr>
        </p:nvSpPr>
        <p:spPr>
          <a:xfrm>
            <a:off x="297598" y="4082178"/>
            <a:ext cx="1924050" cy="340940"/>
          </a:xfrm>
        </p:spPr>
        <p:txBody>
          <a:bodyPr lIns="0" tIns="0" rIns="0" bIns="0">
            <a:noAutofit/>
          </a:bodyPr>
          <a:lstStyle>
            <a:lvl1pPr marL="0" indent="0" algn="l">
              <a:buNone/>
              <a:defRPr sz="12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Text Placeholder 3"/>
          <p:cNvSpPr>
            <a:spLocks noGrp="1"/>
          </p:cNvSpPr>
          <p:nvPr>
            <p:ph type="body" sz="half" idx="17"/>
          </p:nvPr>
        </p:nvSpPr>
        <p:spPr>
          <a:xfrm>
            <a:off x="3436973" y="4082178"/>
            <a:ext cx="1924050" cy="340940"/>
          </a:xfrm>
        </p:spPr>
        <p:txBody>
          <a:bodyPr lIns="0" tIns="0" rIns="0" bIns="0">
            <a:noAutofit/>
          </a:bodyPr>
          <a:lstStyle>
            <a:lvl1pPr marL="0" indent="0" algn="l">
              <a:buNone/>
              <a:defRPr sz="12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ext Placeholder 3"/>
          <p:cNvSpPr>
            <a:spLocks noGrp="1"/>
          </p:cNvSpPr>
          <p:nvPr>
            <p:ph type="body" sz="half" idx="19"/>
          </p:nvPr>
        </p:nvSpPr>
        <p:spPr>
          <a:xfrm>
            <a:off x="6582639" y="4082178"/>
            <a:ext cx="1924050" cy="340940"/>
          </a:xfrm>
        </p:spPr>
        <p:txBody>
          <a:bodyPr lIns="0" tIns="0" rIns="0" bIns="0">
            <a:noAutofit/>
          </a:bodyPr>
          <a:lstStyle>
            <a:lvl1pPr marL="0" indent="0" algn="l">
              <a:buNone/>
              <a:defRPr sz="12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Picture Placeholder 2"/>
          <p:cNvSpPr>
            <a:spLocks noGrp="1"/>
          </p:cNvSpPr>
          <p:nvPr>
            <p:ph type="pic" sz="quarter" idx="20"/>
          </p:nvPr>
        </p:nvSpPr>
        <p:spPr>
          <a:xfrm>
            <a:off x="297604" y="1046836"/>
            <a:ext cx="1924050" cy="1100667"/>
          </a:xfrm>
          <a:ln>
            <a:noFill/>
          </a:ln>
        </p:spPr>
        <p:txBody>
          <a:bodyPr>
            <a:normAutofit/>
          </a:bodyPr>
          <a:lstStyle>
            <a:lvl1pPr algn="ctr">
              <a:defRPr sz="1000" b="1" i="0">
                <a:solidFill>
                  <a:schemeClr val="bg1"/>
                </a:solidFill>
                <a:latin typeface="Amazon Ember" charset="0"/>
                <a:ea typeface="Amazon Ember" charset="0"/>
                <a:cs typeface="Amazon Ember" charset="0"/>
              </a:defRPr>
            </a:lvl1pPr>
          </a:lstStyle>
          <a:p>
            <a:r>
              <a:rPr lang="en-US" dirty="0"/>
              <a:t>Drag picture to placeholder or click icon to add</a:t>
            </a:r>
          </a:p>
        </p:txBody>
      </p:sp>
      <p:sp>
        <p:nvSpPr>
          <p:cNvPr id="10" name="Picture Placeholder 2"/>
          <p:cNvSpPr>
            <a:spLocks noGrp="1"/>
          </p:cNvSpPr>
          <p:nvPr>
            <p:ph type="pic" sz="quarter" idx="21"/>
          </p:nvPr>
        </p:nvSpPr>
        <p:spPr>
          <a:xfrm>
            <a:off x="3436973" y="1046836"/>
            <a:ext cx="1924050" cy="1100667"/>
          </a:xfrm>
          <a:ln>
            <a:noFill/>
          </a:ln>
        </p:spPr>
        <p:txBody>
          <a:bodyPr>
            <a:normAutofit/>
          </a:bodyPr>
          <a:lstStyle>
            <a:lvl1pPr algn="ctr">
              <a:defRPr sz="1000" b="1" i="0">
                <a:solidFill>
                  <a:schemeClr val="bg1"/>
                </a:solidFill>
                <a:latin typeface="Amazon Ember" charset="0"/>
                <a:ea typeface="Amazon Ember" charset="0"/>
                <a:cs typeface="Amazon Ember" charset="0"/>
              </a:defRPr>
            </a:lvl1pPr>
          </a:lstStyle>
          <a:p>
            <a:r>
              <a:rPr lang="en-US" dirty="0"/>
              <a:t>Drag picture to placeholder or click icon to add</a:t>
            </a:r>
          </a:p>
        </p:txBody>
      </p:sp>
      <p:sp>
        <p:nvSpPr>
          <p:cNvPr id="11" name="Picture Placeholder 2"/>
          <p:cNvSpPr>
            <a:spLocks noGrp="1"/>
          </p:cNvSpPr>
          <p:nvPr>
            <p:ph type="pic" sz="quarter" idx="22"/>
          </p:nvPr>
        </p:nvSpPr>
        <p:spPr>
          <a:xfrm>
            <a:off x="6582639" y="1046836"/>
            <a:ext cx="1924050" cy="1100667"/>
          </a:xfrm>
          <a:ln>
            <a:noFill/>
          </a:ln>
        </p:spPr>
        <p:txBody>
          <a:bodyPr>
            <a:normAutofit/>
          </a:bodyPr>
          <a:lstStyle>
            <a:lvl1pPr algn="ctr">
              <a:defRPr sz="1000" b="1" i="0">
                <a:solidFill>
                  <a:schemeClr val="bg1"/>
                </a:solidFill>
                <a:latin typeface="Amazon Ember" charset="0"/>
                <a:ea typeface="Amazon Ember" charset="0"/>
                <a:cs typeface="Amazon Ember" charset="0"/>
              </a:defRPr>
            </a:lvl1pPr>
          </a:lstStyle>
          <a:p>
            <a:r>
              <a:rPr lang="en-US" dirty="0"/>
              <a:t>Drag picture to placeholder or click icon to add</a:t>
            </a:r>
          </a:p>
        </p:txBody>
      </p:sp>
      <p:sp>
        <p:nvSpPr>
          <p:cNvPr id="12" name="Picture Placeholder 2"/>
          <p:cNvSpPr>
            <a:spLocks noGrp="1"/>
          </p:cNvSpPr>
          <p:nvPr>
            <p:ph type="pic" sz="quarter" idx="23"/>
          </p:nvPr>
        </p:nvSpPr>
        <p:spPr>
          <a:xfrm>
            <a:off x="297604" y="2900910"/>
            <a:ext cx="1924050" cy="1100667"/>
          </a:xfrm>
          <a:ln>
            <a:noFill/>
          </a:ln>
        </p:spPr>
        <p:txBody>
          <a:bodyPr>
            <a:normAutofit/>
          </a:bodyPr>
          <a:lstStyle>
            <a:lvl1pPr algn="ctr">
              <a:defRPr sz="1000" b="1" i="0">
                <a:solidFill>
                  <a:schemeClr val="bg1"/>
                </a:solidFill>
                <a:latin typeface="Amazon Ember" charset="0"/>
                <a:ea typeface="Amazon Ember" charset="0"/>
                <a:cs typeface="Amazon Ember" charset="0"/>
              </a:defRPr>
            </a:lvl1pPr>
          </a:lstStyle>
          <a:p>
            <a:r>
              <a:rPr lang="en-US" dirty="0"/>
              <a:t>Drag picture to placeholder or click icon to add</a:t>
            </a:r>
          </a:p>
        </p:txBody>
      </p:sp>
      <p:sp>
        <p:nvSpPr>
          <p:cNvPr id="13" name="Picture Placeholder 2"/>
          <p:cNvSpPr>
            <a:spLocks noGrp="1"/>
          </p:cNvSpPr>
          <p:nvPr>
            <p:ph type="pic" sz="quarter" idx="24"/>
          </p:nvPr>
        </p:nvSpPr>
        <p:spPr>
          <a:xfrm>
            <a:off x="3436973" y="2900910"/>
            <a:ext cx="1924050" cy="1100667"/>
          </a:xfrm>
          <a:ln>
            <a:noFill/>
          </a:ln>
        </p:spPr>
        <p:txBody>
          <a:bodyPr>
            <a:normAutofit/>
          </a:bodyPr>
          <a:lstStyle>
            <a:lvl1pPr algn="ctr">
              <a:defRPr sz="1000" b="1" i="0">
                <a:solidFill>
                  <a:schemeClr val="bg1"/>
                </a:solidFill>
                <a:latin typeface="Amazon Ember" charset="0"/>
                <a:ea typeface="Amazon Ember" charset="0"/>
                <a:cs typeface="Amazon Ember" charset="0"/>
              </a:defRPr>
            </a:lvl1pPr>
          </a:lstStyle>
          <a:p>
            <a:r>
              <a:rPr lang="en-US" dirty="0"/>
              <a:t>Drag picture to placeholder or click icon to add</a:t>
            </a:r>
          </a:p>
        </p:txBody>
      </p:sp>
      <p:sp>
        <p:nvSpPr>
          <p:cNvPr id="14" name="Picture Placeholder 2"/>
          <p:cNvSpPr>
            <a:spLocks noGrp="1"/>
          </p:cNvSpPr>
          <p:nvPr>
            <p:ph type="pic" sz="quarter" idx="25"/>
          </p:nvPr>
        </p:nvSpPr>
        <p:spPr>
          <a:xfrm>
            <a:off x="6582639" y="2900910"/>
            <a:ext cx="1924050" cy="1100667"/>
          </a:xfrm>
          <a:ln>
            <a:noFill/>
          </a:ln>
        </p:spPr>
        <p:txBody>
          <a:bodyPr>
            <a:normAutofit/>
          </a:bodyPr>
          <a:lstStyle>
            <a:lvl1pPr algn="ctr">
              <a:defRPr sz="1000" b="1" i="0">
                <a:solidFill>
                  <a:schemeClr val="bg1"/>
                </a:solidFill>
                <a:latin typeface="Amazon Ember" charset="0"/>
                <a:ea typeface="Amazon Ember" charset="0"/>
                <a:cs typeface="Amazon Ember" charset="0"/>
              </a:defRPr>
            </a:lvl1pPr>
          </a:lstStyle>
          <a:p>
            <a:r>
              <a:rPr lang="en-US" dirty="0"/>
              <a:t>Drag picture to placeholder or click icon to add</a:t>
            </a:r>
          </a:p>
        </p:txBody>
      </p:sp>
    </p:spTree>
    <p:extLst>
      <p:ext uri="{BB962C8B-B14F-4D97-AF65-F5344CB8AC3E}">
        <p14:creationId xmlns:p14="http://schemas.microsoft.com/office/powerpoint/2010/main" val="3273093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itle 2"/>
          <p:cNvSpPr>
            <a:spLocks noGrp="1"/>
          </p:cNvSpPr>
          <p:nvPr>
            <p:ph type="title"/>
          </p:nvPr>
        </p:nvSpPr>
        <p:spPr>
          <a:xfrm>
            <a:off x="310896" y="2286000"/>
            <a:ext cx="8205304" cy="753533"/>
          </a:xfrm>
          <a:prstGeom prst="rect">
            <a:avLst/>
          </a:prstGeom>
        </p:spPr>
        <p:txBody>
          <a:bodyPr anchor="b" anchorCtr="0"/>
          <a:lstStyle>
            <a:lvl1pPr>
              <a:defRPr sz="3200">
                <a:solidFill>
                  <a:schemeClr val="bg1"/>
                </a:solidFill>
              </a:defRPr>
            </a:lvl1pPr>
          </a:lstStyle>
          <a:p>
            <a:r>
              <a:rPr lang="en-US" dirty="0"/>
              <a:t>Click to edit Master title style</a:t>
            </a:r>
          </a:p>
        </p:txBody>
      </p:sp>
      <p:sp>
        <p:nvSpPr>
          <p:cNvPr id="10" name="Text Placeholder 9"/>
          <p:cNvSpPr>
            <a:spLocks noGrp="1"/>
          </p:cNvSpPr>
          <p:nvPr>
            <p:ph type="body" sz="quarter" idx="10" hasCustomPrompt="1"/>
          </p:nvPr>
        </p:nvSpPr>
        <p:spPr>
          <a:xfrm>
            <a:off x="310896" y="3039533"/>
            <a:ext cx="5372100" cy="500063"/>
          </a:xfrm>
        </p:spPr>
        <p:txBody>
          <a:bodyPr/>
          <a:lstStyle>
            <a:lvl1pPr>
              <a:defRPr sz="1000" b="1" i="0">
                <a:latin typeface="Amazon Ember" charset="0"/>
                <a:ea typeface="Amazon Ember" charset="0"/>
                <a:cs typeface="Amazon Ember" charset="0"/>
              </a:defRPr>
            </a:lvl1pPr>
          </a:lstStyle>
          <a:p>
            <a:pPr lvl="0"/>
            <a:r>
              <a:rPr lang="en-US" dirty="0"/>
              <a:t>CLICK TO EDIT MASTER TEXT STYLES</a:t>
            </a:r>
          </a:p>
        </p:txBody>
      </p:sp>
    </p:spTree>
    <p:extLst>
      <p:ext uri="{BB962C8B-B14F-4D97-AF65-F5344CB8AC3E}">
        <p14:creationId xmlns:p14="http://schemas.microsoft.com/office/powerpoint/2010/main" val="544756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19" y="1371600"/>
            <a:ext cx="7371081" cy="3640666"/>
          </a:xfrm>
        </p:spPr>
        <p:txBody>
          <a:bodyPr/>
          <a:lstStyle>
            <a:lvl1pPr marL="0" indent="0">
              <a:buNone/>
              <a:defRPr>
                <a:solidFill>
                  <a:schemeClr val="bg1"/>
                </a:solidFill>
              </a:defRPr>
            </a:lvl1pPr>
            <a:lvl2pPr marL="742950" indent="-285750">
              <a:buFont typeface="Arial"/>
              <a:buChar char="•"/>
              <a:defRPr>
                <a:solidFill>
                  <a:schemeClr val="bg1"/>
                </a:solidFill>
              </a:defRPr>
            </a:lvl2pPr>
            <a:lvl3pPr marL="1143000" indent="-228600">
              <a:buFont typeface="Arial"/>
              <a:buChar cha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8459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p:cNvSpPr/>
          <p:nvPr userDrawn="1"/>
        </p:nvSpPr>
        <p:spPr>
          <a:xfrm>
            <a:off x="0" y="836341"/>
            <a:ext cx="9144000" cy="430715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4" name="Content Placeholder 2"/>
          <p:cNvSpPr>
            <a:spLocks noGrp="1"/>
          </p:cNvSpPr>
          <p:nvPr>
            <p:ph idx="1"/>
          </p:nvPr>
        </p:nvSpPr>
        <p:spPr>
          <a:xfrm>
            <a:off x="274319" y="969263"/>
            <a:ext cx="8624147" cy="4043003"/>
          </a:xfrm>
        </p:spPr>
        <p:txBody>
          <a:bodyPr/>
          <a:lstStyle>
            <a:lvl1pPr marL="0" indent="0">
              <a:buNone/>
              <a:defRPr>
                <a:solidFill>
                  <a:schemeClr val="tx1"/>
                </a:solidFill>
              </a:defRPr>
            </a:lvl1pPr>
            <a:lvl2pPr marL="742950" indent="-285750">
              <a:buFont typeface="Arial"/>
              <a:buChar char="•"/>
              <a:defRPr>
                <a:solidFill>
                  <a:schemeClr val="tx1"/>
                </a:solidFill>
              </a:defRPr>
            </a:lvl2pPr>
            <a:lvl3pPr marL="1143000" indent="-228600">
              <a:buFont typeface="Arial"/>
              <a:buChar cha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3001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Rectangle 3"/>
          <p:cNvSpPr/>
          <p:nvPr userDrawn="1"/>
        </p:nvSpPr>
        <p:spPr>
          <a:xfrm>
            <a:off x="0" y="836341"/>
            <a:ext cx="9144000" cy="430715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 name="Content Placeholder 2"/>
          <p:cNvSpPr>
            <a:spLocks noGrp="1"/>
          </p:cNvSpPr>
          <p:nvPr>
            <p:ph idx="1"/>
          </p:nvPr>
        </p:nvSpPr>
        <p:spPr>
          <a:xfrm>
            <a:off x="274319" y="965201"/>
            <a:ext cx="8624147" cy="4047065"/>
          </a:xfrm>
        </p:spPr>
        <p:txBody>
          <a:bodyPr/>
          <a:lstStyle>
            <a:lvl1pPr marL="0" indent="0">
              <a:buNone/>
              <a:defRPr>
                <a:solidFill>
                  <a:schemeClr val="bg1"/>
                </a:solidFill>
              </a:defRPr>
            </a:lvl1pPr>
            <a:lvl2pPr marL="742950" indent="-285750">
              <a:buFont typeface="Arial"/>
              <a:buChar char="•"/>
              <a:defRPr>
                <a:solidFill>
                  <a:schemeClr val="bg1"/>
                </a:solidFill>
              </a:defRPr>
            </a:lvl2pPr>
            <a:lvl3pPr marL="1143000" indent="-228600">
              <a:buFont typeface="Arial"/>
              <a:buChar cha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99560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6" name="Content Placeholder 3"/>
          <p:cNvSpPr>
            <a:spLocks noGrp="1"/>
          </p:cNvSpPr>
          <p:nvPr>
            <p:ph sz="quarter" idx="11" hasCustomPrompt="1"/>
          </p:nvPr>
        </p:nvSpPr>
        <p:spPr>
          <a:xfrm>
            <a:off x="274320" y="1320800"/>
            <a:ext cx="8607213" cy="3331534"/>
          </a:xfrm>
          <a:noFill/>
        </p:spPr>
        <p:txBody>
          <a:bodyPr/>
          <a:lstStyle>
            <a:lvl1pPr marL="0" indent="0">
              <a:buNone/>
              <a:defRPr lang="en-US" sz="1100">
                <a:solidFill>
                  <a:schemeClr val="bg1"/>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968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Rectangle 2"/>
          <p:cNvSpPr/>
          <p:nvPr userDrawn="1"/>
        </p:nvSpPr>
        <p:spPr>
          <a:xfrm>
            <a:off x="0" y="836341"/>
            <a:ext cx="9144000" cy="430715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4" name="Content Placeholder 3"/>
          <p:cNvSpPr>
            <a:spLocks noGrp="1"/>
          </p:cNvSpPr>
          <p:nvPr>
            <p:ph sz="quarter" idx="11" hasCustomPrompt="1"/>
          </p:nvPr>
        </p:nvSpPr>
        <p:spPr>
          <a:xfrm>
            <a:off x="274320" y="959819"/>
            <a:ext cx="8607213" cy="3692515"/>
          </a:xfrm>
          <a:noFill/>
        </p:spPr>
        <p:txBody>
          <a:bodyPr/>
          <a:lstStyle>
            <a:lvl1pPr marL="0" indent="0">
              <a:buNone/>
              <a:defRPr lang="en-US" sz="1100">
                <a:solidFill>
                  <a:schemeClr val="tx1"/>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60174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Rectangle 2"/>
          <p:cNvSpPr/>
          <p:nvPr userDrawn="1"/>
        </p:nvSpPr>
        <p:spPr>
          <a:xfrm>
            <a:off x="0" y="836341"/>
            <a:ext cx="9144000" cy="430715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4" name="Content Placeholder 3"/>
          <p:cNvSpPr>
            <a:spLocks noGrp="1"/>
          </p:cNvSpPr>
          <p:nvPr>
            <p:ph sz="quarter" idx="11" hasCustomPrompt="1"/>
          </p:nvPr>
        </p:nvSpPr>
        <p:spPr>
          <a:xfrm>
            <a:off x="274320" y="959819"/>
            <a:ext cx="8607213" cy="3692515"/>
          </a:xfrm>
          <a:noFill/>
        </p:spPr>
        <p:txBody>
          <a:bodyPr/>
          <a:lstStyle>
            <a:lvl1pPr marL="0" indent="0">
              <a:buNone/>
              <a:defRPr lang="en-US" sz="1100">
                <a:solidFill>
                  <a:schemeClr val="bg1"/>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75647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277861" y="1969202"/>
            <a:ext cx="7772400" cy="930105"/>
          </a:xfrm>
          <a:prstGeom prst="rect">
            <a:avLst/>
          </a:prstGeom>
          <a:solidFill>
            <a:schemeClr val="tx1"/>
          </a:solidFill>
        </p:spPr>
        <p:txBody>
          <a:bodyPr anchor="ctr">
            <a:noAutofit/>
          </a:bodyPr>
          <a:lstStyle>
            <a:lvl1pPr algn="l">
              <a:defRPr sz="4000" b="0" i="0" cap="none">
                <a:solidFill>
                  <a:schemeClr val="bg1"/>
                </a:solidFill>
                <a:latin typeface="Amazon Ember Light" charset="0"/>
                <a:ea typeface="Amazon Ember Light" charset="0"/>
                <a:cs typeface="Amazon Ember Light" charset="0"/>
              </a:defRPr>
            </a:lvl1pPr>
          </a:lstStyle>
          <a:p>
            <a:r>
              <a:rPr lang="en-US"/>
              <a:t>Click to edit Master title style</a:t>
            </a:r>
            <a:endParaRPr lang="en-US" dirty="0"/>
          </a:p>
        </p:txBody>
      </p:sp>
    </p:spTree>
    <p:extLst>
      <p:ext uri="{BB962C8B-B14F-4D97-AF65-F5344CB8AC3E}">
        <p14:creationId xmlns:p14="http://schemas.microsoft.com/office/powerpoint/2010/main" val="2124837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1329267"/>
            <a:ext cx="6248400" cy="334433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Box 5"/>
          <p:cNvSpPr txBox="1"/>
          <p:nvPr userDrawn="1"/>
        </p:nvSpPr>
        <p:spPr>
          <a:xfrm>
            <a:off x="1871133" y="-753533"/>
            <a:ext cx="248786" cy="369332"/>
          </a:xfrm>
          <a:prstGeom prst="rect">
            <a:avLst/>
          </a:prstGeom>
          <a:noFill/>
        </p:spPr>
        <p:txBody>
          <a:bodyPr wrap="none" rtlCol="0">
            <a:spAutoFit/>
          </a:bodyPr>
          <a:lstStyle/>
          <a:p>
            <a:r>
              <a:rPr lang="en-US" dirty="0"/>
              <a:t> </a:t>
            </a:r>
          </a:p>
        </p:txBody>
      </p:sp>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93" r:id="rId2"/>
    <p:sldLayoutId id="2147483676" r:id="rId3"/>
    <p:sldLayoutId id="2147483694" r:id="rId4"/>
    <p:sldLayoutId id="2147483695" r:id="rId5"/>
    <p:sldLayoutId id="2147483692" r:id="rId6"/>
    <p:sldLayoutId id="2147483696" r:id="rId7"/>
    <p:sldLayoutId id="2147483697" r:id="rId8"/>
    <p:sldLayoutId id="2147483677" r:id="rId9"/>
    <p:sldLayoutId id="2147483678" r:id="rId10"/>
    <p:sldLayoutId id="2147483679" r:id="rId11"/>
    <p:sldLayoutId id="2147483689" r:id="rId12"/>
    <p:sldLayoutId id="2147483690" r:id="rId13"/>
    <p:sldLayoutId id="2147483691" r:id="rId14"/>
  </p:sldLayoutIdLst>
  <p:txStyles>
    <p:titleStyle>
      <a:lvl1pPr algn="l" defTabSz="457200" rtl="0" eaLnBrk="1" latinLnBrk="0" hangingPunct="1">
        <a:spcBef>
          <a:spcPct val="0"/>
        </a:spcBef>
        <a:buNone/>
        <a:defRPr sz="2800" b="0" i="0" kern="1200" spc="0">
          <a:solidFill>
            <a:schemeClr val="bg1"/>
          </a:solidFill>
          <a:latin typeface="Amazon Ember Light" charset="0"/>
          <a:ea typeface="Amazon Ember Light" charset="0"/>
          <a:cs typeface="Amazon Ember Light" charset="0"/>
        </a:defRPr>
      </a:lvl1pPr>
    </p:titleStyle>
    <p:bodyStyle>
      <a:lvl1pPr marL="0" indent="0" algn="l" defTabSz="457200" rtl="0" eaLnBrk="1" latinLnBrk="0" hangingPunct="1">
        <a:spcBef>
          <a:spcPct val="20000"/>
        </a:spcBef>
        <a:buFontTx/>
        <a:buNone/>
        <a:defRPr sz="2000" b="0" i="0" kern="1200">
          <a:solidFill>
            <a:schemeClr val="bg1"/>
          </a:solidFill>
          <a:latin typeface="Amazon Ember Light" charset="0"/>
          <a:ea typeface="Amazon Ember Light" charset="0"/>
          <a:cs typeface="Amazon Ember Light" charset="0"/>
        </a:defRPr>
      </a:lvl1pPr>
      <a:lvl2pPr marL="742950" indent="-285750" algn="l" defTabSz="457200" rtl="0" eaLnBrk="1" latinLnBrk="0" hangingPunct="1">
        <a:spcBef>
          <a:spcPct val="20000"/>
        </a:spcBef>
        <a:buFont typeface="Arial"/>
        <a:buChar char="•"/>
        <a:defRPr sz="1600" b="0" i="0" kern="1200">
          <a:solidFill>
            <a:schemeClr val="bg1"/>
          </a:solidFill>
          <a:latin typeface="Amazon Ember Light" charset="0"/>
          <a:ea typeface="Amazon Ember Light" charset="0"/>
          <a:cs typeface="Amazon Ember Light" charset="0"/>
        </a:defRPr>
      </a:lvl2pPr>
      <a:lvl3pPr marL="1143000" indent="-228600" algn="l" defTabSz="457200" rtl="0" eaLnBrk="1" latinLnBrk="0" hangingPunct="1">
        <a:spcBef>
          <a:spcPct val="20000"/>
        </a:spcBef>
        <a:buFont typeface="Arial"/>
        <a:buChar char="•"/>
        <a:defRPr sz="1600" b="0" i="0" kern="1200">
          <a:solidFill>
            <a:schemeClr val="bg1"/>
          </a:solidFill>
          <a:latin typeface="Amazon Ember Light" charset="0"/>
          <a:ea typeface="Amazon Ember Light" charset="0"/>
          <a:cs typeface="Amazon Ember Light" charset="0"/>
        </a:defRPr>
      </a:lvl3pPr>
      <a:lvl4pPr marL="1600200" indent="-228600" algn="l" defTabSz="457200" rtl="0" eaLnBrk="1" latinLnBrk="0" hangingPunct="1">
        <a:spcBef>
          <a:spcPct val="20000"/>
        </a:spcBef>
        <a:buFont typeface="Arial"/>
        <a:buChar char="–"/>
        <a:defRPr sz="1600" b="0" i="0" kern="1200">
          <a:solidFill>
            <a:schemeClr val="bg1"/>
          </a:solidFill>
          <a:latin typeface="Amazon Ember Light" charset="0"/>
          <a:ea typeface="Amazon Ember Light" charset="0"/>
          <a:cs typeface="Amazon Ember Light" charset="0"/>
        </a:defRPr>
      </a:lvl4pPr>
      <a:lvl5pPr marL="2057400" indent="-228600" algn="l" defTabSz="457200" rtl="0" eaLnBrk="1" latinLnBrk="0" hangingPunct="1">
        <a:spcBef>
          <a:spcPct val="20000"/>
        </a:spcBef>
        <a:buFont typeface="Arial"/>
        <a:buChar char="»"/>
        <a:defRPr sz="1600" b="0" i="0" kern="1200">
          <a:solidFill>
            <a:schemeClr val="bg1"/>
          </a:solidFill>
          <a:latin typeface="Amazon Ember Light" charset="0"/>
          <a:ea typeface="Amazon Ember Light" charset="0"/>
          <a:cs typeface="Amazon Ember Light"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www.bridgei2i.com/" TargetMode="External"/><Relationship Id="rId2" Type="http://schemas.openxmlformats.org/officeDocument/2006/relationships/hyperlink" Target="mailto:sekhar.rangam@bridgei2i.com" TargetMode="External"/><Relationship Id="rId1" Type="http://schemas.openxmlformats.org/officeDocument/2006/relationships/slideLayout" Target="../slideLayouts/slideLayout3.xml"/><Relationship Id="rId4" Type="http://schemas.openxmlformats.org/officeDocument/2006/relationships/hyperlink" Target="https://www.linkedin.com/in/sekharranga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310896" y="2396066"/>
            <a:ext cx="7652486" cy="744537"/>
          </a:xfrm>
        </p:spPr>
        <p:txBody>
          <a:bodyPr/>
          <a:lstStyle/>
          <a:p>
            <a:r>
              <a:rPr lang="en-US" dirty="0">
                <a:cs typeface="Lato Black"/>
              </a:rPr>
              <a:t>Sekhar Rangam</a:t>
            </a:r>
          </a:p>
          <a:p>
            <a:r>
              <a:rPr lang="en-US" sz="2400" dirty="0"/>
              <a:t>Technical Architect</a:t>
            </a:r>
          </a:p>
          <a:p>
            <a:r>
              <a:rPr lang="en-US" sz="2400" dirty="0"/>
              <a:t>Bridgei2i Analytics Solutions</a:t>
            </a:r>
          </a:p>
        </p:txBody>
      </p:sp>
      <p:sp>
        <p:nvSpPr>
          <p:cNvPr id="5" name="Text Placeholder 4"/>
          <p:cNvSpPr>
            <a:spLocks noGrp="1"/>
          </p:cNvSpPr>
          <p:nvPr>
            <p:ph type="body" sz="quarter" idx="15"/>
          </p:nvPr>
        </p:nvSpPr>
        <p:spPr/>
        <p:txBody>
          <a:bodyPr/>
          <a:lstStyle/>
          <a:p>
            <a:r>
              <a:rPr lang="en-US" dirty="0"/>
              <a:t>PRESENTER  |  27-July-2019</a:t>
            </a:r>
          </a:p>
        </p:txBody>
      </p:sp>
    </p:spTree>
    <p:extLst>
      <p:ext uri="{BB962C8B-B14F-4D97-AF65-F5344CB8AC3E}">
        <p14:creationId xmlns:p14="http://schemas.microsoft.com/office/powerpoint/2010/main" val="1499047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2119" y="1144016"/>
            <a:ext cx="8476488" cy="786384"/>
          </a:xfrm>
          <a:prstGeom prst="rect">
            <a:avLst/>
          </a:prstGeom>
        </p:spPr>
        <p:txBody>
          <a:bodyPr/>
          <a:lstStyle/>
          <a:p>
            <a:r>
              <a:rPr lang="en-US" sz="2400" b="1" dirty="0"/>
              <a:t>AWS IoT Key features</a:t>
            </a:r>
            <a:br>
              <a:rPr lang="en-US" sz="2400" b="1" dirty="0"/>
            </a:br>
            <a:endParaRPr lang="en-US" sz="2400" dirty="0"/>
          </a:p>
        </p:txBody>
      </p:sp>
      <p:sp>
        <p:nvSpPr>
          <p:cNvPr id="3" name="Content Placeholder 2"/>
          <p:cNvSpPr>
            <a:spLocks noGrp="1"/>
          </p:cNvSpPr>
          <p:nvPr>
            <p:ph sz="half" idx="1"/>
          </p:nvPr>
        </p:nvSpPr>
        <p:spPr>
          <a:xfrm>
            <a:off x="558800" y="1918825"/>
            <a:ext cx="2456543" cy="2475614"/>
          </a:xfrm>
        </p:spPr>
        <p:txBody>
          <a:bodyPr>
            <a:noAutofit/>
          </a:bodyPr>
          <a:lstStyle/>
          <a:p>
            <a:r>
              <a:rPr lang="en-US" b="1" dirty="0"/>
              <a:t>Device Gateway</a:t>
            </a:r>
          </a:p>
          <a:p>
            <a:endParaRPr lang="en-US" dirty="0"/>
          </a:p>
          <a:p>
            <a:r>
              <a:rPr lang="en-US" dirty="0"/>
              <a:t>The Device Gateway serves as the entry point for IoT devices connecting to AWS. The Device Gateway manages all active device connections and ensure that devices are able to securely and efficiently communicate with AWS IoT Core.</a:t>
            </a:r>
          </a:p>
          <a:p>
            <a:endParaRPr lang="en-US" dirty="0"/>
          </a:p>
        </p:txBody>
      </p:sp>
      <p:sp>
        <p:nvSpPr>
          <p:cNvPr id="4" name="Content Placeholder 3"/>
          <p:cNvSpPr>
            <a:spLocks noGrp="1"/>
          </p:cNvSpPr>
          <p:nvPr>
            <p:ph sz="half" idx="10"/>
          </p:nvPr>
        </p:nvSpPr>
        <p:spPr>
          <a:xfrm>
            <a:off x="3440551" y="1930400"/>
            <a:ext cx="2456543" cy="2475614"/>
          </a:xfrm>
        </p:spPr>
        <p:txBody>
          <a:bodyPr>
            <a:normAutofit fontScale="92500" lnSpcReduction="20000"/>
          </a:bodyPr>
          <a:lstStyle/>
          <a:p>
            <a:r>
              <a:rPr lang="en-US" sz="2000" b="1" dirty="0"/>
              <a:t>Message Broker</a:t>
            </a:r>
          </a:p>
          <a:p>
            <a:endParaRPr lang="en-US" sz="2000" dirty="0"/>
          </a:p>
          <a:p>
            <a:r>
              <a:rPr lang="en-US" sz="2000" dirty="0"/>
              <a:t> </a:t>
            </a:r>
            <a:r>
              <a:rPr lang="en-US" sz="1700" dirty="0"/>
              <a:t>The Message Broker is a high throughput pub/sub message broker that securely transmits messages to and from all of your IoT devices and applications with low latency.</a:t>
            </a:r>
          </a:p>
          <a:p>
            <a:endParaRPr lang="en-US" sz="2000" dirty="0"/>
          </a:p>
        </p:txBody>
      </p:sp>
      <p:sp>
        <p:nvSpPr>
          <p:cNvPr id="5" name="Content Placeholder 4"/>
          <p:cNvSpPr>
            <a:spLocks noGrp="1"/>
          </p:cNvSpPr>
          <p:nvPr>
            <p:ph sz="half" idx="11"/>
          </p:nvPr>
        </p:nvSpPr>
        <p:spPr>
          <a:xfrm>
            <a:off x="6322302" y="1930400"/>
            <a:ext cx="2456543" cy="2475614"/>
          </a:xfrm>
        </p:spPr>
        <p:txBody>
          <a:bodyPr>
            <a:normAutofit/>
          </a:bodyPr>
          <a:lstStyle/>
          <a:p>
            <a:r>
              <a:rPr lang="en-US" sz="1700" b="1" dirty="0"/>
              <a:t>Certificate Authority</a:t>
            </a:r>
          </a:p>
          <a:p>
            <a:endParaRPr lang="en-US" dirty="0"/>
          </a:p>
          <a:p>
            <a:r>
              <a:rPr lang="en-US" dirty="0"/>
              <a:t>AWS IoT Core provides mutual authentication and encryption at all points of connection</a:t>
            </a:r>
          </a:p>
          <a:p>
            <a:endParaRPr lang="en-US" dirty="0"/>
          </a:p>
        </p:txBody>
      </p:sp>
    </p:spTree>
    <p:extLst>
      <p:ext uri="{BB962C8B-B14F-4D97-AF65-F5344CB8AC3E}">
        <p14:creationId xmlns:p14="http://schemas.microsoft.com/office/powerpoint/2010/main" val="4033552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2119" y="1144016"/>
            <a:ext cx="8476488" cy="786384"/>
          </a:xfrm>
          <a:prstGeom prst="rect">
            <a:avLst/>
          </a:prstGeom>
        </p:spPr>
        <p:txBody>
          <a:bodyPr/>
          <a:lstStyle/>
          <a:p>
            <a:r>
              <a:rPr lang="en-US" sz="2400" b="1" dirty="0"/>
              <a:t>AWS IoT Key features</a:t>
            </a:r>
            <a:endParaRPr lang="en-US" sz="2400" dirty="0"/>
          </a:p>
        </p:txBody>
      </p:sp>
      <p:sp>
        <p:nvSpPr>
          <p:cNvPr id="3" name="Content Placeholder 2"/>
          <p:cNvSpPr>
            <a:spLocks noGrp="1"/>
          </p:cNvSpPr>
          <p:nvPr>
            <p:ph sz="half" idx="1"/>
          </p:nvPr>
        </p:nvSpPr>
        <p:spPr>
          <a:xfrm>
            <a:off x="558800" y="1930399"/>
            <a:ext cx="2456543" cy="2861519"/>
          </a:xfrm>
        </p:spPr>
        <p:txBody>
          <a:bodyPr>
            <a:normAutofit fontScale="70000" lnSpcReduction="20000"/>
          </a:bodyPr>
          <a:lstStyle/>
          <a:p>
            <a:r>
              <a:rPr lang="en-US" sz="2300" b="1" dirty="0"/>
              <a:t>Device Shadow</a:t>
            </a:r>
          </a:p>
          <a:p>
            <a:endParaRPr lang="en-US" dirty="0"/>
          </a:p>
          <a:p>
            <a:r>
              <a:rPr lang="en-US" sz="2300" dirty="0"/>
              <a:t>With AWS IoT Core, you can create a persistent, virtual version, or Device Shadow, of each device that includes the device’s latest state so that applications or other devices can read messages and interact with the device</a:t>
            </a:r>
          </a:p>
          <a:p>
            <a:r>
              <a:rPr lang="en-US" dirty="0"/>
              <a:t>	</a:t>
            </a:r>
          </a:p>
          <a:p>
            <a:endParaRPr lang="en-US" dirty="0"/>
          </a:p>
        </p:txBody>
      </p:sp>
      <p:sp>
        <p:nvSpPr>
          <p:cNvPr id="4" name="Content Placeholder 3"/>
          <p:cNvSpPr>
            <a:spLocks noGrp="1"/>
          </p:cNvSpPr>
          <p:nvPr>
            <p:ph sz="half" idx="10"/>
          </p:nvPr>
        </p:nvSpPr>
        <p:spPr>
          <a:xfrm>
            <a:off x="3440551" y="1930400"/>
            <a:ext cx="2456543" cy="2475614"/>
          </a:xfrm>
        </p:spPr>
        <p:txBody>
          <a:bodyPr>
            <a:normAutofit lnSpcReduction="10000"/>
          </a:bodyPr>
          <a:lstStyle/>
          <a:p>
            <a:r>
              <a:rPr lang="en-US" b="1" dirty="0"/>
              <a:t>Rule Engine</a:t>
            </a:r>
          </a:p>
          <a:p>
            <a:endParaRPr lang="en-US" dirty="0"/>
          </a:p>
          <a:p>
            <a:r>
              <a:rPr lang="en-US" dirty="0"/>
              <a:t>The Rules Engine evaluates inbound messages published into AWS IoT Core and transforms and delivers them to another device or a cloud service, based on business rules you define</a:t>
            </a:r>
          </a:p>
          <a:p>
            <a:endParaRPr lang="en-US" dirty="0"/>
          </a:p>
          <a:p>
            <a:endParaRPr lang="en-US" dirty="0"/>
          </a:p>
        </p:txBody>
      </p:sp>
      <p:sp>
        <p:nvSpPr>
          <p:cNvPr id="5" name="Content Placeholder 4"/>
          <p:cNvSpPr>
            <a:spLocks noGrp="1"/>
          </p:cNvSpPr>
          <p:nvPr>
            <p:ph sz="half" idx="11"/>
          </p:nvPr>
        </p:nvSpPr>
        <p:spPr>
          <a:xfrm>
            <a:off x="6322302" y="1930400"/>
            <a:ext cx="2456543" cy="2475614"/>
          </a:xfrm>
        </p:spPr>
        <p:txBody>
          <a:bodyPr>
            <a:normAutofit/>
          </a:bodyPr>
          <a:lstStyle/>
          <a:p>
            <a:r>
              <a:rPr lang="en-US" b="1" dirty="0"/>
              <a:t>The AWS IoT Device SDK</a:t>
            </a:r>
          </a:p>
          <a:p>
            <a:endParaRPr lang="en-US" dirty="0"/>
          </a:p>
          <a:p>
            <a:r>
              <a:rPr lang="en-US" dirty="0"/>
              <a:t>Helps you easily and quickly connect your hardware device or your mobile application to AWS IoT Core using the MQTT, HTTP, or WebSocket's protocols</a:t>
            </a:r>
          </a:p>
          <a:p>
            <a:endParaRPr lang="en-US" dirty="0"/>
          </a:p>
        </p:txBody>
      </p:sp>
    </p:spTree>
    <p:extLst>
      <p:ext uri="{BB962C8B-B14F-4D97-AF65-F5344CB8AC3E}">
        <p14:creationId xmlns:p14="http://schemas.microsoft.com/office/powerpoint/2010/main" val="3287550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3652" y="1300479"/>
            <a:ext cx="8624146" cy="782320"/>
          </a:xfrm>
          <a:prstGeom prst="rect">
            <a:avLst/>
          </a:prstGeom>
        </p:spPr>
        <p:txBody>
          <a:bodyPr/>
          <a:lstStyle/>
          <a:p>
            <a:r>
              <a:rPr lang="en-US" sz="2400" dirty="0"/>
              <a:t>Message Broker</a:t>
            </a:r>
          </a:p>
        </p:txBody>
      </p:sp>
      <p:sp>
        <p:nvSpPr>
          <p:cNvPr id="3" name="Content Placeholder 2"/>
          <p:cNvSpPr>
            <a:spLocks noGrp="1"/>
          </p:cNvSpPr>
          <p:nvPr>
            <p:ph idx="1"/>
          </p:nvPr>
        </p:nvSpPr>
        <p:spPr>
          <a:xfrm>
            <a:off x="443652" y="1972732"/>
            <a:ext cx="7371081" cy="3039533"/>
          </a:xfrm>
        </p:spPr>
        <p:txBody>
          <a:bodyPr/>
          <a:lstStyle/>
          <a:p>
            <a:endParaRPr lang="en-US" sz="1600" dirty="0"/>
          </a:p>
        </p:txBody>
      </p:sp>
    </p:spTree>
    <p:extLst>
      <p:ext uri="{BB962C8B-B14F-4D97-AF65-F5344CB8AC3E}">
        <p14:creationId xmlns:p14="http://schemas.microsoft.com/office/powerpoint/2010/main" val="1273609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3652" y="1300479"/>
            <a:ext cx="8624146" cy="782320"/>
          </a:xfrm>
          <a:prstGeom prst="rect">
            <a:avLst/>
          </a:prstGeom>
        </p:spPr>
        <p:txBody>
          <a:bodyPr/>
          <a:lstStyle/>
          <a:p>
            <a:r>
              <a:rPr lang="en-US" sz="2400" dirty="0"/>
              <a:t>Topics</a:t>
            </a:r>
          </a:p>
        </p:txBody>
      </p:sp>
      <p:sp>
        <p:nvSpPr>
          <p:cNvPr id="3" name="Content Placeholder 2"/>
          <p:cNvSpPr>
            <a:spLocks noGrp="1"/>
          </p:cNvSpPr>
          <p:nvPr>
            <p:ph idx="1"/>
          </p:nvPr>
        </p:nvSpPr>
        <p:spPr>
          <a:xfrm>
            <a:off x="443652" y="1972732"/>
            <a:ext cx="7371081" cy="3039533"/>
          </a:xfrm>
        </p:spPr>
        <p:txBody>
          <a:bodyPr/>
          <a:lstStyle/>
          <a:p>
            <a:endParaRPr lang="en-US" sz="1600" dirty="0"/>
          </a:p>
        </p:txBody>
      </p:sp>
    </p:spTree>
    <p:extLst>
      <p:ext uri="{BB962C8B-B14F-4D97-AF65-F5344CB8AC3E}">
        <p14:creationId xmlns:p14="http://schemas.microsoft.com/office/powerpoint/2010/main" val="3393319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3652" y="1300479"/>
            <a:ext cx="8624146" cy="782320"/>
          </a:xfrm>
          <a:prstGeom prst="rect">
            <a:avLst/>
          </a:prstGeom>
        </p:spPr>
        <p:txBody>
          <a:bodyPr/>
          <a:lstStyle/>
          <a:p>
            <a:r>
              <a:rPr lang="en-US" sz="2400" dirty="0"/>
              <a:t>Device Shadow</a:t>
            </a:r>
          </a:p>
        </p:txBody>
      </p:sp>
      <p:sp>
        <p:nvSpPr>
          <p:cNvPr id="3" name="Content Placeholder 2"/>
          <p:cNvSpPr>
            <a:spLocks noGrp="1"/>
          </p:cNvSpPr>
          <p:nvPr>
            <p:ph idx="1"/>
          </p:nvPr>
        </p:nvSpPr>
        <p:spPr>
          <a:xfrm>
            <a:off x="443652" y="1891707"/>
            <a:ext cx="8624146" cy="3039533"/>
          </a:xfrm>
        </p:spPr>
        <p:txBody>
          <a:bodyPr/>
          <a:lstStyle/>
          <a:p>
            <a:r>
              <a:rPr lang="en-US" dirty="0"/>
              <a:t>{ "state": { </a:t>
            </a:r>
          </a:p>
          <a:p>
            <a:r>
              <a:rPr lang="en-US" dirty="0"/>
              <a:t>	"reported": { </a:t>
            </a:r>
          </a:p>
          <a:p>
            <a:r>
              <a:rPr lang="en-US" dirty="0"/>
              <a:t>		"moisture": “85" } </a:t>
            </a:r>
          </a:p>
          <a:p>
            <a:r>
              <a:rPr lang="en-US" dirty="0"/>
              <a:t>	}, </a:t>
            </a:r>
          </a:p>
          <a:p>
            <a:r>
              <a:rPr lang="en-US" dirty="0"/>
              <a:t>	"metadata": { </a:t>
            </a:r>
          </a:p>
          <a:p>
            <a:r>
              <a:rPr lang="en-US" dirty="0"/>
              <a:t>		"reported": { "moisture": { "timestamp": 1539272338 } }</a:t>
            </a:r>
          </a:p>
          <a:p>
            <a:r>
              <a:rPr lang="en-US" dirty="0"/>
              <a:t>	 }, 	</a:t>
            </a:r>
          </a:p>
          <a:p>
            <a:r>
              <a:rPr lang="en-US" dirty="0"/>
              <a:t>	"version": 19, "timestamp": 1539272436 </a:t>
            </a:r>
          </a:p>
          <a:p>
            <a:r>
              <a:rPr lang="en-US" dirty="0"/>
              <a:t>}</a:t>
            </a:r>
            <a:endParaRPr lang="en-US" sz="1600" dirty="0"/>
          </a:p>
        </p:txBody>
      </p:sp>
    </p:spTree>
    <p:extLst>
      <p:ext uri="{BB962C8B-B14F-4D97-AF65-F5344CB8AC3E}">
        <p14:creationId xmlns:p14="http://schemas.microsoft.com/office/powerpoint/2010/main" val="2942282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3652" y="1300479"/>
            <a:ext cx="8624146" cy="782320"/>
          </a:xfrm>
          <a:prstGeom prst="rect">
            <a:avLst/>
          </a:prstGeom>
        </p:spPr>
        <p:txBody>
          <a:bodyPr/>
          <a:lstStyle/>
          <a:p>
            <a:r>
              <a:rPr lang="en-US" sz="2400" dirty="0"/>
              <a:t>Device Shadow – Few Endpoint Interacts</a:t>
            </a:r>
          </a:p>
        </p:txBody>
      </p:sp>
      <p:sp>
        <p:nvSpPr>
          <p:cNvPr id="3" name="Content Placeholder 2"/>
          <p:cNvSpPr>
            <a:spLocks noGrp="1"/>
          </p:cNvSpPr>
          <p:nvPr>
            <p:ph idx="1"/>
          </p:nvPr>
        </p:nvSpPr>
        <p:spPr>
          <a:xfrm>
            <a:off x="443652" y="1972732"/>
            <a:ext cx="7371081" cy="3039533"/>
          </a:xfrm>
        </p:spPr>
        <p:txBody>
          <a:bodyPr/>
          <a:lstStyle/>
          <a:p>
            <a:r>
              <a:rPr lang="en-US" sz="1600" dirty="0"/>
              <a:t>Update to this thing shadow</a:t>
            </a:r>
          </a:p>
          <a:p>
            <a:r>
              <a:rPr lang="en-US" sz="1600" dirty="0"/>
              <a:t>$</a:t>
            </a:r>
            <a:r>
              <a:rPr lang="en-US" sz="1600" dirty="0" err="1"/>
              <a:t>aws</a:t>
            </a:r>
            <a:r>
              <a:rPr lang="en-US" sz="1600" dirty="0"/>
              <a:t>/things/</a:t>
            </a:r>
            <a:r>
              <a:rPr lang="en-US" sz="1600" dirty="0" err="1"/>
              <a:t>testSensor</a:t>
            </a:r>
            <a:r>
              <a:rPr lang="en-US" sz="1600" dirty="0"/>
              <a:t>/shadow/update</a:t>
            </a:r>
          </a:p>
          <a:p>
            <a:endParaRPr lang="en-US" sz="1600" dirty="0"/>
          </a:p>
          <a:p>
            <a:r>
              <a:rPr lang="en-US" sz="1600" dirty="0"/>
              <a:t>Update to this thing shadow was accepted</a:t>
            </a:r>
          </a:p>
          <a:p>
            <a:r>
              <a:rPr lang="en-US" sz="1600" dirty="0"/>
              <a:t>$</a:t>
            </a:r>
            <a:r>
              <a:rPr lang="en-US" sz="1600" dirty="0" err="1"/>
              <a:t>aws</a:t>
            </a:r>
            <a:r>
              <a:rPr lang="en-US" sz="1600" dirty="0"/>
              <a:t>/things/</a:t>
            </a:r>
            <a:r>
              <a:rPr lang="en-US" sz="1600" dirty="0" err="1"/>
              <a:t>testSensor</a:t>
            </a:r>
            <a:r>
              <a:rPr lang="en-US" sz="1600" dirty="0"/>
              <a:t>/shadow/update/accepted</a:t>
            </a:r>
          </a:p>
          <a:p>
            <a:endParaRPr lang="en-US" sz="1600" dirty="0"/>
          </a:p>
          <a:p>
            <a:r>
              <a:rPr lang="en-US" sz="1600" dirty="0"/>
              <a:t>Update this thing shadow documents</a:t>
            </a:r>
          </a:p>
          <a:p>
            <a:r>
              <a:rPr lang="en-US" sz="1600" dirty="0"/>
              <a:t>Get this thing shadow</a:t>
            </a:r>
          </a:p>
          <a:p>
            <a:r>
              <a:rPr lang="en-US" sz="1600" dirty="0"/>
              <a:t>$</a:t>
            </a:r>
            <a:r>
              <a:rPr lang="en-US" sz="1600" dirty="0" err="1"/>
              <a:t>aws</a:t>
            </a:r>
            <a:r>
              <a:rPr lang="en-US" sz="1600" dirty="0"/>
              <a:t>/things/</a:t>
            </a:r>
            <a:r>
              <a:rPr lang="en-US" sz="1600" dirty="0" err="1"/>
              <a:t>testSensor</a:t>
            </a:r>
            <a:r>
              <a:rPr lang="en-US" sz="1600" dirty="0"/>
              <a:t>/shadow/get</a:t>
            </a:r>
          </a:p>
          <a:p>
            <a:endParaRPr lang="en-US" sz="1600" dirty="0"/>
          </a:p>
        </p:txBody>
      </p:sp>
    </p:spTree>
    <p:extLst>
      <p:ext uri="{BB962C8B-B14F-4D97-AF65-F5344CB8AC3E}">
        <p14:creationId xmlns:p14="http://schemas.microsoft.com/office/powerpoint/2010/main" val="693858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3652" y="1150008"/>
            <a:ext cx="8624146" cy="782320"/>
          </a:xfrm>
          <a:prstGeom prst="rect">
            <a:avLst/>
          </a:prstGeom>
        </p:spPr>
        <p:txBody>
          <a:bodyPr/>
          <a:lstStyle/>
          <a:p>
            <a:r>
              <a:rPr lang="en-US" sz="2400" dirty="0"/>
              <a:t>Rules Engine  - Email and Mobile Push Notifications</a:t>
            </a:r>
          </a:p>
        </p:txBody>
      </p:sp>
      <p:pic>
        <p:nvPicPr>
          <p:cNvPr id="4" name="Content Placeholder 3">
            <a:extLst>
              <a:ext uri="{FF2B5EF4-FFF2-40B4-BE49-F238E27FC236}">
                <a16:creationId xmlns:a16="http://schemas.microsoft.com/office/drawing/2014/main" id="{08D023D2-AE3D-461A-A0B3-66D33B9A7E96}"/>
              </a:ext>
            </a:extLst>
          </p:cNvPr>
          <p:cNvPicPr>
            <a:picLocks noGrp="1" noChangeAspect="1"/>
          </p:cNvPicPr>
          <p:nvPr>
            <p:ph idx="1"/>
          </p:nvPr>
        </p:nvPicPr>
        <p:blipFill>
          <a:blip r:embed="rId2"/>
          <a:stretch>
            <a:fillRect/>
          </a:stretch>
        </p:blipFill>
        <p:spPr>
          <a:xfrm>
            <a:off x="1693840" y="1662420"/>
            <a:ext cx="5517188" cy="3441916"/>
          </a:xfrm>
          <a:prstGeom prst="rect">
            <a:avLst/>
          </a:prstGeom>
        </p:spPr>
      </p:pic>
      <p:sp>
        <p:nvSpPr>
          <p:cNvPr id="5" name="TextBox 4">
            <a:extLst>
              <a:ext uri="{FF2B5EF4-FFF2-40B4-BE49-F238E27FC236}">
                <a16:creationId xmlns:a16="http://schemas.microsoft.com/office/drawing/2014/main" id="{3D1ED599-878D-41A9-B711-524861DE1186}"/>
              </a:ext>
            </a:extLst>
          </p:cNvPr>
          <p:cNvSpPr txBox="1"/>
          <p:nvPr/>
        </p:nvSpPr>
        <p:spPr>
          <a:xfrm>
            <a:off x="1786437" y="3612811"/>
            <a:ext cx="1315578" cy="307777"/>
          </a:xfrm>
          <a:prstGeom prst="rect">
            <a:avLst/>
          </a:prstGeom>
          <a:noFill/>
        </p:spPr>
        <p:txBody>
          <a:bodyPr wrap="square" rtlCol="0">
            <a:spAutoFit/>
          </a:bodyPr>
          <a:lstStyle/>
          <a:p>
            <a:r>
              <a:rPr lang="en-US" sz="1400" dirty="0"/>
              <a:t>IOT Rule</a:t>
            </a:r>
          </a:p>
        </p:txBody>
      </p:sp>
    </p:spTree>
    <p:extLst>
      <p:ext uri="{BB962C8B-B14F-4D97-AF65-F5344CB8AC3E}">
        <p14:creationId xmlns:p14="http://schemas.microsoft.com/office/powerpoint/2010/main" val="3437678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Amplify</a:t>
            </a:r>
          </a:p>
        </p:txBody>
      </p:sp>
    </p:spTree>
    <p:extLst>
      <p:ext uri="{BB962C8B-B14F-4D97-AF65-F5344CB8AC3E}">
        <p14:creationId xmlns:p14="http://schemas.microsoft.com/office/powerpoint/2010/main" val="3521135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3652" y="1300479"/>
            <a:ext cx="8624146" cy="782320"/>
          </a:xfrm>
          <a:prstGeom prst="rect">
            <a:avLst/>
          </a:prstGeom>
        </p:spPr>
        <p:txBody>
          <a:bodyPr/>
          <a:lstStyle/>
          <a:p>
            <a:r>
              <a:rPr lang="en-US" sz="2400" dirty="0"/>
              <a:t>AWS Amplify – Mobile APP</a:t>
            </a:r>
          </a:p>
        </p:txBody>
      </p:sp>
      <p:pic>
        <p:nvPicPr>
          <p:cNvPr id="4" name="Content Placeholder 3">
            <a:extLst>
              <a:ext uri="{FF2B5EF4-FFF2-40B4-BE49-F238E27FC236}">
                <a16:creationId xmlns:a16="http://schemas.microsoft.com/office/drawing/2014/main" id="{B916A5D9-7F82-458C-B10A-E8A28FFDE227}"/>
              </a:ext>
            </a:extLst>
          </p:cNvPr>
          <p:cNvPicPr>
            <a:picLocks noGrp="1" noChangeAspect="1"/>
          </p:cNvPicPr>
          <p:nvPr>
            <p:ph idx="1"/>
          </p:nvPr>
        </p:nvPicPr>
        <p:blipFill>
          <a:blip r:embed="rId2"/>
          <a:stretch>
            <a:fillRect/>
          </a:stretch>
        </p:blipFill>
        <p:spPr>
          <a:xfrm>
            <a:off x="775502" y="1724412"/>
            <a:ext cx="7626825" cy="3395937"/>
          </a:xfrm>
          <a:prstGeom prst="rect">
            <a:avLst/>
          </a:prstGeom>
        </p:spPr>
      </p:pic>
    </p:spTree>
    <p:extLst>
      <p:ext uri="{BB962C8B-B14F-4D97-AF65-F5344CB8AC3E}">
        <p14:creationId xmlns:p14="http://schemas.microsoft.com/office/powerpoint/2010/main" val="1559876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1916182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Lato Black"/>
              </a:rPr>
              <a:t>Plant Monitoring, Notifications and Auto Water System using AWS IoT</a:t>
            </a:r>
            <a:endParaRPr lang="en-US" dirty="0"/>
          </a:p>
        </p:txBody>
      </p:sp>
      <p:sp>
        <p:nvSpPr>
          <p:cNvPr id="3" name="Text Placeholder 2"/>
          <p:cNvSpPr>
            <a:spLocks noGrp="1"/>
          </p:cNvSpPr>
          <p:nvPr>
            <p:ph type="body" sz="quarter" idx="10"/>
          </p:nvPr>
        </p:nvSpPr>
        <p:spPr/>
        <p:txBody>
          <a:bodyPr/>
          <a:lstStyle/>
          <a:p>
            <a:r>
              <a:rPr lang="en-US" dirty="0"/>
              <a:t>PRESENTER  |  DATE</a:t>
            </a:r>
          </a:p>
        </p:txBody>
      </p:sp>
    </p:spTree>
    <p:extLst>
      <p:ext uri="{BB962C8B-B14F-4D97-AF65-F5344CB8AC3E}">
        <p14:creationId xmlns:p14="http://schemas.microsoft.com/office/powerpoint/2010/main" val="206614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a:t>
            </a:r>
          </a:p>
        </p:txBody>
      </p:sp>
    </p:spTree>
    <p:extLst>
      <p:ext uri="{BB962C8B-B14F-4D97-AF65-F5344CB8AC3E}">
        <p14:creationId xmlns:p14="http://schemas.microsoft.com/office/powerpoint/2010/main" val="1626834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3652" y="1300479"/>
            <a:ext cx="8624146" cy="782320"/>
          </a:xfrm>
          <a:prstGeom prst="rect">
            <a:avLst/>
          </a:prstGeom>
        </p:spPr>
        <p:txBody>
          <a:bodyPr/>
          <a:lstStyle/>
          <a:p>
            <a:r>
              <a:rPr lang="en-US" sz="2400" dirty="0"/>
              <a:t>AWS identity and access management</a:t>
            </a:r>
          </a:p>
        </p:txBody>
      </p:sp>
      <p:sp>
        <p:nvSpPr>
          <p:cNvPr id="3" name="Content Placeholder 2"/>
          <p:cNvSpPr>
            <a:spLocks noGrp="1"/>
          </p:cNvSpPr>
          <p:nvPr>
            <p:ph idx="1"/>
          </p:nvPr>
        </p:nvSpPr>
        <p:spPr>
          <a:xfrm>
            <a:off x="443652" y="1972732"/>
            <a:ext cx="7371081" cy="3039533"/>
          </a:xfrm>
        </p:spPr>
        <p:txBody>
          <a:bodyPr/>
          <a:lstStyle/>
          <a:p>
            <a:r>
              <a:rPr lang="en-US" dirty="0"/>
              <a:t>Control </a:t>
            </a:r>
            <a:r>
              <a:rPr lang="en-US" dirty="0">
                <a:solidFill>
                  <a:srgbClr val="FF0000"/>
                </a:solidFill>
              </a:rPr>
              <a:t>who</a:t>
            </a:r>
            <a:r>
              <a:rPr lang="en-US" dirty="0"/>
              <a:t> can do </a:t>
            </a:r>
            <a:r>
              <a:rPr lang="en-US" dirty="0">
                <a:solidFill>
                  <a:srgbClr val="FF0000"/>
                </a:solidFill>
              </a:rPr>
              <a:t>what </a:t>
            </a:r>
          </a:p>
          <a:p>
            <a:pPr lvl="1"/>
            <a:endParaRPr lang="en-US" dirty="0">
              <a:solidFill>
                <a:srgbClr val="FF0000"/>
              </a:solidFill>
            </a:endParaRPr>
          </a:p>
          <a:p>
            <a:pPr lvl="1"/>
            <a:r>
              <a:rPr lang="en-US" dirty="0"/>
              <a:t>Create users, groups, roles and permission to interact with any service</a:t>
            </a:r>
          </a:p>
          <a:p>
            <a:endParaRPr lang="en-US" sz="1600" dirty="0"/>
          </a:p>
        </p:txBody>
      </p:sp>
    </p:spTree>
    <p:extLst>
      <p:ext uri="{BB962C8B-B14F-4D97-AF65-F5344CB8AC3E}">
        <p14:creationId xmlns:p14="http://schemas.microsoft.com/office/powerpoint/2010/main" val="2326696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3652" y="1300479"/>
            <a:ext cx="8624146" cy="782320"/>
          </a:xfrm>
          <a:prstGeom prst="rect">
            <a:avLst/>
          </a:prstGeom>
        </p:spPr>
        <p:txBody>
          <a:bodyPr/>
          <a:lstStyle/>
          <a:p>
            <a:r>
              <a:rPr lang="en-US" sz="2400" dirty="0"/>
              <a:t>AWS IoT Permissions</a:t>
            </a:r>
          </a:p>
        </p:txBody>
      </p:sp>
      <p:sp>
        <p:nvSpPr>
          <p:cNvPr id="3" name="Content Placeholder 2"/>
          <p:cNvSpPr>
            <a:spLocks noGrp="1"/>
          </p:cNvSpPr>
          <p:nvPr>
            <p:ph idx="1"/>
          </p:nvPr>
        </p:nvSpPr>
        <p:spPr>
          <a:xfrm>
            <a:off x="443652" y="1972732"/>
            <a:ext cx="7371081" cy="3039533"/>
          </a:xfrm>
        </p:spPr>
        <p:txBody>
          <a:bodyPr/>
          <a:lstStyle/>
          <a:p>
            <a:r>
              <a:rPr lang="en-US" dirty="0"/>
              <a:t>Manage group of things at topic level in IoT Core</a:t>
            </a:r>
          </a:p>
          <a:p>
            <a:r>
              <a:rPr lang="en-US" dirty="0"/>
              <a:t>Control what a thing is allowed to do </a:t>
            </a:r>
          </a:p>
          <a:p>
            <a:pPr lvl="1"/>
            <a:r>
              <a:rPr lang="en-US" dirty="0"/>
              <a:t>Connect, Publish, Subscribe, Receive</a:t>
            </a:r>
          </a:p>
          <a:p>
            <a:pPr marL="457200" lvl="1" indent="0">
              <a:buNone/>
            </a:pPr>
            <a:endParaRPr lang="en-US" dirty="0"/>
          </a:p>
          <a:p>
            <a:r>
              <a:rPr lang="en-US" dirty="0"/>
              <a:t>Create a X.509 certificate from CSR</a:t>
            </a:r>
          </a:p>
          <a:p>
            <a:r>
              <a:rPr lang="en-US" dirty="0"/>
              <a:t>Create a policy and attach to certificates</a:t>
            </a:r>
          </a:p>
          <a:p>
            <a:endParaRPr lang="en-US" dirty="0"/>
          </a:p>
        </p:txBody>
      </p:sp>
    </p:spTree>
    <p:extLst>
      <p:ext uri="{BB962C8B-B14F-4D97-AF65-F5344CB8AC3E}">
        <p14:creationId xmlns:p14="http://schemas.microsoft.com/office/powerpoint/2010/main" val="3507663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3652" y="1300479"/>
            <a:ext cx="8624146" cy="782320"/>
          </a:xfrm>
          <a:prstGeom prst="rect">
            <a:avLst/>
          </a:prstGeom>
        </p:spPr>
        <p:txBody>
          <a:bodyPr/>
          <a:lstStyle/>
          <a:p>
            <a:r>
              <a:rPr lang="en-US" sz="2400" dirty="0"/>
              <a:t>Register the device with AWS IoT</a:t>
            </a:r>
          </a:p>
        </p:txBody>
      </p:sp>
      <p:sp>
        <p:nvSpPr>
          <p:cNvPr id="3" name="Content Placeholder 2"/>
          <p:cNvSpPr>
            <a:spLocks noGrp="1"/>
          </p:cNvSpPr>
          <p:nvPr>
            <p:ph idx="1"/>
          </p:nvPr>
        </p:nvSpPr>
        <p:spPr>
          <a:xfrm>
            <a:off x="443652" y="1972732"/>
            <a:ext cx="7371081" cy="3039533"/>
          </a:xfrm>
        </p:spPr>
        <p:txBody>
          <a:bodyPr/>
          <a:lstStyle/>
          <a:p>
            <a:pPr marL="342900" indent="-342900">
              <a:buFont typeface="Arial" panose="020B0604020202020204" pitchFamily="34" charset="0"/>
              <a:buChar char="•"/>
            </a:pPr>
            <a:r>
              <a:rPr lang="en-US" dirty="0"/>
              <a:t>Private key, authenticate the device</a:t>
            </a:r>
          </a:p>
          <a:p>
            <a:pPr marL="342900" indent="-342900">
              <a:buFont typeface="Arial" panose="020B0604020202020204" pitchFamily="34" charset="0"/>
              <a:buChar char="•"/>
            </a:pPr>
            <a:r>
              <a:rPr lang="en-US" dirty="0"/>
              <a:t>Certificate, register the device with IoT</a:t>
            </a:r>
          </a:p>
          <a:p>
            <a:pPr marL="342900" indent="-342900">
              <a:buFont typeface="Arial" panose="020B0604020202020204" pitchFamily="34" charset="0"/>
              <a:buChar char="•"/>
            </a:pPr>
            <a:r>
              <a:rPr lang="en-US" dirty="0"/>
              <a:t>Root certificate authority, authenticate with IoT</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828182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3652" y="1300479"/>
            <a:ext cx="8624146" cy="782320"/>
          </a:xfrm>
          <a:prstGeom prst="rect">
            <a:avLst/>
          </a:prstGeom>
        </p:spPr>
        <p:txBody>
          <a:bodyPr/>
          <a:lstStyle/>
          <a:p>
            <a:r>
              <a:rPr lang="en-US" sz="2400" dirty="0"/>
              <a:t>Securing Devices</a:t>
            </a:r>
          </a:p>
        </p:txBody>
      </p:sp>
      <p:sp>
        <p:nvSpPr>
          <p:cNvPr id="3" name="Content Placeholder 2"/>
          <p:cNvSpPr>
            <a:spLocks noGrp="1"/>
          </p:cNvSpPr>
          <p:nvPr>
            <p:ph idx="1"/>
          </p:nvPr>
        </p:nvSpPr>
        <p:spPr>
          <a:xfrm>
            <a:off x="443652" y="1972732"/>
            <a:ext cx="7371081" cy="3039533"/>
          </a:xfrm>
        </p:spPr>
        <p:txBody>
          <a:bodyPr/>
          <a:lstStyle/>
          <a:p>
            <a:pPr marL="342900" indent="-342900">
              <a:buFont typeface="Arial" panose="020B0604020202020204" pitchFamily="34" charset="0"/>
              <a:buChar char="•"/>
            </a:pPr>
            <a:r>
              <a:rPr lang="en-US" dirty="0"/>
              <a:t>Each device should use a unique private key and certificate for authentication</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068824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3652" y="1300479"/>
            <a:ext cx="8624146" cy="782320"/>
          </a:xfrm>
          <a:prstGeom prst="rect">
            <a:avLst/>
          </a:prstGeom>
        </p:spPr>
        <p:txBody>
          <a:bodyPr/>
          <a:lstStyle/>
          <a:p>
            <a:r>
              <a:rPr lang="en-US" sz="2400" dirty="0"/>
              <a:t>Securing user access</a:t>
            </a:r>
          </a:p>
        </p:txBody>
      </p:sp>
      <p:sp>
        <p:nvSpPr>
          <p:cNvPr id="3" name="Content Placeholder 2"/>
          <p:cNvSpPr>
            <a:spLocks noGrp="1"/>
          </p:cNvSpPr>
          <p:nvPr>
            <p:ph idx="1"/>
          </p:nvPr>
        </p:nvSpPr>
        <p:spPr>
          <a:xfrm>
            <a:off x="443652" y="1972732"/>
            <a:ext cx="7371081" cy="3039533"/>
          </a:xfrm>
        </p:spPr>
        <p:txBody>
          <a:bodyPr/>
          <a:lstStyle/>
          <a:p>
            <a:r>
              <a:rPr lang="en-US" dirty="0"/>
              <a:t>Amazon Cognito identity pools</a:t>
            </a:r>
          </a:p>
          <a:p>
            <a:pPr lvl="1"/>
            <a:r>
              <a:rPr lang="en-US" dirty="0"/>
              <a:t>Manage user identities</a:t>
            </a:r>
          </a:p>
          <a:p>
            <a:pPr lvl="1"/>
            <a:r>
              <a:rPr lang="en-US" dirty="0"/>
              <a:t>Authenticate Cognito for fine grained permissions and IoT policies</a:t>
            </a:r>
          </a:p>
          <a:p>
            <a:pPr lvl="1"/>
            <a:r>
              <a:rPr lang="en-US" dirty="0"/>
              <a:t>Secure services like API Gateway and Lambda functions using Cognito</a:t>
            </a:r>
          </a:p>
          <a:p>
            <a:pPr lvl="1"/>
            <a:endParaRPr lang="en-US" dirty="0"/>
          </a:p>
        </p:txBody>
      </p:sp>
    </p:spTree>
    <p:extLst>
      <p:ext uri="{BB962C8B-B14F-4D97-AF65-F5344CB8AC3E}">
        <p14:creationId xmlns:p14="http://schemas.microsoft.com/office/powerpoint/2010/main" val="2462829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3652" y="1300479"/>
            <a:ext cx="8624146" cy="782320"/>
          </a:xfrm>
          <a:prstGeom prst="rect">
            <a:avLst/>
          </a:prstGeom>
        </p:spPr>
        <p:txBody>
          <a:bodyPr/>
          <a:lstStyle/>
          <a:p>
            <a:r>
              <a:rPr lang="en-US" sz="2400" dirty="0"/>
              <a:t>Thank You</a:t>
            </a:r>
          </a:p>
        </p:txBody>
      </p:sp>
      <p:sp>
        <p:nvSpPr>
          <p:cNvPr id="3" name="Content Placeholder 2"/>
          <p:cNvSpPr>
            <a:spLocks noGrp="1"/>
          </p:cNvSpPr>
          <p:nvPr>
            <p:ph idx="1"/>
          </p:nvPr>
        </p:nvSpPr>
        <p:spPr>
          <a:xfrm>
            <a:off x="443652" y="1972732"/>
            <a:ext cx="7371081" cy="3039533"/>
          </a:xfrm>
        </p:spPr>
        <p:txBody>
          <a:bodyPr/>
          <a:lstStyle/>
          <a:p>
            <a:r>
              <a:rPr lang="en-US" dirty="0">
                <a:cs typeface="Lato Black"/>
              </a:rPr>
              <a:t>Sekhar Rangam</a:t>
            </a:r>
          </a:p>
          <a:p>
            <a:r>
              <a:rPr lang="en-US" sz="1600" dirty="0"/>
              <a:t>Engineering Manager</a:t>
            </a:r>
          </a:p>
          <a:p>
            <a:r>
              <a:rPr lang="en-US" sz="1600" dirty="0">
                <a:solidFill>
                  <a:schemeClr val="bg1">
                    <a:lumMod val="95000"/>
                  </a:schemeClr>
                </a:solidFill>
                <a:hlinkClick r:id="rId2">
                  <a:extLst>
                    <a:ext uri="{A12FA001-AC4F-418D-AE19-62706E023703}">
                      <ahyp:hlinkClr xmlns:ahyp="http://schemas.microsoft.com/office/drawing/2018/hyperlinkcolor" val="tx"/>
                    </a:ext>
                  </a:extLst>
                </a:hlinkClick>
              </a:rPr>
              <a:t>sekhar.rangam@bridgei2i.com</a:t>
            </a:r>
            <a:endParaRPr lang="en-US" sz="1600" dirty="0">
              <a:solidFill>
                <a:schemeClr val="bg1">
                  <a:lumMod val="95000"/>
                </a:schemeClr>
              </a:solidFill>
            </a:endParaRPr>
          </a:p>
          <a:p>
            <a:r>
              <a:rPr lang="en-US" sz="1600" dirty="0"/>
              <a:t>M: +91-9916919145</a:t>
            </a:r>
          </a:p>
          <a:p>
            <a:endParaRPr lang="en-US" sz="1600" dirty="0">
              <a:solidFill>
                <a:schemeClr val="bg1">
                  <a:lumMod val="95000"/>
                </a:schemeClr>
              </a:solidFill>
              <a:hlinkClick r:id="rId3">
                <a:extLst>
                  <a:ext uri="{A12FA001-AC4F-418D-AE19-62706E023703}">
                    <ahyp:hlinkClr xmlns:ahyp="http://schemas.microsoft.com/office/drawing/2018/hyperlinkcolor" val="tx"/>
                  </a:ext>
                </a:extLst>
              </a:hlinkClick>
            </a:endParaRPr>
          </a:p>
          <a:p>
            <a:r>
              <a:rPr lang="en-US" sz="1600" dirty="0">
                <a:solidFill>
                  <a:schemeClr val="bg1">
                    <a:lumMod val="95000"/>
                  </a:schemeClr>
                </a:solidFill>
                <a:hlinkClick r:id="rId3">
                  <a:extLst>
                    <a:ext uri="{A12FA001-AC4F-418D-AE19-62706E023703}">
                      <ahyp:hlinkClr xmlns:ahyp="http://schemas.microsoft.com/office/drawing/2018/hyperlinkcolor" val="tx"/>
                    </a:ext>
                  </a:extLst>
                </a:hlinkClick>
              </a:rPr>
              <a:t>Reach me at:</a:t>
            </a:r>
            <a:endParaRPr lang="en-US" sz="1600" dirty="0">
              <a:solidFill>
                <a:schemeClr val="bg1">
                  <a:lumMod val="95000"/>
                </a:schemeClr>
              </a:solidFill>
            </a:endParaRPr>
          </a:p>
          <a:p>
            <a:r>
              <a:rPr lang="en-US" dirty="0">
                <a:hlinkClick r:id="rId4">
                  <a:extLst>
                    <a:ext uri="{A12FA001-AC4F-418D-AE19-62706E023703}">
                      <ahyp:hlinkClr xmlns:ahyp="http://schemas.microsoft.com/office/drawing/2018/hyperlinkcolor" val="tx"/>
                    </a:ext>
                  </a:extLst>
                </a:hlinkClick>
              </a:rPr>
              <a:t>https://www.linkedin.com/in/sekharrangam</a:t>
            </a:r>
            <a:r>
              <a:rPr lang="en-US" sz="1600" dirty="0"/>
              <a:t>/</a:t>
            </a:r>
            <a:endParaRPr lang="en-US" sz="1800" dirty="0"/>
          </a:p>
        </p:txBody>
      </p:sp>
    </p:spTree>
    <p:extLst>
      <p:ext uri="{BB962C8B-B14F-4D97-AF65-F5344CB8AC3E}">
        <p14:creationId xmlns:p14="http://schemas.microsoft.com/office/powerpoint/2010/main" val="1059825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3652" y="1300479"/>
            <a:ext cx="8624146" cy="782320"/>
          </a:xfrm>
          <a:prstGeom prst="rect">
            <a:avLst/>
          </a:prstGeom>
        </p:spPr>
        <p:txBody>
          <a:bodyPr/>
          <a:lstStyle/>
          <a:p>
            <a:r>
              <a:rPr lang="en-US" sz="2400" dirty="0"/>
              <a:t>Agenda</a:t>
            </a:r>
          </a:p>
        </p:txBody>
      </p:sp>
      <p:sp>
        <p:nvSpPr>
          <p:cNvPr id="3" name="Content Placeholder 2"/>
          <p:cNvSpPr>
            <a:spLocks noGrp="1"/>
          </p:cNvSpPr>
          <p:nvPr>
            <p:ph idx="1"/>
          </p:nvPr>
        </p:nvSpPr>
        <p:spPr>
          <a:xfrm>
            <a:off x="443652" y="1972732"/>
            <a:ext cx="7371081" cy="3039533"/>
          </a:xfrm>
        </p:spPr>
        <p:txBody>
          <a:bodyPr/>
          <a:lstStyle/>
          <a:p>
            <a:r>
              <a:rPr lang="en-US" sz="1600" dirty="0"/>
              <a:t>Overview</a:t>
            </a:r>
          </a:p>
          <a:p>
            <a:r>
              <a:rPr lang="en-US" sz="1600" dirty="0"/>
              <a:t>Conceptual View</a:t>
            </a:r>
          </a:p>
          <a:p>
            <a:r>
              <a:rPr lang="en-US" sz="1600" dirty="0"/>
              <a:t>Capabilities</a:t>
            </a:r>
          </a:p>
          <a:p>
            <a:r>
              <a:rPr lang="en-US" sz="1600" dirty="0"/>
              <a:t>Architecture</a:t>
            </a:r>
          </a:p>
          <a:p>
            <a:endParaRPr lang="en-US" sz="1600" dirty="0"/>
          </a:p>
          <a:p>
            <a:endParaRPr lang="en-US" sz="1600" dirty="0"/>
          </a:p>
        </p:txBody>
      </p:sp>
    </p:spTree>
    <p:extLst>
      <p:ext uri="{BB962C8B-B14F-4D97-AF65-F5344CB8AC3E}">
        <p14:creationId xmlns:p14="http://schemas.microsoft.com/office/powerpoint/2010/main" val="2397071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9523" y="1100667"/>
            <a:ext cx="8561210" cy="541866"/>
          </a:xfrm>
          <a:prstGeom prst="rect">
            <a:avLst/>
          </a:prstGeom>
        </p:spPr>
        <p:txBody>
          <a:bodyPr/>
          <a:lstStyle/>
          <a:p>
            <a:r>
              <a:rPr lang="en-US" sz="2400" dirty="0"/>
              <a:t>Home Drip Overview</a:t>
            </a:r>
          </a:p>
        </p:txBody>
      </p:sp>
      <p:sp>
        <p:nvSpPr>
          <p:cNvPr id="4" name="Content Placeholder 3"/>
          <p:cNvSpPr>
            <a:spLocks noGrp="1"/>
          </p:cNvSpPr>
          <p:nvPr>
            <p:ph sz="half" idx="2"/>
          </p:nvPr>
        </p:nvSpPr>
        <p:spPr>
          <a:xfrm>
            <a:off x="4460523" y="1642533"/>
            <a:ext cx="4370210" cy="3005666"/>
          </a:xfrm>
        </p:spPr>
        <p:txBody>
          <a:bodyPr/>
          <a:lstStyle/>
          <a:p>
            <a:r>
              <a:rPr lang="en-US" sz="2000" dirty="0">
                <a:solidFill>
                  <a:schemeClr val="bg1">
                    <a:lumMod val="95000"/>
                  </a:schemeClr>
                </a:solidFill>
                <a:latin typeface="Segoe UI" panose="020B0502040204020203" pitchFamily="34" charset="0"/>
              </a:rPr>
              <a:t>If you are going on a vacation or so and are worried about your house plants at home, don't worry with Plant Monitoring using Mobile App push notifications &amp; Auto Water System using AWS IoT you can set up your plant to be watered as often as you like and control and monitor from remote location using mobile app connected to AWS IoT</a:t>
            </a:r>
            <a:endParaRPr lang="en-IN" sz="2000" dirty="0">
              <a:solidFill>
                <a:schemeClr val="bg1">
                  <a:lumMod val="95000"/>
                </a:schemeClr>
              </a:solidFill>
              <a:latin typeface="Segoe UI" panose="020B0502040204020203" pitchFamily="34" charset="0"/>
            </a:endParaRPr>
          </a:p>
          <a:p>
            <a:endParaRPr lang="en-US" sz="2000" dirty="0">
              <a:solidFill>
                <a:schemeClr val="bg1">
                  <a:lumMod val="95000"/>
                </a:schemeClr>
              </a:solidFill>
            </a:endParaRPr>
          </a:p>
          <a:p>
            <a:endParaRPr lang="en-US" sz="2000" dirty="0">
              <a:solidFill>
                <a:schemeClr val="bg1">
                  <a:lumMod val="95000"/>
                </a:schemeClr>
              </a:solidFill>
            </a:endParaRPr>
          </a:p>
        </p:txBody>
      </p:sp>
      <p:pic>
        <p:nvPicPr>
          <p:cNvPr id="9" name="Picture 8">
            <a:extLst>
              <a:ext uri="{FF2B5EF4-FFF2-40B4-BE49-F238E27FC236}">
                <a16:creationId xmlns:a16="http://schemas.microsoft.com/office/drawing/2014/main" id="{F33BADA8-50B5-4872-853C-E22CCA934F16}"/>
              </a:ext>
            </a:extLst>
          </p:cNvPr>
          <p:cNvPicPr>
            <a:picLocks noChangeAspect="1"/>
          </p:cNvPicPr>
          <p:nvPr/>
        </p:nvPicPr>
        <p:blipFill>
          <a:blip r:embed="rId2"/>
          <a:stretch>
            <a:fillRect/>
          </a:stretch>
        </p:blipFill>
        <p:spPr>
          <a:xfrm>
            <a:off x="653033" y="1758280"/>
            <a:ext cx="3423981" cy="3005666"/>
          </a:xfrm>
          <a:prstGeom prst="rect">
            <a:avLst/>
          </a:prstGeom>
        </p:spPr>
      </p:pic>
    </p:spTree>
    <p:extLst>
      <p:ext uri="{BB962C8B-B14F-4D97-AF65-F5344CB8AC3E}">
        <p14:creationId xmlns:p14="http://schemas.microsoft.com/office/powerpoint/2010/main" val="2407394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3652" y="1300479"/>
            <a:ext cx="8624146" cy="782320"/>
          </a:xfrm>
          <a:prstGeom prst="rect">
            <a:avLst/>
          </a:prstGeom>
        </p:spPr>
        <p:txBody>
          <a:bodyPr/>
          <a:lstStyle/>
          <a:p>
            <a:r>
              <a:rPr lang="en-US" sz="2400" dirty="0"/>
              <a:t>Conceptual View</a:t>
            </a:r>
          </a:p>
        </p:txBody>
      </p:sp>
      <p:pic>
        <p:nvPicPr>
          <p:cNvPr id="6" name="Content Placeholder 5">
            <a:extLst>
              <a:ext uri="{FF2B5EF4-FFF2-40B4-BE49-F238E27FC236}">
                <a16:creationId xmlns:a16="http://schemas.microsoft.com/office/drawing/2014/main" id="{9A41AFFA-338C-417B-A4BB-F1983E784040}"/>
              </a:ext>
            </a:extLst>
          </p:cNvPr>
          <p:cNvPicPr>
            <a:picLocks noGrp="1" noChangeAspect="1"/>
          </p:cNvPicPr>
          <p:nvPr>
            <p:ph idx="1"/>
          </p:nvPr>
        </p:nvPicPr>
        <p:blipFill>
          <a:blip r:embed="rId2"/>
          <a:stretch>
            <a:fillRect/>
          </a:stretch>
        </p:blipFill>
        <p:spPr>
          <a:xfrm>
            <a:off x="274638" y="2080665"/>
            <a:ext cx="8648120" cy="2607081"/>
          </a:xfrm>
        </p:spPr>
      </p:pic>
    </p:spTree>
    <p:extLst>
      <p:ext uri="{BB962C8B-B14F-4D97-AF65-F5344CB8AC3E}">
        <p14:creationId xmlns:p14="http://schemas.microsoft.com/office/powerpoint/2010/main" val="2137582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3652" y="1300479"/>
            <a:ext cx="8624146" cy="782320"/>
          </a:xfrm>
          <a:prstGeom prst="rect">
            <a:avLst/>
          </a:prstGeom>
        </p:spPr>
        <p:txBody>
          <a:bodyPr/>
          <a:lstStyle/>
          <a:p>
            <a:r>
              <a:rPr lang="en-US" sz="2400" dirty="0"/>
              <a:t>Home Drip Capabilities</a:t>
            </a:r>
          </a:p>
        </p:txBody>
      </p:sp>
      <p:sp>
        <p:nvSpPr>
          <p:cNvPr id="3" name="Content Placeholder 2"/>
          <p:cNvSpPr>
            <a:spLocks noGrp="1"/>
          </p:cNvSpPr>
          <p:nvPr>
            <p:ph idx="1"/>
          </p:nvPr>
        </p:nvSpPr>
        <p:spPr>
          <a:xfrm>
            <a:off x="443652" y="1972732"/>
            <a:ext cx="7371081" cy="3039533"/>
          </a:xfrm>
        </p:spPr>
        <p:txBody>
          <a:bodyPr/>
          <a:lstStyle/>
          <a:p>
            <a:pPr marL="285750" indent="-285750">
              <a:buFont typeface="Arial" panose="020B0604020202020204" pitchFamily="34" charset="0"/>
              <a:buChar char="•"/>
            </a:pPr>
            <a:r>
              <a:rPr lang="en-US" sz="1600" dirty="0"/>
              <a:t>	Monitor water moisture levels in mobile app from remote location</a:t>
            </a:r>
          </a:p>
          <a:p>
            <a:pPr marL="285750" indent="-285750">
              <a:buFont typeface="Arial" panose="020B0604020202020204" pitchFamily="34" charset="0"/>
              <a:buChar char="•"/>
            </a:pPr>
            <a:r>
              <a:rPr lang="en-US" sz="1600" dirty="0"/>
              <a:t>	Auto water supply when moisture level falls below threshold value</a:t>
            </a:r>
          </a:p>
          <a:p>
            <a:pPr marL="285750" indent="-285750">
              <a:buFont typeface="Arial" panose="020B0604020202020204" pitchFamily="34" charset="0"/>
              <a:buChar char="•"/>
            </a:pPr>
            <a:r>
              <a:rPr lang="en-US" sz="1600" dirty="0"/>
              <a:t>	Email and Push Notifications when moisture level falls below threshold value</a:t>
            </a:r>
          </a:p>
          <a:p>
            <a:pPr marL="285750" indent="-285750">
              <a:buFont typeface="Arial" panose="020B0604020202020204" pitchFamily="34" charset="0"/>
              <a:buChar char="•"/>
            </a:pPr>
            <a:r>
              <a:rPr lang="en-US" sz="1600" dirty="0"/>
              <a:t>	Supply water by force</a:t>
            </a:r>
          </a:p>
          <a:p>
            <a:pPr marL="285750" indent="-285750">
              <a:buFont typeface="Arial" panose="020B0604020202020204" pitchFamily="34" charset="0"/>
              <a:buChar char="•"/>
            </a:pPr>
            <a:r>
              <a:rPr lang="en-US" sz="1600" dirty="0"/>
              <a:t>	Schedule water supply</a:t>
            </a:r>
          </a:p>
          <a:p>
            <a:pPr marL="285750" indent="-285750">
              <a:buFont typeface="Arial" panose="020B0604020202020204" pitchFamily="34" charset="0"/>
              <a:buChar char="•"/>
            </a:pPr>
            <a:r>
              <a:rPr lang="en-US" sz="1600" dirty="0"/>
              <a:t>	Configure the threshold values</a:t>
            </a:r>
          </a:p>
          <a:p>
            <a:r>
              <a:rPr lang="en-US" sz="1600" dirty="0"/>
              <a:t>	</a:t>
            </a:r>
          </a:p>
          <a:p>
            <a:r>
              <a:rPr lang="en-US" sz="1600" dirty="0"/>
              <a:t>	</a:t>
            </a:r>
          </a:p>
          <a:p>
            <a:r>
              <a:rPr lang="en-US" sz="1600" dirty="0"/>
              <a:t>	</a:t>
            </a:r>
          </a:p>
          <a:p>
            <a:endParaRPr lang="en-US" sz="1600" dirty="0"/>
          </a:p>
        </p:txBody>
      </p:sp>
    </p:spTree>
    <p:extLst>
      <p:ext uri="{BB962C8B-B14F-4D97-AF65-F5344CB8AC3E}">
        <p14:creationId xmlns:p14="http://schemas.microsoft.com/office/powerpoint/2010/main" val="2063531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3652" y="1057409"/>
            <a:ext cx="8624146" cy="782320"/>
          </a:xfrm>
          <a:prstGeom prst="rect">
            <a:avLst/>
          </a:prstGeom>
        </p:spPr>
        <p:txBody>
          <a:bodyPr/>
          <a:lstStyle/>
          <a:p>
            <a:r>
              <a:rPr lang="en-US" sz="2400" dirty="0"/>
              <a:t>Technical Architecture</a:t>
            </a:r>
          </a:p>
        </p:txBody>
      </p:sp>
      <p:pic>
        <p:nvPicPr>
          <p:cNvPr id="15" name="Content Placeholder 14">
            <a:extLst>
              <a:ext uri="{FF2B5EF4-FFF2-40B4-BE49-F238E27FC236}">
                <a16:creationId xmlns:a16="http://schemas.microsoft.com/office/drawing/2014/main" id="{A6C0B2FB-6B56-40BF-9440-B5B793529559}"/>
              </a:ext>
            </a:extLst>
          </p:cNvPr>
          <p:cNvPicPr>
            <a:picLocks noGrp="1" noChangeAspect="1"/>
          </p:cNvPicPr>
          <p:nvPr>
            <p:ph idx="1"/>
          </p:nvPr>
        </p:nvPicPr>
        <p:blipFill>
          <a:blip r:embed="rId2"/>
          <a:stretch>
            <a:fillRect/>
          </a:stretch>
        </p:blipFill>
        <p:spPr>
          <a:xfrm>
            <a:off x="864949" y="1477391"/>
            <a:ext cx="7370762" cy="3636906"/>
          </a:xfrm>
        </p:spPr>
      </p:pic>
    </p:spTree>
    <p:extLst>
      <p:ext uri="{BB962C8B-B14F-4D97-AF65-F5344CB8AC3E}">
        <p14:creationId xmlns:p14="http://schemas.microsoft.com/office/powerpoint/2010/main" val="2399798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9523" y="1100667"/>
            <a:ext cx="8561210" cy="541866"/>
          </a:xfrm>
          <a:prstGeom prst="rect">
            <a:avLst/>
          </a:prstGeom>
        </p:spPr>
        <p:txBody>
          <a:bodyPr/>
          <a:lstStyle/>
          <a:p>
            <a:r>
              <a:rPr lang="en-US" sz="2400" dirty="0"/>
              <a:t>Components, Services and technologies Considerations</a:t>
            </a:r>
          </a:p>
        </p:txBody>
      </p:sp>
      <p:sp>
        <p:nvSpPr>
          <p:cNvPr id="3" name="Content Placeholder 2"/>
          <p:cNvSpPr>
            <a:spLocks noGrp="1"/>
          </p:cNvSpPr>
          <p:nvPr>
            <p:ph sz="half" idx="1"/>
          </p:nvPr>
        </p:nvSpPr>
        <p:spPr>
          <a:xfrm>
            <a:off x="269523" y="1642533"/>
            <a:ext cx="4370210" cy="3005666"/>
          </a:xfrm>
        </p:spPr>
        <p:txBody>
          <a:bodyPr/>
          <a:lstStyle/>
          <a:p>
            <a:r>
              <a:rPr lang="en-US" dirty="0">
                <a:solidFill>
                  <a:schemeClr val="bg1">
                    <a:lumMod val="95000"/>
                  </a:schemeClr>
                </a:solidFill>
              </a:rPr>
              <a:t>Edge Device					</a:t>
            </a:r>
          </a:p>
          <a:p>
            <a:pPr lvl="1"/>
            <a:r>
              <a:rPr lang="en-US" dirty="0">
                <a:solidFill>
                  <a:schemeClr val="bg1">
                    <a:lumMod val="95000"/>
                  </a:schemeClr>
                </a:solidFill>
              </a:rPr>
              <a:t>Arduino Board</a:t>
            </a:r>
          </a:p>
          <a:p>
            <a:pPr lvl="1"/>
            <a:r>
              <a:rPr lang="en-US" dirty="0">
                <a:solidFill>
                  <a:schemeClr val="bg1">
                    <a:lumMod val="95000"/>
                  </a:schemeClr>
                </a:solidFill>
              </a:rPr>
              <a:t>Water Motor Pump</a:t>
            </a:r>
          </a:p>
          <a:p>
            <a:pPr lvl="1"/>
            <a:r>
              <a:rPr lang="en-US" dirty="0">
                <a:solidFill>
                  <a:schemeClr val="bg1">
                    <a:lumMod val="95000"/>
                  </a:schemeClr>
                </a:solidFill>
              </a:rPr>
              <a:t>Sensor</a:t>
            </a:r>
          </a:p>
          <a:p>
            <a:endParaRPr lang="en-US" dirty="0">
              <a:solidFill>
                <a:schemeClr val="bg1">
                  <a:lumMod val="95000"/>
                </a:schemeClr>
              </a:solidFill>
            </a:endParaRPr>
          </a:p>
          <a:p>
            <a:r>
              <a:rPr lang="en-US" dirty="0">
                <a:solidFill>
                  <a:schemeClr val="bg1">
                    <a:lumMod val="95000"/>
                  </a:schemeClr>
                </a:solidFill>
              </a:rPr>
              <a:t>Mobile App</a:t>
            </a:r>
          </a:p>
          <a:p>
            <a:pPr marL="1085850" lvl="1" indent="-342900">
              <a:buFont typeface="Arial" panose="020B0604020202020204" pitchFamily="34" charset="0"/>
              <a:buChar char="•"/>
            </a:pPr>
            <a:r>
              <a:rPr lang="en-US" dirty="0">
                <a:solidFill>
                  <a:schemeClr val="bg1">
                    <a:lumMod val="95000"/>
                  </a:schemeClr>
                </a:solidFill>
              </a:rPr>
              <a:t>React Native</a:t>
            </a:r>
          </a:p>
          <a:p>
            <a:pPr marL="857250" lvl="2" indent="0">
              <a:buNone/>
            </a:pPr>
            <a:endParaRPr lang="en-US" dirty="0">
              <a:solidFill>
                <a:schemeClr val="bg1">
                  <a:lumMod val="95000"/>
                </a:schemeClr>
              </a:solidFill>
            </a:endParaRPr>
          </a:p>
          <a:p>
            <a:pPr marL="857250" lvl="2" indent="0">
              <a:buNone/>
            </a:pPr>
            <a:endParaRPr lang="en-US" dirty="0">
              <a:solidFill>
                <a:schemeClr val="bg1">
                  <a:lumMod val="95000"/>
                </a:schemeClr>
              </a:solidFill>
            </a:endParaRPr>
          </a:p>
        </p:txBody>
      </p:sp>
      <p:sp>
        <p:nvSpPr>
          <p:cNvPr id="4" name="Content Placeholder 3"/>
          <p:cNvSpPr>
            <a:spLocks noGrp="1"/>
          </p:cNvSpPr>
          <p:nvPr>
            <p:ph sz="half" idx="2"/>
          </p:nvPr>
        </p:nvSpPr>
        <p:spPr>
          <a:xfrm>
            <a:off x="4460523" y="1642533"/>
            <a:ext cx="4370210" cy="3005666"/>
          </a:xfrm>
        </p:spPr>
        <p:txBody>
          <a:bodyPr/>
          <a:lstStyle/>
          <a:p>
            <a:pPr marL="457200" lvl="1" indent="0">
              <a:buNone/>
            </a:pPr>
            <a:r>
              <a:rPr lang="en-US" dirty="0">
                <a:solidFill>
                  <a:schemeClr val="bg1">
                    <a:lumMod val="95000"/>
                  </a:schemeClr>
                </a:solidFill>
              </a:rPr>
              <a:t>AWS</a:t>
            </a:r>
          </a:p>
          <a:p>
            <a:pPr marL="1200150" lvl="2" indent="-342900"/>
            <a:r>
              <a:rPr lang="en-US" sz="2000" dirty="0">
                <a:solidFill>
                  <a:schemeClr val="bg1">
                    <a:lumMod val="95000"/>
                  </a:schemeClr>
                </a:solidFill>
              </a:rPr>
              <a:t>IoT Core</a:t>
            </a:r>
          </a:p>
          <a:p>
            <a:pPr marL="1200150" lvl="2" indent="-342900"/>
            <a:r>
              <a:rPr lang="en-US" sz="2000" dirty="0">
                <a:solidFill>
                  <a:schemeClr val="bg1">
                    <a:lumMod val="95000"/>
                  </a:schemeClr>
                </a:solidFill>
              </a:rPr>
              <a:t>Dynamo database</a:t>
            </a:r>
          </a:p>
          <a:p>
            <a:pPr marL="1200150" lvl="2" indent="-342900"/>
            <a:r>
              <a:rPr lang="en-US" sz="2000" dirty="0">
                <a:solidFill>
                  <a:schemeClr val="bg1">
                    <a:lumMod val="95000"/>
                  </a:schemeClr>
                </a:solidFill>
              </a:rPr>
              <a:t>AWS Gateway</a:t>
            </a:r>
          </a:p>
          <a:p>
            <a:pPr marL="1200150" lvl="2" indent="-342900"/>
            <a:r>
              <a:rPr lang="en-US" sz="2000" dirty="0">
                <a:solidFill>
                  <a:schemeClr val="bg1">
                    <a:lumMod val="95000"/>
                  </a:schemeClr>
                </a:solidFill>
              </a:rPr>
              <a:t>Lambda Function</a:t>
            </a:r>
          </a:p>
          <a:p>
            <a:pPr marL="1200150" lvl="2" indent="-342900"/>
            <a:r>
              <a:rPr lang="en-US" sz="2000" dirty="0">
                <a:solidFill>
                  <a:schemeClr val="bg1">
                    <a:lumMod val="95000"/>
                  </a:schemeClr>
                </a:solidFill>
              </a:rPr>
              <a:t>SNS</a:t>
            </a:r>
          </a:p>
          <a:p>
            <a:pPr marL="1200150" lvl="2" indent="-342900"/>
            <a:r>
              <a:rPr lang="en-US" sz="2000" dirty="0">
                <a:solidFill>
                  <a:schemeClr val="bg1">
                    <a:lumMod val="95000"/>
                  </a:schemeClr>
                </a:solidFill>
              </a:rPr>
              <a:t>AWS Amplify</a:t>
            </a:r>
          </a:p>
          <a:p>
            <a:pPr marL="1200150" lvl="2" indent="-342900"/>
            <a:r>
              <a:rPr lang="en-US" sz="2000" dirty="0">
                <a:solidFill>
                  <a:schemeClr val="bg1">
                    <a:lumMod val="95000"/>
                  </a:schemeClr>
                </a:solidFill>
              </a:rPr>
              <a:t>AWS Cognito</a:t>
            </a:r>
          </a:p>
        </p:txBody>
      </p:sp>
    </p:spTree>
    <p:extLst>
      <p:ext uri="{BB962C8B-B14F-4D97-AF65-F5344CB8AC3E}">
        <p14:creationId xmlns:p14="http://schemas.microsoft.com/office/powerpoint/2010/main" val="8609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3652" y="1300479"/>
            <a:ext cx="8624146" cy="782320"/>
          </a:xfrm>
          <a:prstGeom prst="rect">
            <a:avLst/>
          </a:prstGeom>
        </p:spPr>
        <p:txBody>
          <a:bodyPr/>
          <a:lstStyle/>
          <a:p>
            <a:r>
              <a:rPr lang="en-US" sz="2400" b="1" dirty="0"/>
              <a:t>AWS IoT</a:t>
            </a:r>
            <a:endParaRPr lang="en-US" sz="2400" dirty="0"/>
          </a:p>
        </p:txBody>
      </p:sp>
      <p:sp>
        <p:nvSpPr>
          <p:cNvPr id="3" name="Content Placeholder 2"/>
          <p:cNvSpPr>
            <a:spLocks noGrp="1"/>
          </p:cNvSpPr>
          <p:nvPr>
            <p:ph idx="1"/>
          </p:nvPr>
        </p:nvSpPr>
        <p:spPr>
          <a:xfrm>
            <a:off x="443652" y="1972732"/>
            <a:ext cx="7371081" cy="3039533"/>
          </a:xfrm>
        </p:spPr>
        <p:txBody>
          <a:bodyPr/>
          <a:lstStyle/>
          <a:p>
            <a:r>
              <a:rPr lang="en-US" sz="2400" dirty="0"/>
              <a:t>AWS IoT Core is a platform that enables you to connect devices to AWS Services and other devices, secure data and interactions, process and act upon device data, and enable applications to interact with devices even when they are offline.</a:t>
            </a:r>
            <a:br>
              <a:rPr lang="en-US" sz="2400" dirty="0"/>
            </a:br>
            <a:endParaRPr lang="en-US" sz="2400" dirty="0"/>
          </a:p>
        </p:txBody>
      </p:sp>
    </p:spTree>
    <p:extLst>
      <p:ext uri="{BB962C8B-B14F-4D97-AF65-F5344CB8AC3E}">
        <p14:creationId xmlns:p14="http://schemas.microsoft.com/office/powerpoint/2010/main" val="1568781855"/>
      </p:ext>
    </p:extLst>
  </p:cSld>
  <p:clrMapOvr>
    <a:masterClrMapping/>
  </p:clrMapOvr>
</p:sld>
</file>

<file path=ppt/theme/theme1.xml><?xml version="1.0" encoding="utf-8"?>
<a:theme xmlns:a="http://schemas.openxmlformats.org/drawingml/2006/main" name="DeckTemplate-AWS">
  <a:themeElements>
    <a:clrScheme name="AWSome Day 2018">
      <a:dk1>
        <a:srgbClr val="232F3D"/>
      </a:dk1>
      <a:lt1>
        <a:srgbClr val="FFFFFF"/>
      </a:lt1>
      <a:dk2>
        <a:srgbClr val="008295"/>
      </a:dk2>
      <a:lt2>
        <a:srgbClr val="FFEBB7"/>
      </a:lt2>
      <a:accent1>
        <a:srgbClr val="36C1B2"/>
      </a:accent1>
      <a:accent2>
        <a:srgbClr val="008295"/>
      </a:accent2>
      <a:accent3>
        <a:srgbClr val="DDEEEE"/>
      </a:accent3>
      <a:accent4>
        <a:srgbClr val="B6B6B5"/>
      </a:accent4>
      <a:accent5>
        <a:srgbClr val="6E6E6E"/>
      </a:accent5>
      <a:accent6>
        <a:srgbClr val="DFE0DF"/>
      </a:accent6>
      <a:hlink>
        <a:srgbClr val="232F3D"/>
      </a:hlink>
      <a:folHlink>
        <a:srgbClr val="232F3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3.xml><?xml version="1.0" encoding="utf-8"?>
<ds:datastoreItem xmlns:ds="http://schemas.openxmlformats.org/officeDocument/2006/customXml" ds:itemID="{C597C89A-FD0C-431E-81F6-90225B937683}">
  <ds:schemaRefs>
    <ds:schemaRef ds:uri="http://purl.org/dc/terms/"/>
    <ds:schemaRef ds:uri="http://www.w3.org/XML/1998/namespace"/>
    <ds:schemaRef ds:uri="http://purl.org/dc/elements/1.1/"/>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1966</TotalTime>
  <Words>632</Words>
  <Application>Microsoft Office PowerPoint</Application>
  <PresentationFormat>On-screen Show (16:9)</PresentationFormat>
  <Paragraphs>122</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Amazon Ember</vt:lpstr>
      <vt:lpstr>Amazon Ember Light</vt:lpstr>
      <vt:lpstr>Arial</vt:lpstr>
      <vt:lpstr>Calibri</vt:lpstr>
      <vt:lpstr>Lucida Console</vt:lpstr>
      <vt:lpstr>Segoe UI</vt:lpstr>
      <vt:lpstr>DeckTemplate-AWS</vt:lpstr>
      <vt:lpstr>PowerPoint Presentation</vt:lpstr>
      <vt:lpstr>Plant Monitoring, Notifications and Auto Water System using AWS IoT</vt:lpstr>
      <vt:lpstr>Agenda</vt:lpstr>
      <vt:lpstr>Home Drip Overview</vt:lpstr>
      <vt:lpstr>Conceptual View</vt:lpstr>
      <vt:lpstr>Home Drip Capabilities</vt:lpstr>
      <vt:lpstr>Technical Architecture</vt:lpstr>
      <vt:lpstr>Components, Services and technologies Considerations</vt:lpstr>
      <vt:lpstr>AWS IoT</vt:lpstr>
      <vt:lpstr>AWS IoT Key features </vt:lpstr>
      <vt:lpstr>AWS IoT Key features</vt:lpstr>
      <vt:lpstr>Message Broker</vt:lpstr>
      <vt:lpstr>Topics</vt:lpstr>
      <vt:lpstr>Device Shadow</vt:lpstr>
      <vt:lpstr>Device Shadow – Few Endpoint Interacts</vt:lpstr>
      <vt:lpstr>Rules Engine  - Email and Mobile Push Notifications</vt:lpstr>
      <vt:lpstr>AWS Amplify</vt:lpstr>
      <vt:lpstr>AWS Amplify – Mobile APP</vt:lpstr>
      <vt:lpstr>Demo</vt:lpstr>
      <vt:lpstr>Best Practices</vt:lpstr>
      <vt:lpstr>AWS identity and access management</vt:lpstr>
      <vt:lpstr>AWS IoT Permissions</vt:lpstr>
      <vt:lpstr>Register the device with AWS IoT</vt:lpstr>
      <vt:lpstr>Securing Devices</vt:lpstr>
      <vt:lpstr>Securing user access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sekhar Ramgam</cp:lastModifiedBy>
  <cp:revision>92</cp:revision>
  <dcterms:created xsi:type="dcterms:W3CDTF">2015-11-23T23:45:57Z</dcterms:created>
  <dcterms:modified xsi:type="dcterms:W3CDTF">2019-07-26T18:57:37Z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