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15"/>
  </p:notesMasterIdLst>
  <p:sldIdLst>
    <p:sldId id="1500" r:id="rId2"/>
    <p:sldId id="2100" r:id="rId3"/>
    <p:sldId id="1503" r:id="rId4"/>
    <p:sldId id="2097" r:id="rId5"/>
    <p:sldId id="2104" r:id="rId6"/>
    <p:sldId id="2105" r:id="rId7"/>
    <p:sldId id="2106" r:id="rId8"/>
    <p:sldId id="2107" r:id="rId9"/>
    <p:sldId id="2108" r:id="rId10"/>
    <p:sldId id="2110" r:id="rId11"/>
    <p:sldId id="2109" r:id="rId12"/>
    <p:sldId id="2103" r:id="rId13"/>
    <p:sldId id="1502" r:id="rId14"/>
  </p:sldIdLst>
  <p:sldSz cx="2437765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8470" userDrawn="1">
          <p15:clr>
            <a:srgbClr val="A4A3A4"/>
          </p15:clr>
        </p15:guide>
        <p15:guide id="6" orient="horz" pos="3617" userDrawn="1">
          <p15:clr>
            <a:srgbClr val="A4A3A4"/>
          </p15:clr>
        </p15:guide>
        <p15:guide id="10" orient="horz" pos="7767" userDrawn="1">
          <p15:clr>
            <a:srgbClr val="A4A3A4"/>
          </p15:clr>
        </p15:guide>
        <p15:guide id="11" orient="horz" pos="7541" userDrawn="1">
          <p15:clr>
            <a:srgbClr val="A4A3A4"/>
          </p15:clr>
        </p15:guide>
        <p15:guide id="12" orient="horz" pos="4456" userDrawn="1">
          <p15:clr>
            <a:srgbClr val="A4A3A4"/>
          </p15:clr>
        </p15:guide>
        <p15:guide id="13" orient="horz" pos="2596" userDrawn="1">
          <p15:clr>
            <a:srgbClr val="A4A3A4"/>
          </p15:clr>
        </p15:guide>
        <p15:guide id="14" pos="7678" userDrawn="1">
          <p15:clr>
            <a:srgbClr val="A4A3A4"/>
          </p15:clr>
        </p15:guide>
        <p15:guide id="15" pos="4934" userDrawn="1">
          <p15:clr>
            <a:srgbClr val="A4A3A4"/>
          </p15:clr>
        </p15:guide>
        <p15:guide id="16" pos="8925" userDrawn="1">
          <p15:clr>
            <a:srgbClr val="A4A3A4"/>
          </p15:clr>
        </p15:guide>
        <p15:guide id="17" orient="horz" pos="525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ck Paulraj" initials="kP" lastIdx="18" clrIdx="0">
    <p:extLst>
      <p:ext uri="{19B8F6BF-5375-455C-9EA6-DF929625EA0E}">
        <p15:presenceInfo xmlns:p15="http://schemas.microsoft.com/office/powerpoint/2012/main" userId="S-1-5-21-4028051640-1030303436-1546248588-1282" providerId="AD"/>
      </p:ext>
    </p:extLst>
  </p:cmAuthor>
  <p:cmAuthor id="2" name="Karishma Borkakoty" initials="KB" lastIdx="23" clrIdx="1">
    <p:extLst>
      <p:ext uri="{19B8F6BF-5375-455C-9EA6-DF929625EA0E}">
        <p15:presenceInfo xmlns:p15="http://schemas.microsoft.com/office/powerpoint/2012/main" userId="S-1-5-21-4028051640-1030303436-1546248588-21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4F"/>
    <a:srgbClr val="1F6650"/>
    <a:srgbClr val="333333"/>
    <a:srgbClr val="47A6AF"/>
    <a:srgbClr val="44C69E"/>
    <a:srgbClr val="7F7F7F"/>
    <a:srgbClr val="445469"/>
    <a:srgbClr val="8497B0"/>
    <a:srgbClr val="04B0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20" autoAdjust="0"/>
    <p:restoredTop sz="94434" autoAdjust="0"/>
  </p:normalViewPr>
  <p:slideViewPr>
    <p:cSldViewPr snapToGrid="0" snapToObjects="1">
      <p:cViewPr varScale="1">
        <p:scale>
          <a:sx n="37" d="100"/>
          <a:sy n="37" d="100"/>
        </p:scale>
        <p:origin x="546" y="54"/>
      </p:cViewPr>
      <p:guideLst>
        <p:guide orient="horz" pos="8470"/>
        <p:guide orient="horz" pos="3617"/>
        <p:guide orient="horz" pos="7767"/>
        <p:guide orient="horz" pos="7541"/>
        <p:guide orient="horz" pos="4456"/>
        <p:guide orient="horz" pos="2596"/>
        <p:guide pos="7678"/>
        <p:guide pos="4934"/>
        <p:guide pos="8925"/>
        <p:guide orient="horz" pos="5250"/>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Light"/>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Light"/>
              </a:defRPr>
            </a:lvl1pPr>
          </a:lstStyle>
          <a:p>
            <a:fld id="{EFC10EE1-B198-C942-8235-326C972CBB30}" type="datetimeFigureOut">
              <a:rPr lang="en-US" smtClean="0"/>
              <a:pPr/>
              <a:t>10-Apr-19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Light"/>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Calibri Light"/>
        <a:ea typeface="+mn-ea"/>
        <a:cs typeface="+mn-cs"/>
      </a:defRPr>
    </a:lvl1pPr>
    <a:lvl2pPr marL="914217" algn="l" defTabSz="914217" rtl="0" eaLnBrk="1" latinLnBrk="0" hangingPunct="1">
      <a:defRPr sz="2400" kern="1200">
        <a:solidFill>
          <a:schemeClr val="tx1"/>
        </a:solidFill>
        <a:latin typeface="Calibri Light"/>
        <a:ea typeface="+mn-ea"/>
        <a:cs typeface="+mn-cs"/>
      </a:defRPr>
    </a:lvl2pPr>
    <a:lvl3pPr marL="1828434" algn="l" defTabSz="914217" rtl="0" eaLnBrk="1" latinLnBrk="0" hangingPunct="1">
      <a:defRPr sz="2400" kern="1200">
        <a:solidFill>
          <a:schemeClr val="tx1"/>
        </a:solidFill>
        <a:latin typeface="Calibri Light"/>
        <a:ea typeface="+mn-ea"/>
        <a:cs typeface="+mn-cs"/>
      </a:defRPr>
    </a:lvl3pPr>
    <a:lvl4pPr marL="2742651" algn="l" defTabSz="914217" rtl="0" eaLnBrk="1" latinLnBrk="0" hangingPunct="1">
      <a:defRPr sz="2400" kern="1200">
        <a:solidFill>
          <a:schemeClr val="tx1"/>
        </a:solidFill>
        <a:latin typeface="Calibri Light"/>
        <a:ea typeface="+mn-ea"/>
        <a:cs typeface="+mn-cs"/>
      </a:defRPr>
    </a:lvl4pPr>
    <a:lvl5pPr marL="3656868" algn="l" defTabSz="914217" rtl="0" eaLnBrk="1" latinLnBrk="0" hangingPunct="1">
      <a:defRPr sz="2400" kern="1200">
        <a:solidFill>
          <a:schemeClr val="tx1"/>
        </a:solidFill>
        <a:latin typeface="Calibri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www.bridgei2i.com/" TargetMode="External"/><Relationship Id="rId7" Type="http://schemas.openxmlformats.org/officeDocument/2006/relationships/hyperlink" Target="https://www.linkedin.com/company/bridgei2i-analytics-solutions" TargetMode="External"/><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3.emf"/><Relationship Id="rId5" Type="http://schemas.openxmlformats.org/officeDocument/2006/relationships/hyperlink" Target="http://www.facebook.com/bridgei2i" TargetMode="External"/><Relationship Id="rId10" Type="http://schemas.openxmlformats.org/officeDocument/2006/relationships/image" Target="../media/image6.png"/><Relationship Id="rId4" Type="http://schemas.openxmlformats.org/officeDocument/2006/relationships/hyperlink" Target="mailto:enquiries@bridgei2i.com" TargetMode="External"/><Relationship Id="rId9" Type="http://schemas.openxmlformats.org/officeDocument/2006/relationships/hyperlink" Target="http://www.twitter.com/bridgei2i"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ster Title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C6C4224-0102-410A-83D2-829320A87B27}"/>
              </a:ext>
            </a:extLst>
          </p:cNvPr>
          <p:cNvGrpSpPr/>
          <p:nvPr/>
        </p:nvGrpSpPr>
        <p:grpSpPr>
          <a:xfrm>
            <a:off x="-3" y="1"/>
            <a:ext cx="24377656" cy="13716002"/>
            <a:chOff x="-2" y="0"/>
            <a:chExt cx="12192003" cy="6858001"/>
          </a:xfrm>
        </p:grpSpPr>
        <p:pic>
          <p:nvPicPr>
            <p:cNvPr id="19" name="Picture 18">
              <a:extLst>
                <a:ext uri="{FF2B5EF4-FFF2-40B4-BE49-F238E27FC236}">
                  <a16:creationId xmlns:a16="http://schemas.microsoft.com/office/drawing/2014/main" id="{F8468921-A182-4F7F-A191-F6B2C88FEFB0}"/>
                </a:ext>
              </a:extLst>
            </p:cNvPr>
            <p:cNvPicPr>
              <a:picLocks noChangeAspect="1"/>
            </p:cNvPicPr>
            <p:nvPr/>
          </p:nvPicPr>
          <p:blipFill rotWithShape="1">
            <a:blip r:embed="rId2">
              <a:extLst>
                <a:ext uri="{28A0092B-C50C-407E-A947-70E740481C1C}">
                  <a14:useLocalDpi xmlns:a14="http://schemas.microsoft.com/office/drawing/2010/main" val="0"/>
                </a:ext>
              </a:extLst>
            </a:blip>
            <a:srcRect t="9250" r="15432" b="19159"/>
            <a:stretch/>
          </p:blipFill>
          <p:spPr>
            <a:xfrm>
              <a:off x="1" y="1"/>
              <a:ext cx="12192000" cy="6858000"/>
            </a:xfrm>
            <a:prstGeom prst="rect">
              <a:avLst/>
            </a:prstGeom>
          </p:spPr>
        </p:pic>
        <p:sp>
          <p:nvSpPr>
            <p:cNvPr id="20" name="Rectangle 19">
              <a:extLst>
                <a:ext uri="{FF2B5EF4-FFF2-40B4-BE49-F238E27FC236}">
                  <a16:creationId xmlns:a16="http://schemas.microsoft.com/office/drawing/2014/main" id="{BF9C27F1-168A-409C-BD11-6445E6C92323}"/>
                </a:ext>
              </a:extLst>
            </p:cNvPr>
            <p:cNvSpPr/>
            <p:nvPr/>
          </p:nvSpPr>
          <p:spPr>
            <a:xfrm>
              <a:off x="-2" y="0"/>
              <a:ext cx="12192001" cy="6857999"/>
            </a:xfrm>
            <a:prstGeom prst="rect">
              <a:avLst/>
            </a:prstGeom>
            <a:gradFill flip="none" rotWithShape="1">
              <a:gsLst>
                <a:gs pos="0">
                  <a:srgbClr val="00BB9E">
                    <a:alpha val="90000"/>
                    <a:lumMod val="45000"/>
                    <a:lumOff val="55000"/>
                  </a:srgbClr>
                </a:gs>
                <a:gs pos="100000">
                  <a:srgbClr val="0190BF">
                    <a:lumMod val="100000"/>
                    <a:alpha val="6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599" dirty="0"/>
            </a:p>
          </p:txBody>
        </p:sp>
        <p:sp>
          <p:nvSpPr>
            <p:cNvPr id="21" name="Rectangle 20">
              <a:extLst>
                <a:ext uri="{FF2B5EF4-FFF2-40B4-BE49-F238E27FC236}">
                  <a16:creationId xmlns:a16="http://schemas.microsoft.com/office/drawing/2014/main" id="{29640594-1B52-4594-BFF3-D18C2175E05E}"/>
                </a:ext>
              </a:extLst>
            </p:cNvPr>
            <p:cNvSpPr/>
            <p:nvPr/>
          </p:nvSpPr>
          <p:spPr>
            <a:xfrm>
              <a:off x="0" y="1"/>
              <a:ext cx="12192001" cy="6857999"/>
            </a:xfrm>
            <a:prstGeom prst="rect">
              <a:avLst/>
            </a:prstGeom>
            <a:solidFill>
              <a:schemeClr val="accent1">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599" dirty="0"/>
            </a:p>
          </p:txBody>
        </p:sp>
      </p:grpSp>
      <p:sp>
        <p:nvSpPr>
          <p:cNvPr id="12" name="Rectangle 11">
            <a:extLst>
              <a:ext uri="{FF2B5EF4-FFF2-40B4-BE49-F238E27FC236}">
                <a16:creationId xmlns:a16="http://schemas.microsoft.com/office/drawing/2014/main" id="{9B8673AD-5B60-47B7-87DB-1824A1C91154}"/>
              </a:ext>
            </a:extLst>
          </p:cNvPr>
          <p:cNvSpPr/>
          <p:nvPr/>
        </p:nvSpPr>
        <p:spPr>
          <a:xfrm>
            <a:off x="2" y="9073952"/>
            <a:ext cx="23439726" cy="3696672"/>
          </a:xfrm>
          <a:prstGeom prst="rect">
            <a:avLst/>
          </a:prstGeom>
          <a:solidFill>
            <a:schemeClr val="tx2">
              <a:lumMod val="50000"/>
              <a:alpha val="52941"/>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3599" dirty="0"/>
          </a:p>
        </p:txBody>
      </p:sp>
      <p:sp>
        <p:nvSpPr>
          <p:cNvPr id="13" name="Title 1">
            <a:extLst>
              <a:ext uri="{FF2B5EF4-FFF2-40B4-BE49-F238E27FC236}">
                <a16:creationId xmlns:a16="http://schemas.microsoft.com/office/drawing/2014/main" id="{BD8FC123-35D1-4ACE-83C4-D95698FB0127}"/>
              </a:ext>
            </a:extLst>
          </p:cNvPr>
          <p:cNvSpPr>
            <a:spLocks noGrp="1"/>
          </p:cNvSpPr>
          <p:nvPr>
            <p:ph type="ctrTitle"/>
          </p:nvPr>
        </p:nvSpPr>
        <p:spPr>
          <a:xfrm>
            <a:off x="1386479" y="10418095"/>
            <a:ext cx="20507698" cy="1753942"/>
          </a:xfrm>
          <a:prstGeom prst="rect">
            <a:avLst/>
          </a:prstGeom>
          <a:noFill/>
        </p:spPr>
        <p:txBody>
          <a:bodyPr vert="horz" wrap="square" lIns="91440" tIns="45720" rIns="91440" bIns="45720" rtlCol="0" anchor="ctr">
            <a:spAutoFit/>
          </a:bodyPr>
          <a:lstStyle>
            <a:lvl1pPr>
              <a:defRPr kumimoji="0" lang="en-IN" sz="11997" b="0" i="0" u="none" strike="noStrike" cap="none" spc="-40" normalizeH="0" baseline="0" dirty="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stStyle>
          <a:p>
            <a:pPr marL="0" marR="0" lvl="0" indent="0" fontAlgn="auto">
              <a:spcAft>
                <a:spcPts val="0"/>
              </a:spcAft>
              <a:buClrTx/>
              <a:buSzTx/>
              <a:buFontTx/>
              <a:tabLst/>
            </a:pPr>
            <a:r>
              <a:rPr lang="en-US"/>
              <a:t>Click to edit Master title style</a:t>
            </a:r>
            <a:endParaRPr lang="en-IN" dirty="0"/>
          </a:p>
        </p:txBody>
      </p:sp>
      <p:sp>
        <p:nvSpPr>
          <p:cNvPr id="14" name="Subtitle 2">
            <a:extLst>
              <a:ext uri="{FF2B5EF4-FFF2-40B4-BE49-F238E27FC236}">
                <a16:creationId xmlns:a16="http://schemas.microsoft.com/office/drawing/2014/main" id="{03EC7EDC-4675-41D8-8193-BFDDEADD6105}"/>
              </a:ext>
            </a:extLst>
          </p:cNvPr>
          <p:cNvSpPr>
            <a:spLocks noGrp="1"/>
          </p:cNvSpPr>
          <p:nvPr>
            <p:ph type="subTitle" idx="1"/>
          </p:nvPr>
        </p:nvSpPr>
        <p:spPr>
          <a:xfrm>
            <a:off x="1386479" y="9627236"/>
            <a:ext cx="20507698" cy="840102"/>
          </a:xfrm>
          <a:noFill/>
        </p:spPr>
        <p:txBody>
          <a:bodyPr vert="horz" wrap="square" lIns="91440" tIns="45720" rIns="91440" bIns="45720" rtlCol="0">
            <a:spAutoFit/>
          </a:bodyPr>
          <a:lstStyle>
            <a:lvl1pPr marL="0" indent="0" algn="l">
              <a:buNone/>
              <a:defRPr kumimoji="0" lang="en-IN" sz="5399" b="0" i="0" u="none" strike="noStrike" cap="none" spc="0" normalizeH="0" baseline="0" dirty="0">
                <a:ln>
                  <a:noFill/>
                </a:ln>
                <a:solidFill>
                  <a:sysClr val="window" lastClr="FFFFFF"/>
                </a:solidFill>
                <a:effectLst/>
                <a:uLnTx/>
                <a:uFillTx/>
                <a:latin typeface="+mj-lt"/>
                <a:cs typeface="Segoe UI Light" panose="020B0502040204020203" pitchFamily="34" charset="0"/>
              </a:defRPr>
            </a:lvl1pPr>
          </a:lstStyle>
          <a:p>
            <a:pPr marL="457086" marR="0" lvl="0" indent="-457086" fontAlgn="auto">
              <a:spcAft>
                <a:spcPts val="0"/>
              </a:spcAft>
              <a:buClrTx/>
              <a:buSzTx/>
              <a:tabLst/>
            </a:pPr>
            <a:r>
              <a:rPr lang="en-US"/>
              <a:t>Click to edit Master subtitle style</a:t>
            </a:r>
            <a:endParaRPr lang="en-IN" dirty="0"/>
          </a:p>
        </p:txBody>
      </p:sp>
      <p:sp>
        <p:nvSpPr>
          <p:cNvPr id="15" name="Rectangle 14">
            <a:extLst>
              <a:ext uri="{FF2B5EF4-FFF2-40B4-BE49-F238E27FC236}">
                <a16:creationId xmlns:a16="http://schemas.microsoft.com/office/drawing/2014/main" id="{D1941973-B22A-471F-80FA-1BECE6E7586B}"/>
              </a:ext>
            </a:extLst>
          </p:cNvPr>
          <p:cNvSpPr/>
          <p:nvPr/>
        </p:nvSpPr>
        <p:spPr>
          <a:xfrm>
            <a:off x="1213139" y="9834563"/>
            <a:ext cx="121810" cy="2228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599" dirty="0"/>
          </a:p>
        </p:txBody>
      </p:sp>
      <p:pic>
        <p:nvPicPr>
          <p:cNvPr id="16" name="Picture 15">
            <a:extLst>
              <a:ext uri="{FF2B5EF4-FFF2-40B4-BE49-F238E27FC236}">
                <a16:creationId xmlns:a16="http://schemas.microsoft.com/office/drawing/2014/main" id="{43427829-1191-4F7B-A54B-528231608566}"/>
              </a:ext>
            </a:extLst>
          </p:cNvPr>
          <p:cNvPicPr>
            <a:picLocks noChangeAspect="1"/>
          </p:cNvPicPr>
          <p:nvPr/>
        </p:nvPicPr>
        <p:blipFill>
          <a:blip r:embed="rId3"/>
          <a:stretch>
            <a:fillRect/>
          </a:stretch>
        </p:blipFill>
        <p:spPr>
          <a:xfrm>
            <a:off x="19876334" y="945377"/>
            <a:ext cx="3555874" cy="1776458"/>
          </a:xfrm>
          <a:prstGeom prst="rect">
            <a:avLst/>
          </a:prstGeom>
        </p:spPr>
      </p:pic>
    </p:spTree>
    <p:extLst>
      <p:ext uri="{BB962C8B-B14F-4D97-AF65-F5344CB8AC3E}">
        <p14:creationId xmlns:p14="http://schemas.microsoft.com/office/powerpoint/2010/main" val="358907097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Seperato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DA9715A-09D5-4FAF-A99F-5EA5ECDB9DD3}"/>
              </a:ext>
            </a:extLst>
          </p:cNvPr>
          <p:cNvGrpSpPr/>
          <p:nvPr/>
        </p:nvGrpSpPr>
        <p:grpSpPr>
          <a:xfrm>
            <a:off x="-3" y="1"/>
            <a:ext cx="24377656" cy="13716002"/>
            <a:chOff x="-2" y="0"/>
            <a:chExt cx="12192003" cy="6858001"/>
          </a:xfrm>
        </p:grpSpPr>
        <p:pic>
          <p:nvPicPr>
            <p:cNvPr id="11" name="Picture 10">
              <a:extLst>
                <a:ext uri="{FF2B5EF4-FFF2-40B4-BE49-F238E27FC236}">
                  <a16:creationId xmlns:a16="http://schemas.microsoft.com/office/drawing/2014/main" id="{12000788-7247-41AE-90D3-EC7AE0D4CAEC}"/>
                </a:ext>
              </a:extLst>
            </p:cNvPr>
            <p:cNvPicPr>
              <a:picLocks noChangeAspect="1"/>
            </p:cNvPicPr>
            <p:nvPr/>
          </p:nvPicPr>
          <p:blipFill rotWithShape="1">
            <a:blip r:embed="rId2">
              <a:extLst>
                <a:ext uri="{28A0092B-C50C-407E-A947-70E740481C1C}">
                  <a14:useLocalDpi xmlns:a14="http://schemas.microsoft.com/office/drawing/2010/main" val="0"/>
                </a:ext>
              </a:extLst>
            </a:blip>
            <a:srcRect t="9250" r="15432" b="19159"/>
            <a:stretch/>
          </p:blipFill>
          <p:spPr>
            <a:xfrm>
              <a:off x="1" y="1"/>
              <a:ext cx="12192000" cy="6858000"/>
            </a:xfrm>
            <a:prstGeom prst="rect">
              <a:avLst/>
            </a:prstGeom>
          </p:spPr>
        </p:pic>
        <p:sp>
          <p:nvSpPr>
            <p:cNvPr id="12" name="Rectangle 11">
              <a:extLst>
                <a:ext uri="{FF2B5EF4-FFF2-40B4-BE49-F238E27FC236}">
                  <a16:creationId xmlns:a16="http://schemas.microsoft.com/office/drawing/2014/main" id="{68A708A1-B810-40E3-881C-842FCB8C219C}"/>
                </a:ext>
              </a:extLst>
            </p:cNvPr>
            <p:cNvSpPr/>
            <p:nvPr/>
          </p:nvSpPr>
          <p:spPr>
            <a:xfrm>
              <a:off x="-2" y="0"/>
              <a:ext cx="12192001" cy="6857999"/>
            </a:xfrm>
            <a:prstGeom prst="rect">
              <a:avLst/>
            </a:prstGeom>
            <a:gradFill flip="none" rotWithShape="1">
              <a:gsLst>
                <a:gs pos="0">
                  <a:srgbClr val="00BB9E">
                    <a:alpha val="90000"/>
                    <a:lumMod val="45000"/>
                    <a:lumOff val="55000"/>
                  </a:srgbClr>
                </a:gs>
                <a:gs pos="100000">
                  <a:srgbClr val="0190BF">
                    <a:lumMod val="100000"/>
                    <a:alpha val="6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599" dirty="0"/>
            </a:p>
          </p:txBody>
        </p:sp>
        <p:sp>
          <p:nvSpPr>
            <p:cNvPr id="13" name="Rectangle 12">
              <a:extLst>
                <a:ext uri="{FF2B5EF4-FFF2-40B4-BE49-F238E27FC236}">
                  <a16:creationId xmlns:a16="http://schemas.microsoft.com/office/drawing/2014/main" id="{4C68EA6B-2571-48A2-B5C4-B0ABC894F2D4}"/>
                </a:ext>
              </a:extLst>
            </p:cNvPr>
            <p:cNvSpPr/>
            <p:nvPr/>
          </p:nvSpPr>
          <p:spPr>
            <a:xfrm>
              <a:off x="0" y="1"/>
              <a:ext cx="12192001" cy="6857999"/>
            </a:xfrm>
            <a:prstGeom prst="rect">
              <a:avLst/>
            </a:prstGeom>
            <a:solidFill>
              <a:schemeClr val="accent1">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599" dirty="0"/>
            </a:p>
          </p:txBody>
        </p:sp>
      </p:grpSp>
      <p:sp>
        <p:nvSpPr>
          <p:cNvPr id="21" name="Rectangle 20">
            <a:extLst>
              <a:ext uri="{FF2B5EF4-FFF2-40B4-BE49-F238E27FC236}">
                <a16:creationId xmlns:a16="http://schemas.microsoft.com/office/drawing/2014/main" id="{29CA7D73-3FCF-493D-95A4-EC6DD69AF637}"/>
              </a:ext>
            </a:extLst>
          </p:cNvPr>
          <p:cNvSpPr/>
          <p:nvPr/>
        </p:nvSpPr>
        <p:spPr>
          <a:xfrm>
            <a:off x="937924" y="9073952"/>
            <a:ext cx="23439726" cy="3696672"/>
          </a:xfrm>
          <a:prstGeom prst="rect">
            <a:avLst/>
          </a:prstGeom>
          <a:solidFill>
            <a:schemeClr val="tx2">
              <a:lumMod val="50000"/>
              <a:alpha val="52941"/>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3599" dirty="0"/>
          </a:p>
        </p:txBody>
      </p:sp>
      <p:sp>
        <p:nvSpPr>
          <p:cNvPr id="22" name="Title 1">
            <a:extLst>
              <a:ext uri="{FF2B5EF4-FFF2-40B4-BE49-F238E27FC236}">
                <a16:creationId xmlns:a16="http://schemas.microsoft.com/office/drawing/2014/main" id="{F24E622A-41F5-4226-A74A-8C55B7C55BF2}"/>
              </a:ext>
            </a:extLst>
          </p:cNvPr>
          <p:cNvSpPr>
            <a:spLocks noGrp="1"/>
          </p:cNvSpPr>
          <p:nvPr>
            <p:ph type="ctrTitle" hasCustomPrompt="1"/>
          </p:nvPr>
        </p:nvSpPr>
        <p:spPr>
          <a:xfrm>
            <a:off x="1386479" y="9976135"/>
            <a:ext cx="22991171" cy="1753942"/>
          </a:xfrm>
          <a:prstGeom prst="rect">
            <a:avLst/>
          </a:prstGeom>
          <a:noFill/>
        </p:spPr>
        <p:txBody>
          <a:bodyPr vert="horz" wrap="square" lIns="91440" tIns="45720" rIns="468000" bIns="45720" rtlCol="0" anchor="ctr">
            <a:spAutoFit/>
          </a:bodyPr>
          <a:lstStyle>
            <a:lvl1pPr algn="r">
              <a:defRPr kumimoji="0" lang="en-IN" sz="11997" b="0" i="0" u="none" strike="noStrike" cap="none" spc="-40" normalizeH="0" baseline="0" dirty="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stStyle>
          <a:p>
            <a:pPr marL="0" marR="0" lvl="0" indent="0" fontAlgn="auto">
              <a:spcAft>
                <a:spcPts val="0"/>
              </a:spcAft>
              <a:buClrTx/>
              <a:buSzTx/>
              <a:buFontTx/>
              <a:tabLst/>
            </a:pPr>
            <a:r>
              <a:rPr lang="en-US" dirty="0"/>
              <a:t>Click to add separator title here</a:t>
            </a:r>
            <a:endParaRPr lang="en-IN" dirty="0"/>
          </a:p>
        </p:txBody>
      </p:sp>
      <p:pic>
        <p:nvPicPr>
          <p:cNvPr id="9" name="Picture 8">
            <a:extLst>
              <a:ext uri="{FF2B5EF4-FFF2-40B4-BE49-F238E27FC236}">
                <a16:creationId xmlns:a16="http://schemas.microsoft.com/office/drawing/2014/main" id="{45535239-1299-4900-8EE5-7E7470D6CA88}"/>
              </a:ext>
            </a:extLst>
          </p:cNvPr>
          <p:cNvPicPr>
            <a:picLocks noChangeAspect="1"/>
          </p:cNvPicPr>
          <p:nvPr/>
        </p:nvPicPr>
        <p:blipFill>
          <a:blip r:embed="rId3"/>
          <a:stretch>
            <a:fillRect/>
          </a:stretch>
        </p:blipFill>
        <p:spPr>
          <a:xfrm>
            <a:off x="19876334" y="945377"/>
            <a:ext cx="3555874" cy="1776458"/>
          </a:xfrm>
          <a:prstGeom prst="rect">
            <a:avLst/>
          </a:prstGeom>
        </p:spPr>
      </p:pic>
    </p:spTree>
    <p:extLst>
      <p:ext uri="{BB962C8B-B14F-4D97-AF65-F5344CB8AC3E}">
        <p14:creationId xmlns:p14="http://schemas.microsoft.com/office/powerpoint/2010/main" val="318454329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096D3CB-3141-498D-ABE3-9424FD9BF26D}"/>
              </a:ext>
            </a:extLst>
          </p:cNvPr>
          <p:cNvSpPr>
            <a:spLocks noGrp="1"/>
          </p:cNvSpPr>
          <p:nvPr>
            <p:ph type="title"/>
          </p:nvPr>
        </p:nvSpPr>
        <p:spPr>
          <a:xfrm>
            <a:off x="1675964" y="532543"/>
            <a:ext cx="19918021" cy="1074584"/>
          </a:xfrm>
          <a:prstGeom prst="rect">
            <a:avLst/>
          </a:prstGeom>
        </p:spPr>
        <p:txBody>
          <a:bodyPr vert="horz" lIns="91440" tIns="45720" rIns="91440" bIns="45720" rtlCol="0" anchor="t">
            <a:noAutofit/>
          </a:bodyPr>
          <a:lstStyle>
            <a:lvl1pPr>
              <a:defRPr lang="en-IN"/>
            </a:lvl1pPr>
          </a:lstStyle>
          <a:p>
            <a:pPr lvl="0"/>
            <a:r>
              <a:rPr lang="en-US"/>
              <a:t>Click to edit Master title style</a:t>
            </a:r>
            <a:endParaRPr lang="en-IN" dirty="0"/>
          </a:p>
        </p:txBody>
      </p:sp>
      <p:sp>
        <p:nvSpPr>
          <p:cNvPr id="10" name="Content Placeholder 2">
            <a:extLst>
              <a:ext uri="{FF2B5EF4-FFF2-40B4-BE49-F238E27FC236}">
                <a16:creationId xmlns:a16="http://schemas.microsoft.com/office/drawing/2014/main" id="{0C4DDE65-8B10-4DDE-B725-1E80C4A25B12}"/>
              </a:ext>
            </a:extLst>
          </p:cNvPr>
          <p:cNvSpPr>
            <a:spLocks noGrp="1"/>
          </p:cNvSpPr>
          <p:nvPr>
            <p:ph idx="1"/>
          </p:nvPr>
        </p:nvSpPr>
        <p:spPr>
          <a:xfrm>
            <a:off x="1675964" y="2429302"/>
            <a:ext cx="21025723" cy="9924624"/>
          </a:xfrm>
        </p:spPr>
        <p:txBody>
          <a:bodyPr/>
          <a:lstStyle>
            <a:lvl1pPr>
              <a:defRPr>
                <a:latin typeface="+mn-lt"/>
                <a:cs typeface="Segoe UI" panose="020B0502040204020203" pitchFamily="34" charset="0"/>
              </a:defRPr>
            </a:lvl1pPr>
            <a:lvl2pPr>
              <a:defRPr>
                <a:latin typeface="+mn-lt"/>
                <a:cs typeface="Segoe UI" panose="020B0502040204020203" pitchFamily="34" charset="0"/>
              </a:defRPr>
            </a:lvl2pPr>
            <a:lvl3pPr>
              <a:defRPr>
                <a:latin typeface="+mn-lt"/>
                <a:cs typeface="Segoe UI" panose="020B0502040204020203" pitchFamily="34" charset="0"/>
              </a:defRPr>
            </a:lvl3pPr>
            <a:lvl4pPr>
              <a:defRPr>
                <a:latin typeface="+mn-lt"/>
                <a:cs typeface="Segoe UI" panose="020B0502040204020203" pitchFamily="34" charset="0"/>
              </a:defRPr>
            </a:lvl4pPr>
            <a:lvl5pPr>
              <a:defRPr>
                <a:latin typeface="+mn-lt"/>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5072294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Blank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096D3CB-3141-498D-ABE3-9424FD9BF26D}"/>
              </a:ext>
            </a:extLst>
          </p:cNvPr>
          <p:cNvSpPr>
            <a:spLocks noGrp="1"/>
          </p:cNvSpPr>
          <p:nvPr>
            <p:ph type="title"/>
          </p:nvPr>
        </p:nvSpPr>
        <p:spPr>
          <a:xfrm>
            <a:off x="1302326" y="532543"/>
            <a:ext cx="20291659" cy="1046875"/>
          </a:xfrm>
          <a:prstGeom prst="rect">
            <a:avLst/>
          </a:prstGeom>
        </p:spPr>
        <p:txBody>
          <a:bodyPr vert="horz" lIns="91440" tIns="45720" rIns="91440" bIns="45720" rtlCol="0" anchor="t">
            <a:noAutofit/>
          </a:bodyPr>
          <a:lstStyle>
            <a:lvl1pPr>
              <a:defRPr lang="en-IN"/>
            </a:lvl1pPr>
          </a:lstStyle>
          <a:p>
            <a:pPr lvl="0"/>
            <a:r>
              <a:rPr lang="en-US"/>
              <a:t>Click to edit Master title style</a:t>
            </a:r>
            <a:endParaRPr lang="en-IN" dirty="0"/>
          </a:p>
        </p:txBody>
      </p:sp>
    </p:spTree>
    <p:extLst>
      <p:ext uri="{BB962C8B-B14F-4D97-AF65-F5344CB8AC3E}">
        <p14:creationId xmlns:p14="http://schemas.microsoft.com/office/powerpoint/2010/main" val="277491847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788882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osing Slide">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2124521-A3F9-4B49-A5B2-47DD1C3169F3}"/>
              </a:ext>
            </a:extLst>
          </p:cNvPr>
          <p:cNvGrpSpPr/>
          <p:nvPr/>
        </p:nvGrpSpPr>
        <p:grpSpPr>
          <a:xfrm>
            <a:off x="-3" y="1"/>
            <a:ext cx="24377656" cy="13716002"/>
            <a:chOff x="-2" y="0"/>
            <a:chExt cx="12192003" cy="6858001"/>
          </a:xfrm>
        </p:grpSpPr>
        <p:pic>
          <p:nvPicPr>
            <p:cNvPr id="32" name="Picture 31">
              <a:extLst>
                <a:ext uri="{FF2B5EF4-FFF2-40B4-BE49-F238E27FC236}">
                  <a16:creationId xmlns:a16="http://schemas.microsoft.com/office/drawing/2014/main" id="{B6B6E7AE-91D5-446E-B5A8-6CAFB95980FE}"/>
                </a:ext>
              </a:extLst>
            </p:cNvPr>
            <p:cNvPicPr>
              <a:picLocks noChangeAspect="1"/>
            </p:cNvPicPr>
            <p:nvPr/>
          </p:nvPicPr>
          <p:blipFill rotWithShape="1">
            <a:blip r:embed="rId2">
              <a:extLst>
                <a:ext uri="{28A0092B-C50C-407E-A947-70E740481C1C}">
                  <a14:useLocalDpi xmlns:a14="http://schemas.microsoft.com/office/drawing/2010/main" val="0"/>
                </a:ext>
              </a:extLst>
            </a:blip>
            <a:srcRect t="9250" r="15432" b="19159"/>
            <a:stretch/>
          </p:blipFill>
          <p:spPr>
            <a:xfrm>
              <a:off x="1" y="1"/>
              <a:ext cx="12192000" cy="6858000"/>
            </a:xfrm>
            <a:prstGeom prst="rect">
              <a:avLst/>
            </a:prstGeom>
          </p:spPr>
        </p:pic>
        <p:sp>
          <p:nvSpPr>
            <p:cNvPr id="33" name="Rectangle 32">
              <a:extLst>
                <a:ext uri="{FF2B5EF4-FFF2-40B4-BE49-F238E27FC236}">
                  <a16:creationId xmlns:a16="http://schemas.microsoft.com/office/drawing/2014/main" id="{DA992755-2B75-460E-88F2-33717E73BEFB}"/>
                </a:ext>
              </a:extLst>
            </p:cNvPr>
            <p:cNvSpPr/>
            <p:nvPr/>
          </p:nvSpPr>
          <p:spPr>
            <a:xfrm>
              <a:off x="-2" y="0"/>
              <a:ext cx="12192001" cy="6857999"/>
            </a:xfrm>
            <a:prstGeom prst="rect">
              <a:avLst/>
            </a:prstGeom>
            <a:gradFill flip="none" rotWithShape="1">
              <a:gsLst>
                <a:gs pos="0">
                  <a:srgbClr val="00BB9E">
                    <a:alpha val="90000"/>
                    <a:lumMod val="45000"/>
                    <a:lumOff val="55000"/>
                  </a:srgbClr>
                </a:gs>
                <a:gs pos="100000">
                  <a:srgbClr val="0190BF">
                    <a:lumMod val="100000"/>
                    <a:alpha val="6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599" dirty="0">
                <a:latin typeface="Segoe UI" panose="020B0502040204020203" pitchFamily="34" charset="0"/>
                <a:cs typeface="Segoe UI" panose="020B0502040204020203" pitchFamily="34" charset="0"/>
              </a:endParaRPr>
            </a:p>
          </p:txBody>
        </p:sp>
        <p:sp>
          <p:nvSpPr>
            <p:cNvPr id="34" name="Rectangle 33">
              <a:extLst>
                <a:ext uri="{FF2B5EF4-FFF2-40B4-BE49-F238E27FC236}">
                  <a16:creationId xmlns:a16="http://schemas.microsoft.com/office/drawing/2014/main" id="{485DFAE6-8AD8-44D3-8B32-A8825B16322B}"/>
                </a:ext>
              </a:extLst>
            </p:cNvPr>
            <p:cNvSpPr/>
            <p:nvPr/>
          </p:nvSpPr>
          <p:spPr>
            <a:xfrm>
              <a:off x="0" y="1"/>
              <a:ext cx="12192001" cy="6857999"/>
            </a:xfrm>
            <a:prstGeom prst="rect">
              <a:avLst/>
            </a:prstGeom>
            <a:solidFill>
              <a:schemeClr val="accent1">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599" dirty="0">
                <a:latin typeface="Segoe UI" panose="020B0502040204020203" pitchFamily="34" charset="0"/>
                <a:cs typeface="Segoe UI" panose="020B0502040204020203" pitchFamily="34" charset="0"/>
              </a:endParaRPr>
            </a:p>
          </p:txBody>
        </p:sp>
      </p:grpSp>
      <p:grpSp>
        <p:nvGrpSpPr>
          <p:cNvPr id="11" name="Group 10">
            <a:extLst>
              <a:ext uri="{FF2B5EF4-FFF2-40B4-BE49-F238E27FC236}">
                <a16:creationId xmlns:a16="http://schemas.microsoft.com/office/drawing/2014/main" id="{F7DAB84A-84F7-4BF2-BCF9-7369C9E8A13E}"/>
              </a:ext>
            </a:extLst>
          </p:cNvPr>
          <p:cNvGrpSpPr/>
          <p:nvPr/>
        </p:nvGrpSpPr>
        <p:grpSpPr>
          <a:xfrm>
            <a:off x="0" y="7073098"/>
            <a:ext cx="22660421" cy="4785906"/>
            <a:chOff x="0" y="3536549"/>
            <a:chExt cx="11333162" cy="2392953"/>
          </a:xfrm>
        </p:grpSpPr>
        <p:sp>
          <p:nvSpPr>
            <p:cNvPr id="12" name="Rectangle 11">
              <a:extLst>
                <a:ext uri="{FF2B5EF4-FFF2-40B4-BE49-F238E27FC236}">
                  <a16:creationId xmlns:a16="http://schemas.microsoft.com/office/drawing/2014/main" id="{D57535D8-58AB-4602-9E12-B0BD3B2D297A}"/>
                </a:ext>
              </a:extLst>
            </p:cNvPr>
            <p:cNvSpPr/>
            <p:nvPr/>
          </p:nvSpPr>
          <p:spPr>
            <a:xfrm>
              <a:off x="0" y="3536549"/>
              <a:ext cx="11333162" cy="2392953"/>
            </a:xfrm>
            <a:prstGeom prst="rect">
              <a:avLst/>
            </a:prstGeom>
            <a:solidFill>
              <a:schemeClr val="tx2">
                <a:lumMod val="50000"/>
                <a:alpha val="52941"/>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sz="3599" dirty="0">
                <a:latin typeface="Segoe UI" panose="020B0502040204020203" pitchFamily="34" charset="0"/>
                <a:cs typeface="Segoe UI" panose="020B0502040204020203" pitchFamily="34" charset="0"/>
              </a:endParaRPr>
            </a:p>
          </p:txBody>
        </p:sp>
        <p:grpSp>
          <p:nvGrpSpPr>
            <p:cNvPr id="13" name="Group 12">
              <a:extLst>
                <a:ext uri="{FF2B5EF4-FFF2-40B4-BE49-F238E27FC236}">
                  <a16:creationId xmlns:a16="http://schemas.microsoft.com/office/drawing/2014/main" id="{333C0942-394A-48B0-A8C9-3FF1FBFE9C02}"/>
                </a:ext>
              </a:extLst>
            </p:cNvPr>
            <p:cNvGrpSpPr/>
            <p:nvPr/>
          </p:nvGrpSpPr>
          <p:grpSpPr>
            <a:xfrm>
              <a:off x="146695" y="3841650"/>
              <a:ext cx="10972155" cy="1800044"/>
              <a:chOff x="146695" y="3841650"/>
              <a:chExt cx="10972155" cy="1800044"/>
            </a:xfrm>
          </p:grpSpPr>
          <p:sp>
            <p:nvSpPr>
              <p:cNvPr id="14" name="TextBox 13">
                <a:extLst>
                  <a:ext uri="{FF2B5EF4-FFF2-40B4-BE49-F238E27FC236}">
                    <a16:creationId xmlns:a16="http://schemas.microsoft.com/office/drawing/2014/main" id="{74E3698A-4309-47FD-BA1E-9E2E42555393}"/>
                  </a:ext>
                </a:extLst>
              </p:cNvPr>
              <p:cNvSpPr txBox="1"/>
              <p:nvPr/>
            </p:nvSpPr>
            <p:spPr>
              <a:xfrm>
                <a:off x="146695" y="3841650"/>
                <a:ext cx="4045259" cy="1800044"/>
              </a:xfrm>
              <a:prstGeom prst="rect">
                <a:avLst/>
              </a:prstGeom>
              <a:noFill/>
            </p:spPr>
            <p:txBody>
              <a:bodyPr wrap="square" rtlCol="0">
                <a:spAutoFit/>
              </a:bodyPr>
              <a:lstStyle/>
              <a:p>
                <a:r>
                  <a:rPr lang="en-IN" sz="3599" dirty="0">
                    <a:solidFill>
                      <a:schemeClr val="bg1"/>
                    </a:solidFill>
                    <a:latin typeface="Segoe UI" panose="020B0502040204020203" pitchFamily="34" charset="0"/>
                    <a:ea typeface="Segoe UI" panose="020B0502040204020203" pitchFamily="34" charset="0"/>
                    <a:cs typeface="Segoe UI" panose="020B0502040204020203" pitchFamily="34" charset="0"/>
                  </a:rPr>
                  <a:t>India Office</a:t>
                </a:r>
              </a:p>
              <a:p>
                <a:endParaRPr lang="en-IN" sz="3199" dirty="0">
                  <a:solidFill>
                    <a:schemeClr val="bg1"/>
                  </a:solidFill>
                  <a:latin typeface="Segoe UI" panose="020B0502040204020203" pitchFamily="34" charset="0"/>
                  <a:cs typeface="Segoe UI" panose="020B0502040204020203" pitchFamily="34" charset="0"/>
                </a:endParaRPr>
              </a:p>
              <a:p>
                <a:r>
                  <a:rPr lang="en-IN" sz="3199" dirty="0">
                    <a:solidFill>
                      <a:schemeClr val="bg1"/>
                    </a:solidFill>
                    <a:latin typeface="Segoe UI" panose="020B0502040204020203" pitchFamily="34" charset="0"/>
                    <a:cs typeface="Segoe UI" panose="020B0502040204020203" pitchFamily="34" charset="0"/>
                  </a:rPr>
                  <a:t>Umiya Business Bay, Tower 2, 2nd Floor,</a:t>
                </a:r>
              </a:p>
              <a:p>
                <a:r>
                  <a:rPr lang="en-IN" sz="3199" dirty="0">
                    <a:solidFill>
                      <a:schemeClr val="bg1"/>
                    </a:solidFill>
                    <a:latin typeface="Segoe UI" panose="020B0502040204020203" pitchFamily="34" charset="0"/>
                    <a:cs typeface="Segoe UI" panose="020B0502040204020203" pitchFamily="34" charset="0"/>
                  </a:rPr>
                  <a:t>Cessna Business Park, Kadubeesanahalli,</a:t>
                </a:r>
              </a:p>
              <a:p>
                <a:r>
                  <a:rPr lang="en-IN" sz="3199" dirty="0">
                    <a:solidFill>
                      <a:schemeClr val="bg1"/>
                    </a:solidFill>
                    <a:latin typeface="Segoe UI" panose="020B0502040204020203" pitchFamily="34" charset="0"/>
                    <a:cs typeface="Segoe UI" panose="020B0502040204020203" pitchFamily="34" charset="0"/>
                  </a:rPr>
                  <a:t>Outer Ring Road, Bangalore-560103, </a:t>
                </a:r>
                <a:br>
                  <a:rPr lang="en-IN" sz="3199" dirty="0">
                    <a:solidFill>
                      <a:schemeClr val="bg1"/>
                    </a:solidFill>
                    <a:latin typeface="Segoe UI" panose="020B0502040204020203" pitchFamily="34" charset="0"/>
                    <a:cs typeface="Segoe UI" panose="020B0502040204020203" pitchFamily="34" charset="0"/>
                  </a:rPr>
                </a:br>
                <a:r>
                  <a:rPr lang="en-IN" sz="3199" dirty="0">
                    <a:solidFill>
                      <a:schemeClr val="bg1"/>
                    </a:solidFill>
                    <a:latin typeface="Segoe UI" panose="020B0502040204020203" pitchFamily="34" charset="0"/>
                    <a:cs typeface="Segoe UI" panose="020B0502040204020203" pitchFamily="34" charset="0"/>
                  </a:rPr>
                  <a:t>Phone: +91-80-67422100</a:t>
                </a:r>
              </a:p>
              <a:p>
                <a:endParaRPr lang="en-IN" sz="3199"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FE4BFF2-18D2-45BA-8958-2333733110FA}"/>
                  </a:ext>
                </a:extLst>
              </p:cNvPr>
              <p:cNvSpPr txBox="1"/>
              <p:nvPr/>
            </p:nvSpPr>
            <p:spPr>
              <a:xfrm>
                <a:off x="4536021" y="3841650"/>
                <a:ext cx="3013961" cy="1307730"/>
              </a:xfrm>
              <a:prstGeom prst="rect">
                <a:avLst/>
              </a:prstGeom>
              <a:noFill/>
            </p:spPr>
            <p:txBody>
              <a:bodyPr wrap="square" rtlCol="0">
                <a:spAutoFit/>
              </a:bodyPr>
              <a:lstStyle/>
              <a:p>
                <a:r>
                  <a:rPr lang="en-IN" sz="3599" dirty="0">
                    <a:solidFill>
                      <a:schemeClr val="bg1"/>
                    </a:solidFill>
                    <a:latin typeface="Segoe UI" panose="020B0502040204020203" pitchFamily="34" charset="0"/>
                    <a:ea typeface="Segoe UI" panose="020B0502040204020203" pitchFamily="34" charset="0"/>
                    <a:cs typeface="Segoe UI" panose="020B0502040204020203" pitchFamily="34" charset="0"/>
                  </a:rPr>
                  <a:t>U.S. Office</a:t>
                </a:r>
              </a:p>
              <a:p>
                <a:endParaRPr lang="en-IN" sz="3199" dirty="0">
                  <a:solidFill>
                    <a:schemeClr val="bg1"/>
                  </a:solidFill>
                  <a:latin typeface="Segoe UI" panose="020B0502040204020203" pitchFamily="34" charset="0"/>
                  <a:cs typeface="Segoe UI" panose="020B0502040204020203" pitchFamily="34" charset="0"/>
                </a:endParaRPr>
              </a:p>
              <a:p>
                <a:r>
                  <a:rPr lang="en-IN" sz="3199" dirty="0">
                    <a:solidFill>
                      <a:schemeClr val="bg1"/>
                    </a:solidFill>
                    <a:latin typeface="Segoe UI" panose="020B0502040204020203" pitchFamily="34" charset="0"/>
                    <a:cs typeface="Segoe UI" panose="020B0502040204020203" pitchFamily="34" charset="0"/>
                  </a:rPr>
                  <a:t>42808 Christy St., Suite 226, Fremont, CA, 94538, </a:t>
                </a:r>
                <a:br>
                  <a:rPr lang="en-IN" sz="3199" dirty="0">
                    <a:solidFill>
                      <a:schemeClr val="bg1"/>
                    </a:solidFill>
                    <a:latin typeface="Segoe UI" panose="020B0502040204020203" pitchFamily="34" charset="0"/>
                    <a:cs typeface="Segoe UI" panose="020B0502040204020203" pitchFamily="34" charset="0"/>
                  </a:rPr>
                </a:br>
                <a:r>
                  <a:rPr lang="en-IN" sz="3199" dirty="0">
                    <a:solidFill>
                      <a:schemeClr val="bg1"/>
                    </a:solidFill>
                    <a:latin typeface="Segoe UI" panose="020B0502040204020203" pitchFamily="34" charset="0"/>
                    <a:cs typeface="Segoe UI" panose="020B0502040204020203" pitchFamily="34" charset="0"/>
                  </a:rPr>
                  <a:t>Phone: +1-650-666-0005</a:t>
                </a:r>
              </a:p>
            </p:txBody>
          </p:sp>
          <p:cxnSp>
            <p:nvCxnSpPr>
              <p:cNvPr id="16" name="Straight Connector 15">
                <a:extLst>
                  <a:ext uri="{FF2B5EF4-FFF2-40B4-BE49-F238E27FC236}">
                    <a16:creationId xmlns:a16="http://schemas.microsoft.com/office/drawing/2014/main" id="{02FBEA8C-5922-4943-AA96-CE8626D85A8F}"/>
                  </a:ext>
                </a:extLst>
              </p:cNvPr>
              <p:cNvCxnSpPr/>
              <p:nvPr/>
            </p:nvCxnSpPr>
            <p:spPr>
              <a:xfrm>
                <a:off x="4241632" y="3841650"/>
                <a:ext cx="0" cy="15886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2F4174E-CA5E-4E86-AA98-BF4AA9E560CE}"/>
                  </a:ext>
                </a:extLst>
              </p:cNvPr>
              <p:cNvCxnSpPr/>
              <p:nvPr/>
            </p:nvCxnSpPr>
            <p:spPr>
              <a:xfrm>
                <a:off x="7549982" y="3841650"/>
                <a:ext cx="0" cy="15886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E93C4609-3228-4A93-BD9C-3585428BD118}"/>
                  </a:ext>
                </a:extLst>
              </p:cNvPr>
              <p:cNvGrpSpPr/>
              <p:nvPr/>
            </p:nvGrpSpPr>
            <p:grpSpPr>
              <a:xfrm>
                <a:off x="7719747" y="3883766"/>
                <a:ext cx="3399103" cy="490667"/>
                <a:chOff x="15436319" y="7391200"/>
                <a:chExt cx="6798206" cy="981333"/>
              </a:xfrm>
            </p:grpSpPr>
            <p:sp>
              <p:nvSpPr>
                <p:cNvPr id="28" name="TextBox 27">
                  <a:hlinkClick r:id="rId3"/>
                  <a:extLst>
                    <a:ext uri="{FF2B5EF4-FFF2-40B4-BE49-F238E27FC236}">
                      <a16:creationId xmlns:a16="http://schemas.microsoft.com/office/drawing/2014/main" id="{E87D9984-DD4E-4249-AA67-5EF7A455BDD9}"/>
                    </a:ext>
                  </a:extLst>
                </p:cNvPr>
                <p:cNvSpPr txBox="1"/>
                <p:nvPr/>
              </p:nvSpPr>
              <p:spPr>
                <a:xfrm>
                  <a:off x="15436319" y="7910996"/>
                  <a:ext cx="3263896" cy="461537"/>
                </a:xfrm>
                <a:prstGeom prst="rect">
                  <a:avLst/>
                </a:prstGeom>
                <a:noFill/>
              </p:spPr>
              <p:txBody>
                <a:bodyPr wrap="square" rtlCol="0">
                  <a:spAutoFit/>
                </a:bodyPr>
                <a:lstStyle/>
                <a:p>
                  <a:r>
                    <a:rPr lang="en-IN" sz="2399" dirty="0">
                      <a:solidFill>
                        <a:schemeClr val="bg1"/>
                      </a:solidFill>
                      <a:latin typeface="Segoe UI" panose="020B0502040204020203" pitchFamily="34" charset="0"/>
                      <a:cs typeface="Segoe UI" panose="020B0502040204020203" pitchFamily="34" charset="0"/>
                    </a:rPr>
                    <a:t>www.bridgei2i.com </a:t>
                  </a:r>
                </a:p>
              </p:txBody>
            </p:sp>
            <p:sp>
              <p:nvSpPr>
                <p:cNvPr id="29" name="TextBox 28">
                  <a:extLst>
                    <a:ext uri="{FF2B5EF4-FFF2-40B4-BE49-F238E27FC236}">
                      <a16:creationId xmlns:a16="http://schemas.microsoft.com/office/drawing/2014/main" id="{A831B14C-8457-4178-A614-D036EF9FECF0}"/>
                    </a:ext>
                  </a:extLst>
                </p:cNvPr>
                <p:cNvSpPr txBox="1"/>
                <p:nvPr/>
              </p:nvSpPr>
              <p:spPr>
                <a:xfrm>
                  <a:off x="15436319" y="7391200"/>
                  <a:ext cx="6798206" cy="584647"/>
                </a:xfrm>
                <a:prstGeom prst="rect">
                  <a:avLst/>
                </a:prstGeom>
                <a:noFill/>
              </p:spPr>
              <p:txBody>
                <a:bodyPr wrap="square" rtlCol="0">
                  <a:spAutoFit/>
                </a:bodyPr>
                <a:lstStyle>
                  <a:defPPr>
                    <a:defRPr lang="en-US"/>
                  </a:defPPr>
                  <a:lvl1pPr>
                    <a:defRPr sz="3199">
                      <a:solidFill>
                        <a:schemeClr val="bg1"/>
                      </a:solidFill>
                      <a:latin typeface="Quicksand" panose="00000500000000000000" pitchFamily="2" charset="0"/>
                    </a:defRPr>
                  </a:lvl1pPr>
                </a:lstStyle>
                <a:p>
                  <a:r>
                    <a:rPr lang="en-IN" sz="3199" dirty="0">
                      <a:latin typeface="Segoe UI" panose="020B0502040204020203" pitchFamily="34" charset="0"/>
                      <a:cs typeface="Segoe UI" panose="020B0502040204020203" pitchFamily="34" charset="0"/>
                    </a:rPr>
                    <a:t>Visit our Website</a:t>
                  </a:r>
                </a:p>
              </p:txBody>
            </p:sp>
          </p:grpSp>
          <p:grpSp>
            <p:nvGrpSpPr>
              <p:cNvPr id="19" name="Group 18">
                <a:extLst>
                  <a:ext uri="{FF2B5EF4-FFF2-40B4-BE49-F238E27FC236}">
                    <a16:creationId xmlns:a16="http://schemas.microsoft.com/office/drawing/2014/main" id="{82967807-EA73-4EC9-B1E0-5EAC410EA5C4}"/>
                  </a:ext>
                </a:extLst>
              </p:cNvPr>
              <p:cNvGrpSpPr/>
              <p:nvPr/>
            </p:nvGrpSpPr>
            <p:grpSpPr>
              <a:xfrm>
                <a:off x="7719747" y="4431113"/>
                <a:ext cx="2629826" cy="493792"/>
                <a:chOff x="15436319" y="8430753"/>
                <a:chExt cx="5259652" cy="987583"/>
              </a:xfrm>
            </p:grpSpPr>
            <p:sp>
              <p:nvSpPr>
                <p:cNvPr id="26" name="TextBox 25">
                  <a:hlinkClick r:id="rId4"/>
                  <a:extLst>
                    <a:ext uri="{FF2B5EF4-FFF2-40B4-BE49-F238E27FC236}">
                      <a16:creationId xmlns:a16="http://schemas.microsoft.com/office/drawing/2014/main" id="{0894E2BE-2171-40D0-9D8B-005C2A916861}"/>
                    </a:ext>
                  </a:extLst>
                </p:cNvPr>
                <p:cNvSpPr txBox="1"/>
                <p:nvPr/>
              </p:nvSpPr>
              <p:spPr>
                <a:xfrm>
                  <a:off x="15436319" y="8956799"/>
                  <a:ext cx="4736218" cy="461537"/>
                </a:xfrm>
                <a:prstGeom prst="rect">
                  <a:avLst/>
                </a:prstGeom>
                <a:noFill/>
              </p:spPr>
              <p:txBody>
                <a:bodyPr wrap="square" rtlCol="0">
                  <a:spAutoFit/>
                </a:bodyPr>
                <a:lstStyle>
                  <a:defPPr>
                    <a:defRPr lang="en-US"/>
                  </a:defPPr>
                  <a:lvl1pPr algn="ctr">
                    <a:defRPr sz="2400">
                      <a:solidFill>
                        <a:schemeClr val="bg1"/>
                      </a:solidFill>
                      <a:latin typeface="Quicksand" panose="00000500000000000000" pitchFamily="2" charset="0"/>
                    </a:defRPr>
                  </a:lvl1pPr>
                </a:lstStyle>
                <a:p>
                  <a:pPr algn="l"/>
                  <a:r>
                    <a:rPr lang="en-IN" sz="2399" dirty="0">
                      <a:latin typeface="Segoe UI" panose="020B0502040204020203" pitchFamily="34" charset="0"/>
                      <a:cs typeface="Segoe UI" panose="020B0502040204020203" pitchFamily="34" charset="0"/>
                    </a:rPr>
                    <a:t>enquiries@bridgei2i.com </a:t>
                  </a:r>
                </a:p>
              </p:txBody>
            </p:sp>
            <p:sp>
              <p:nvSpPr>
                <p:cNvPr id="27" name="TextBox 26">
                  <a:extLst>
                    <a:ext uri="{FF2B5EF4-FFF2-40B4-BE49-F238E27FC236}">
                      <a16:creationId xmlns:a16="http://schemas.microsoft.com/office/drawing/2014/main" id="{BB0378DA-3D3D-4DFD-9467-4A8DD029D4B3}"/>
                    </a:ext>
                  </a:extLst>
                </p:cNvPr>
                <p:cNvSpPr txBox="1"/>
                <p:nvPr/>
              </p:nvSpPr>
              <p:spPr>
                <a:xfrm>
                  <a:off x="15458657" y="8430753"/>
                  <a:ext cx="5237314" cy="584647"/>
                </a:xfrm>
                <a:prstGeom prst="rect">
                  <a:avLst/>
                </a:prstGeom>
                <a:noFill/>
              </p:spPr>
              <p:txBody>
                <a:bodyPr wrap="square" rtlCol="0">
                  <a:spAutoFit/>
                </a:bodyPr>
                <a:lstStyle/>
                <a:p>
                  <a:r>
                    <a:rPr lang="en-IN" sz="3199" dirty="0">
                      <a:solidFill>
                        <a:schemeClr val="bg1"/>
                      </a:solidFill>
                      <a:latin typeface="Segoe UI" panose="020B0502040204020203" pitchFamily="34" charset="0"/>
                      <a:cs typeface="Segoe UI" panose="020B0502040204020203" pitchFamily="34" charset="0"/>
                    </a:rPr>
                    <a:t>For Enquiries</a:t>
                  </a:r>
                </a:p>
              </p:txBody>
            </p:sp>
          </p:grpSp>
          <p:grpSp>
            <p:nvGrpSpPr>
              <p:cNvPr id="20" name="Group 19">
                <a:extLst>
                  <a:ext uri="{FF2B5EF4-FFF2-40B4-BE49-F238E27FC236}">
                    <a16:creationId xmlns:a16="http://schemas.microsoft.com/office/drawing/2014/main" id="{6EC491C2-93B5-4118-8FD7-D8A28DEF0031}"/>
                  </a:ext>
                </a:extLst>
              </p:cNvPr>
              <p:cNvGrpSpPr/>
              <p:nvPr/>
            </p:nvGrpSpPr>
            <p:grpSpPr>
              <a:xfrm>
                <a:off x="7738992" y="5020600"/>
                <a:ext cx="2176301" cy="330169"/>
                <a:chOff x="15458659" y="9535945"/>
                <a:chExt cx="4352602" cy="660338"/>
              </a:xfrm>
            </p:grpSpPr>
            <p:sp>
              <p:nvSpPr>
                <p:cNvPr id="22" name="TextBox 21">
                  <a:extLst>
                    <a:ext uri="{FF2B5EF4-FFF2-40B4-BE49-F238E27FC236}">
                      <a16:creationId xmlns:a16="http://schemas.microsoft.com/office/drawing/2014/main" id="{11EEC508-4FE8-4547-BB01-C0AC03D4593C}"/>
                    </a:ext>
                  </a:extLst>
                </p:cNvPr>
                <p:cNvSpPr txBox="1"/>
                <p:nvPr/>
              </p:nvSpPr>
              <p:spPr>
                <a:xfrm>
                  <a:off x="15458659" y="9586839"/>
                  <a:ext cx="2098208" cy="584647"/>
                </a:xfrm>
                <a:prstGeom prst="rect">
                  <a:avLst/>
                </a:prstGeom>
                <a:noFill/>
              </p:spPr>
              <p:txBody>
                <a:bodyPr wrap="square" rtlCol="0">
                  <a:spAutoFit/>
                </a:bodyPr>
                <a:lstStyle/>
                <a:p>
                  <a:r>
                    <a:rPr lang="en-IN" sz="3199" dirty="0">
                      <a:solidFill>
                        <a:schemeClr val="bg1"/>
                      </a:solidFill>
                      <a:latin typeface="Segoe UI" panose="020B0502040204020203" pitchFamily="34" charset="0"/>
                      <a:cs typeface="Segoe UI" panose="020B0502040204020203" pitchFamily="34" charset="0"/>
                    </a:rPr>
                    <a:t>Follow Us</a:t>
                  </a:r>
                </a:p>
              </p:txBody>
            </p:sp>
            <p:grpSp>
              <p:nvGrpSpPr>
                <p:cNvPr id="21" name="Group 20">
                  <a:extLst>
                    <a:ext uri="{FF2B5EF4-FFF2-40B4-BE49-F238E27FC236}">
                      <a16:creationId xmlns:a16="http://schemas.microsoft.com/office/drawing/2014/main" id="{01F9976A-028F-455E-885D-4872B06B3234}"/>
                    </a:ext>
                  </a:extLst>
                </p:cNvPr>
                <p:cNvGrpSpPr/>
                <p:nvPr/>
              </p:nvGrpSpPr>
              <p:grpSpPr>
                <a:xfrm>
                  <a:off x="17556868" y="9535945"/>
                  <a:ext cx="2254393" cy="660338"/>
                  <a:chOff x="5853105" y="9597766"/>
                  <a:chExt cx="3792643" cy="1110909"/>
                </a:xfrm>
              </p:grpSpPr>
              <p:pic>
                <p:nvPicPr>
                  <p:cNvPr id="23" name="Picture 22">
                    <a:hlinkClick r:id="rId5"/>
                    <a:extLst>
                      <a:ext uri="{FF2B5EF4-FFF2-40B4-BE49-F238E27FC236}">
                        <a16:creationId xmlns:a16="http://schemas.microsoft.com/office/drawing/2014/main" id="{427B6815-A70E-4441-8696-C98E7AED1B0F}"/>
                      </a:ext>
                    </a:extLst>
                  </p:cNvPr>
                  <p:cNvPicPr>
                    <a:picLocks noChangeAspect="1"/>
                  </p:cNvPicPr>
                  <p:nvPr/>
                </p:nvPicPr>
                <p:blipFill>
                  <a:blip r:embed="rId6"/>
                  <a:stretch>
                    <a:fillRect/>
                  </a:stretch>
                </p:blipFill>
                <p:spPr>
                  <a:xfrm>
                    <a:off x="8537063" y="9597766"/>
                    <a:ext cx="1108685" cy="1108686"/>
                  </a:xfrm>
                  <a:prstGeom prst="rect">
                    <a:avLst/>
                  </a:prstGeom>
                </p:spPr>
              </p:pic>
              <p:pic>
                <p:nvPicPr>
                  <p:cNvPr id="24" name="Picture 23">
                    <a:hlinkClick r:id="rId7"/>
                    <a:extLst>
                      <a:ext uri="{FF2B5EF4-FFF2-40B4-BE49-F238E27FC236}">
                        <a16:creationId xmlns:a16="http://schemas.microsoft.com/office/drawing/2014/main" id="{F67C00BC-6A5F-4C38-A682-862AD7BF5300}"/>
                      </a:ext>
                    </a:extLst>
                  </p:cNvPr>
                  <p:cNvPicPr>
                    <a:picLocks noChangeAspect="1"/>
                  </p:cNvPicPr>
                  <p:nvPr/>
                </p:nvPicPr>
                <p:blipFill>
                  <a:blip r:embed="rId8"/>
                  <a:stretch>
                    <a:fillRect/>
                  </a:stretch>
                </p:blipFill>
                <p:spPr>
                  <a:xfrm>
                    <a:off x="7194185" y="9598189"/>
                    <a:ext cx="1110487" cy="1110486"/>
                  </a:xfrm>
                  <a:prstGeom prst="rect">
                    <a:avLst/>
                  </a:prstGeom>
                </p:spPr>
              </p:pic>
              <p:pic>
                <p:nvPicPr>
                  <p:cNvPr id="25" name="Picture 24">
                    <a:hlinkClick r:id="rId9"/>
                    <a:extLst>
                      <a:ext uri="{FF2B5EF4-FFF2-40B4-BE49-F238E27FC236}">
                        <a16:creationId xmlns:a16="http://schemas.microsoft.com/office/drawing/2014/main" id="{043D5B24-6250-43DE-AB4D-72A04479D93F}"/>
                      </a:ext>
                    </a:extLst>
                  </p:cNvPr>
                  <p:cNvPicPr>
                    <a:picLocks noChangeAspect="1"/>
                  </p:cNvPicPr>
                  <p:nvPr/>
                </p:nvPicPr>
                <p:blipFill>
                  <a:blip r:embed="rId10"/>
                  <a:stretch>
                    <a:fillRect/>
                  </a:stretch>
                </p:blipFill>
                <p:spPr>
                  <a:xfrm>
                    <a:off x="5853105" y="9597768"/>
                    <a:ext cx="1108686" cy="1108686"/>
                  </a:xfrm>
                  <a:prstGeom prst="rect">
                    <a:avLst/>
                  </a:prstGeom>
                </p:spPr>
              </p:pic>
            </p:grpSp>
          </p:grpSp>
        </p:grpSp>
      </p:grpSp>
      <p:pic>
        <p:nvPicPr>
          <p:cNvPr id="30" name="Picture 29">
            <a:extLst>
              <a:ext uri="{FF2B5EF4-FFF2-40B4-BE49-F238E27FC236}">
                <a16:creationId xmlns:a16="http://schemas.microsoft.com/office/drawing/2014/main" id="{F21AE1B3-5D9D-440C-B094-1D9EFDDB70E5}"/>
              </a:ext>
            </a:extLst>
          </p:cNvPr>
          <p:cNvPicPr>
            <a:picLocks noChangeAspect="1"/>
          </p:cNvPicPr>
          <p:nvPr/>
        </p:nvPicPr>
        <p:blipFill>
          <a:blip r:embed="rId11"/>
          <a:stretch>
            <a:fillRect/>
          </a:stretch>
        </p:blipFill>
        <p:spPr>
          <a:xfrm>
            <a:off x="19876334" y="945377"/>
            <a:ext cx="3555874" cy="1776458"/>
          </a:xfrm>
          <a:prstGeom prst="rect">
            <a:avLst/>
          </a:prstGeom>
        </p:spPr>
      </p:pic>
    </p:spTree>
    <p:extLst>
      <p:ext uri="{BB962C8B-B14F-4D97-AF65-F5344CB8AC3E}">
        <p14:creationId xmlns:p14="http://schemas.microsoft.com/office/powerpoint/2010/main" val="22110058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75964" y="12712701"/>
            <a:ext cx="5484971" cy="730250"/>
          </a:xfrm>
          <a:prstGeom prst="rect">
            <a:avLst/>
          </a:prstGeom>
        </p:spPr>
        <p:txBody>
          <a:bodyPr/>
          <a:lstStyle/>
          <a:p>
            <a:fld id="{C764DE79-268F-4C1A-8933-263129D2AF90}" type="datetimeFigureOut">
              <a:rPr lang="en-US" smtClean="0"/>
              <a:t>10-Apr-19</a:t>
            </a:fld>
            <a:endParaRPr lang="en-US" dirty="0"/>
          </a:p>
        </p:txBody>
      </p:sp>
      <p:sp>
        <p:nvSpPr>
          <p:cNvPr id="5" name="Footer Placeholder 4"/>
          <p:cNvSpPr>
            <a:spLocks noGrp="1"/>
          </p:cNvSpPr>
          <p:nvPr>
            <p:ph type="ftr" sz="quarter" idx="11"/>
          </p:nvPr>
        </p:nvSpPr>
        <p:spPr>
          <a:xfrm>
            <a:off x="8075097" y="12712701"/>
            <a:ext cx="8227457" cy="73025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7216715" y="12712701"/>
            <a:ext cx="5484971" cy="730250"/>
          </a:xfrm>
          <a:prstGeom prst="rect">
            <a:avLst/>
          </a:prstGeo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887419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6"/>
            <a:ext cx="18283238" cy="4775200"/>
          </a:xfrm>
        </p:spPr>
        <p:txBody>
          <a:bodyPr anchor="b"/>
          <a:lstStyle>
            <a:lvl1pPr algn="ctr">
              <a:defRPr sz="11997"/>
            </a:lvl1pPr>
          </a:lstStyle>
          <a:p>
            <a:r>
              <a:rPr lang="en-US"/>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71" indent="0" algn="ctr">
              <a:buNone/>
              <a:defRPr sz="3999"/>
            </a:lvl2pPr>
            <a:lvl3pPr marL="1828343" indent="0" algn="ctr">
              <a:buNone/>
              <a:defRPr sz="3599"/>
            </a:lvl3pPr>
            <a:lvl4pPr marL="2742514" indent="0" algn="ctr">
              <a:buNone/>
              <a:defRPr sz="3199"/>
            </a:lvl4pPr>
            <a:lvl5pPr marL="3656686" indent="0" algn="ctr">
              <a:buNone/>
              <a:defRPr sz="3199"/>
            </a:lvl5pPr>
            <a:lvl6pPr marL="4570857" indent="0" algn="ctr">
              <a:buNone/>
              <a:defRPr sz="3199"/>
            </a:lvl6pPr>
            <a:lvl7pPr marL="5485028" indent="0" algn="ctr">
              <a:buNone/>
              <a:defRPr sz="3199"/>
            </a:lvl7pPr>
            <a:lvl8pPr marL="6399200" indent="0" algn="ctr">
              <a:buNone/>
              <a:defRPr sz="3199"/>
            </a:lvl8pPr>
            <a:lvl9pPr marL="7313371" indent="0" algn="ctr">
              <a:buNone/>
              <a:defRPr sz="3199"/>
            </a:lvl9pPr>
          </a:lstStyle>
          <a:p>
            <a:r>
              <a:rPr lang="en-US"/>
              <a:t>Click to edit Master subtitle style</a:t>
            </a:r>
            <a:endParaRPr lang="en-US" dirty="0"/>
          </a:p>
        </p:txBody>
      </p:sp>
      <p:sp>
        <p:nvSpPr>
          <p:cNvPr id="4" name="Date Placeholder 3"/>
          <p:cNvSpPr>
            <a:spLocks noGrp="1"/>
          </p:cNvSpPr>
          <p:nvPr>
            <p:ph type="dt" sz="half" idx="10"/>
          </p:nvPr>
        </p:nvSpPr>
        <p:spPr>
          <a:xfrm>
            <a:off x="1675964" y="12712701"/>
            <a:ext cx="5484971" cy="730250"/>
          </a:xfrm>
          <a:prstGeom prst="rect">
            <a:avLst/>
          </a:prstGeom>
        </p:spPr>
        <p:txBody>
          <a:bodyPr/>
          <a:lstStyle/>
          <a:p>
            <a:fld id="{C764DE79-268F-4C1A-8933-263129D2AF90}" type="datetimeFigureOut">
              <a:rPr lang="en-US" smtClean="0"/>
              <a:t>10-Apr-19</a:t>
            </a:fld>
            <a:endParaRPr lang="en-US" dirty="0"/>
          </a:p>
        </p:txBody>
      </p:sp>
      <p:sp>
        <p:nvSpPr>
          <p:cNvPr id="5" name="Footer Placeholder 4"/>
          <p:cNvSpPr>
            <a:spLocks noGrp="1"/>
          </p:cNvSpPr>
          <p:nvPr>
            <p:ph type="ftr" sz="quarter" idx="11"/>
          </p:nvPr>
        </p:nvSpPr>
        <p:spPr>
          <a:xfrm>
            <a:off x="8075097" y="12712701"/>
            <a:ext cx="8227457" cy="73025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7216715" y="12712701"/>
            <a:ext cx="5484971" cy="730250"/>
          </a:xfrm>
          <a:prstGeom prst="rect">
            <a:avLst/>
          </a:prstGeom>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7962509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E941D4EC-4600-44F4-A130-8DB3EECB10E4}"/>
              </a:ext>
            </a:extLst>
          </p:cNvPr>
          <p:cNvSpPr>
            <a:spLocks noGrp="1"/>
          </p:cNvSpPr>
          <p:nvPr>
            <p:ph type="body" idx="1"/>
          </p:nvPr>
        </p:nvSpPr>
        <p:spPr>
          <a:xfrm>
            <a:off x="1675964" y="1883393"/>
            <a:ext cx="21025723" cy="107645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a:extLst>
              <a:ext uri="{FF2B5EF4-FFF2-40B4-BE49-F238E27FC236}">
                <a16:creationId xmlns:a16="http://schemas.microsoft.com/office/drawing/2014/main" id="{1531F8DD-DC6B-4FA9-94B5-F83434A4FD0A}"/>
              </a:ext>
            </a:extLst>
          </p:cNvPr>
          <p:cNvSpPr txBox="1"/>
          <p:nvPr/>
        </p:nvSpPr>
        <p:spPr>
          <a:xfrm>
            <a:off x="5535759" y="13074524"/>
            <a:ext cx="12761038" cy="400110"/>
          </a:xfrm>
          <a:prstGeom prst="rect">
            <a:avLst/>
          </a:prstGeom>
          <a:noFill/>
        </p:spPr>
        <p:txBody>
          <a:bodyPr wrap="square" rtlCol="0">
            <a:spAutoFit/>
          </a:bodyPr>
          <a:lstStyle/>
          <a:p>
            <a:pPr marL="0" marR="0" lvl="0" indent="0" algn="ctr" defTabSz="3655954" rtl="0" eaLnBrk="1" fontAlgn="auto" latinLnBrk="0" hangingPunct="1">
              <a:lnSpc>
                <a:spcPct val="100000"/>
              </a:lnSpc>
              <a:spcBef>
                <a:spcPts val="0"/>
              </a:spcBef>
              <a:spcAft>
                <a:spcPts val="0"/>
              </a:spcAft>
              <a:buClrTx/>
              <a:buSzTx/>
              <a:buFontTx/>
              <a:buNone/>
              <a:tabLst/>
              <a:defRPr/>
            </a:pPr>
            <a:r>
              <a:rPr lang="en-IN" sz="2000" b="0" kern="1200" dirty="0">
                <a:solidFill>
                  <a:schemeClr val="bg2">
                    <a:lumMod val="75000"/>
                  </a:schemeClr>
                </a:solidFill>
                <a:latin typeface="Segoe UI" panose="020B0502040204020203" pitchFamily="34" charset="0"/>
                <a:ea typeface="+mn-ea"/>
                <a:cs typeface="Segoe UI" panose="020B0502040204020203" pitchFamily="34" charset="0"/>
              </a:rPr>
              <a:t>© Copyright BRIDGEi2i Analytics Solutions Pvt. Ltd. All Rights Reserved.</a:t>
            </a:r>
            <a:endParaRPr lang="id-ID" sz="2000" b="0" dirty="0">
              <a:solidFill>
                <a:schemeClr val="bg2">
                  <a:lumMod val="75000"/>
                </a:schemeClr>
              </a:solidFill>
              <a:latin typeface="Segoe UI" panose="020B0502040204020203" pitchFamily="34" charset="0"/>
              <a:ea typeface="Lato" panose="020F050202020403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A4EA7AD6-8BA0-40EB-AF83-B6D3EE257A3B}"/>
              </a:ext>
            </a:extLst>
          </p:cNvPr>
          <p:cNvPicPr>
            <a:picLocks noChangeAspect="1"/>
          </p:cNvPicPr>
          <p:nvPr/>
        </p:nvPicPr>
        <p:blipFill>
          <a:blip r:embed="rId10"/>
          <a:stretch>
            <a:fillRect/>
          </a:stretch>
        </p:blipFill>
        <p:spPr>
          <a:xfrm>
            <a:off x="21836521" y="460376"/>
            <a:ext cx="2082404" cy="1041600"/>
          </a:xfrm>
          <a:prstGeom prst="rect">
            <a:avLst/>
          </a:prstGeom>
        </p:spPr>
      </p:pic>
      <p:sp>
        <p:nvSpPr>
          <p:cNvPr id="10" name="TextBox 9">
            <a:extLst>
              <a:ext uri="{FF2B5EF4-FFF2-40B4-BE49-F238E27FC236}">
                <a16:creationId xmlns:a16="http://schemas.microsoft.com/office/drawing/2014/main" id="{D11E5C94-ADBD-4012-9CD1-310BACB62811}"/>
              </a:ext>
            </a:extLst>
          </p:cNvPr>
          <p:cNvSpPr txBox="1"/>
          <p:nvPr/>
        </p:nvSpPr>
        <p:spPr>
          <a:xfrm>
            <a:off x="23264963" y="12982226"/>
            <a:ext cx="1054115" cy="676939"/>
          </a:xfrm>
          <a:prstGeom prst="rect">
            <a:avLst/>
          </a:prstGeom>
          <a:noFill/>
        </p:spPr>
        <p:txBody>
          <a:bodyPr wrap="none" lIns="365591" tIns="182796" rIns="365591" bIns="182796" rtlCol="0">
            <a:spAutoFit/>
          </a:bodyPr>
          <a:lstStyle/>
          <a:p>
            <a:pPr algn="ctr"/>
            <a:fld id="{260E2A6B-A809-4840-BF14-8648BC0BDF87}" type="slidenum">
              <a:rPr lang="id-ID" sz="2000" b="0" smtClean="0">
                <a:solidFill>
                  <a:schemeClr val="bg2">
                    <a:lumMod val="50000"/>
                  </a:schemeClr>
                </a:solidFill>
                <a:latin typeface="Segoe UI" panose="020B0502040204020203" pitchFamily="34" charset="0"/>
                <a:cs typeface="Segoe UI" panose="020B0502040204020203" pitchFamily="34" charset="0"/>
              </a:rPr>
              <a:pPr algn="ctr"/>
              <a:t>‹#›</a:t>
            </a:fld>
            <a:endParaRPr lang="id-ID" sz="2000" b="0" dirty="0">
              <a:solidFill>
                <a:schemeClr val="bg2">
                  <a:lumMod val="50000"/>
                </a:schemeClr>
              </a:solidFill>
              <a:latin typeface="Segoe UI" panose="020B0502040204020203" pitchFamily="34" charset="0"/>
              <a:cs typeface="Segoe UI" panose="020B0502040204020203" pitchFamily="34" charset="0"/>
            </a:endParaRPr>
          </a:p>
        </p:txBody>
      </p:sp>
      <p:grpSp>
        <p:nvGrpSpPr>
          <p:cNvPr id="11" name="Group 10">
            <a:extLst>
              <a:ext uri="{FF2B5EF4-FFF2-40B4-BE49-F238E27FC236}">
                <a16:creationId xmlns:a16="http://schemas.microsoft.com/office/drawing/2014/main" id="{4EBB91C1-F9FD-4307-93FD-2848DFE37F22}"/>
              </a:ext>
            </a:extLst>
          </p:cNvPr>
          <p:cNvGrpSpPr/>
          <p:nvPr/>
        </p:nvGrpSpPr>
        <p:grpSpPr>
          <a:xfrm>
            <a:off x="23209287" y="12556505"/>
            <a:ext cx="1168362" cy="457194"/>
            <a:chOff x="11590461" y="6343172"/>
            <a:chExt cx="584333" cy="228597"/>
          </a:xfrm>
        </p:grpSpPr>
        <p:sp>
          <p:nvSpPr>
            <p:cNvPr id="12" name="Rectangle 11">
              <a:extLst>
                <a:ext uri="{FF2B5EF4-FFF2-40B4-BE49-F238E27FC236}">
                  <a16:creationId xmlns:a16="http://schemas.microsoft.com/office/drawing/2014/main" id="{3C809EDD-9624-410A-98F0-A472F66348D8}"/>
                </a:ext>
              </a:extLst>
            </p:cNvPr>
            <p:cNvSpPr/>
            <p:nvPr/>
          </p:nvSpPr>
          <p:spPr>
            <a:xfrm flipH="1">
              <a:off x="12031010" y="6526047"/>
              <a:ext cx="142876" cy="45722"/>
            </a:xfrm>
            <a:prstGeom prst="rect">
              <a:avLst/>
            </a:prstGeom>
            <a:solidFill>
              <a:srgbClr val="29BE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3599" dirty="0"/>
            </a:p>
          </p:txBody>
        </p:sp>
        <p:sp>
          <p:nvSpPr>
            <p:cNvPr id="13" name="Rectangle 12">
              <a:extLst>
                <a:ext uri="{FF2B5EF4-FFF2-40B4-BE49-F238E27FC236}">
                  <a16:creationId xmlns:a16="http://schemas.microsoft.com/office/drawing/2014/main" id="{71B058E2-89D0-42A5-8EBF-BF0478FA6647}"/>
                </a:ext>
              </a:extLst>
            </p:cNvPr>
            <p:cNvSpPr/>
            <p:nvPr/>
          </p:nvSpPr>
          <p:spPr>
            <a:xfrm flipH="1">
              <a:off x="11888558" y="6434611"/>
              <a:ext cx="285328" cy="45719"/>
            </a:xfrm>
            <a:prstGeom prst="rect">
              <a:avLst/>
            </a:prstGeom>
            <a:solidFill>
              <a:srgbClr val="A0CC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3599" dirty="0"/>
            </a:p>
          </p:txBody>
        </p:sp>
        <p:sp>
          <p:nvSpPr>
            <p:cNvPr id="14" name="Rectangle 13">
              <a:extLst>
                <a:ext uri="{FF2B5EF4-FFF2-40B4-BE49-F238E27FC236}">
                  <a16:creationId xmlns:a16="http://schemas.microsoft.com/office/drawing/2014/main" id="{4FCEBD57-4F3B-45B0-B3FC-4CA374020CE5}"/>
                </a:ext>
              </a:extLst>
            </p:cNvPr>
            <p:cNvSpPr/>
            <p:nvPr/>
          </p:nvSpPr>
          <p:spPr>
            <a:xfrm flipH="1">
              <a:off x="12013079" y="6343172"/>
              <a:ext cx="161715" cy="45719"/>
            </a:xfrm>
            <a:prstGeom prst="rect">
              <a:avLst/>
            </a:prstGeom>
            <a:solidFill>
              <a:srgbClr val="2BB6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3599" dirty="0"/>
            </a:p>
          </p:txBody>
        </p:sp>
        <p:sp>
          <p:nvSpPr>
            <p:cNvPr id="15" name="Rectangle 14">
              <a:extLst>
                <a:ext uri="{FF2B5EF4-FFF2-40B4-BE49-F238E27FC236}">
                  <a16:creationId xmlns:a16="http://schemas.microsoft.com/office/drawing/2014/main" id="{C96C2F4B-BC9F-44C9-AAF5-B5AE492D8F38}"/>
                </a:ext>
              </a:extLst>
            </p:cNvPr>
            <p:cNvSpPr/>
            <p:nvPr/>
          </p:nvSpPr>
          <p:spPr>
            <a:xfrm flipH="1">
              <a:off x="11682033" y="6343173"/>
              <a:ext cx="285328" cy="45719"/>
            </a:xfrm>
            <a:prstGeom prst="rect">
              <a:avLst/>
            </a:prstGeom>
            <a:solidFill>
              <a:srgbClr val="2BB6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3599" dirty="0"/>
            </a:p>
          </p:txBody>
        </p:sp>
        <p:sp>
          <p:nvSpPr>
            <p:cNvPr id="16" name="Rectangle 15">
              <a:extLst>
                <a:ext uri="{FF2B5EF4-FFF2-40B4-BE49-F238E27FC236}">
                  <a16:creationId xmlns:a16="http://schemas.microsoft.com/office/drawing/2014/main" id="{AB62E8D5-3BD1-4BE0-8926-B1B57E942B88}"/>
                </a:ext>
              </a:extLst>
            </p:cNvPr>
            <p:cNvSpPr/>
            <p:nvPr/>
          </p:nvSpPr>
          <p:spPr>
            <a:xfrm rot="5400000" flipH="1">
              <a:off x="11590461" y="6343172"/>
              <a:ext cx="45719" cy="45719"/>
            </a:xfrm>
            <a:prstGeom prst="rect">
              <a:avLst/>
            </a:prstGeom>
            <a:solidFill>
              <a:srgbClr val="2BB6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3599" dirty="0"/>
            </a:p>
          </p:txBody>
        </p:sp>
        <p:sp>
          <p:nvSpPr>
            <p:cNvPr id="17" name="Rectangle 16">
              <a:extLst>
                <a:ext uri="{FF2B5EF4-FFF2-40B4-BE49-F238E27FC236}">
                  <a16:creationId xmlns:a16="http://schemas.microsoft.com/office/drawing/2014/main" id="{0067075D-FF12-4839-8507-72B3FBD6ACFE}"/>
                </a:ext>
              </a:extLst>
            </p:cNvPr>
            <p:cNvSpPr/>
            <p:nvPr/>
          </p:nvSpPr>
          <p:spPr>
            <a:xfrm rot="5400000" flipH="1">
              <a:off x="11939566" y="6526048"/>
              <a:ext cx="45719" cy="45719"/>
            </a:xfrm>
            <a:prstGeom prst="rect">
              <a:avLst/>
            </a:prstGeom>
            <a:solidFill>
              <a:srgbClr val="29BE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3599" dirty="0"/>
            </a:p>
          </p:txBody>
        </p:sp>
        <p:sp>
          <p:nvSpPr>
            <p:cNvPr id="18" name="Rectangle 17">
              <a:extLst>
                <a:ext uri="{FF2B5EF4-FFF2-40B4-BE49-F238E27FC236}">
                  <a16:creationId xmlns:a16="http://schemas.microsoft.com/office/drawing/2014/main" id="{36D8B8F2-1560-4DE3-89B7-EE2D7A7C1139}"/>
                </a:ext>
              </a:extLst>
            </p:cNvPr>
            <p:cNvSpPr/>
            <p:nvPr/>
          </p:nvSpPr>
          <p:spPr>
            <a:xfrm rot="5400000" flipH="1">
              <a:off x="11796798" y="6434611"/>
              <a:ext cx="45719" cy="45719"/>
            </a:xfrm>
            <a:prstGeom prst="rect">
              <a:avLst/>
            </a:prstGeom>
            <a:solidFill>
              <a:srgbClr val="A0CC3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N" sz="3599" dirty="0"/>
            </a:p>
          </p:txBody>
        </p:sp>
      </p:grpSp>
      <p:sp>
        <p:nvSpPr>
          <p:cNvPr id="19" name="Title Placeholder 1">
            <a:extLst>
              <a:ext uri="{FF2B5EF4-FFF2-40B4-BE49-F238E27FC236}">
                <a16:creationId xmlns:a16="http://schemas.microsoft.com/office/drawing/2014/main" id="{6EA2F5A5-1ACC-4242-9F84-97C29F88A813}"/>
              </a:ext>
            </a:extLst>
          </p:cNvPr>
          <p:cNvSpPr>
            <a:spLocks noGrp="1"/>
          </p:cNvSpPr>
          <p:nvPr>
            <p:ph type="title"/>
          </p:nvPr>
        </p:nvSpPr>
        <p:spPr>
          <a:xfrm>
            <a:off x="886691" y="532542"/>
            <a:ext cx="20707295" cy="1012052"/>
          </a:xfrm>
          <a:prstGeom prst="rect">
            <a:avLst/>
          </a:prstGeom>
        </p:spPr>
        <p:txBody>
          <a:bodyPr vert="horz" lIns="91440" tIns="45720" rIns="91440" bIns="45720" rtlCol="0" anchor="t">
            <a:noAutofit/>
          </a:bodyPr>
          <a:lstStyle/>
          <a:p>
            <a:pPr lvl="0"/>
            <a:r>
              <a:rPr lang="en-US" dirty="0"/>
              <a:t>Click to edit Master title</a:t>
            </a:r>
            <a:endParaRPr lang="en-IN" dirty="0"/>
          </a:p>
        </p:txBody>
      </p:sp>
    </p:spTree>
    <p:extLst>
      <p:ext uri="{BB962C8B-B14F-4D97-AF65-F5344CB8AC3E}">
        <p14:creationId xmlns:p14="http://schemas.microsoft.com/office/powerpoint/2010/main" val="1061138290"/>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71" r:id="rId7"/>
    <p:sldLayoutId id="2147483872" r:id="rId8"/>
  </p:sldLayoutIdLst>
  <p:hf hdr="0" ftr="0" dt="0"/>
  <p:txStyles>
    <p:titleStyle>
      <a:lvl1pPr algn="l" defTabSz="1828343" rtl="0" eaLnBrk="1" latinLnBrk="0" hangingPunct="1">
        <a:lnSpc>
          <a:spcPct val="90000"/>
        </a:lnSpc>
        <a:spcBef>
          <a:spcPct val="0"/>
        </a:spcBef>
        <a:buNone/>
        <a:defRPr lang="en-IN" sz="6398" kern="1200" dirty="0">
          <a:solidFill>
            <a:schemeClr val="tx1">
              <a:lumMod val="95000"/>
              <a:lumOff val="5000"/>
            </a:schemeClr>
          </a:solidFill>
          <a:latin typeface="Segoe UI Light" panose="020B0502040204020203" pitchFamily="34" charset="0"/>
          <a:ea typeface="+mj-ea"/>
          <a:cs typeface="Segoe UI Light" panose="020B0502040204020203" pitchFamily="34" charset="0"/>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Segoe UI" panose="020B0502040204020203" pitchFamily="34" charset="0"/>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Segoe UI" panose="020B0502040204020203" pitchFamily="34" charset="0"/>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Segoe UI" panose="020B0502040204020203" pitchFamily="34" charset="0"/>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Segoe UI" panose="020B0502040204020203" pitchFamily="34" charset="0"/>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Segoe UI" panose="020B0502040204020203" pitchFamily="34"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mailto:sekhar.rangam@bridgei2i.c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C6B0F4-DA32-4B6F-9472-5A0D453C2BEF}"/>
              </a:ext>
            </a:extLst>
          </p:cNvPr>
          <p:cNvSpPr>
            <a:spLocks noGrp="1"/>
          </p:cNvSpPr>
          <p:nvPr>
            <p:ph type="ctrTitle"/>
          </p:nvPr>
        </p:nvSpPr>
        <p:spPr>
          <a:xfrm>
            <a:off x="1386479" y="9938193"/>
            <a:ext cx="20507698" cy="2086725"/>
          </a:xfrm>
        </p:spPr>
        <p:txBody>
          <a:bodyPr/>
          <a:lstStyle/>
          <a:p>
            <a:r>
              <a:rPr lang="en-US" sz="7200" dirty="0">
                <a:solidFill>
                  <a:schemeClr val="bg1"/>
                </a:solidFill>
                <a:cs typeface="Lato Black"/>
              </a:rPr>
              <a:t>Plant Monitoring, Monitoring &amp; Notifications and Automatically Water System using AWS IoT</a:t>
            </a:r>
            <a:endParaRPr lang="en-IN" sz="7200" dirty="0"/>
          </a:p>
        </p:txBody>
      </p:sp>
      <p:sp>
        <p:nvSpPr>
          <p:cNvPr id="4" name="Title 2">
            <a:extLst>
              <a:ext uri="{FF2B5EF4-FFF2-40B4-BE49-F238E27FC236}">
                <a16:creationId xmlns:a16="http://schemas.microsoft.com/office/drawing/2014/main" id="{096BA059-DAC6-42FA-9269-762B90D247FC}"/>
              </a:ext>
            </a:extLst>
          </p:cNvPr>
          <p:cNvSpPr txBox="1">
            <a:spLocks/>
          </p:cNvSpPr>
          <p:nvPr/>
        </p:nvSpPr>
        <p:spPr>
          <a:xfrm>
            <a:off x="0" y="2967719"/>
            <a:ext cx="20507698" cy="1754326"/>
          </a:xfrm>
          <a:prstGeom prst="rect">
            <a:avLst/>
          </a:prstGeom>
          <a:noFill/>
        </p:spPr>
        <p:txBody>
          <a:bodyPr vert="horz" wrap="square" lIns="91440" tIns="45720" rIns="91440" bIns="45720" rtlCol="0" anchor="ctr">
            <a:spAutoFit/>
          </a:bodyPr>
          <a:lstStyle>
            <a:lvl1pPr algn="l" defTabSz="1828343" rtl="0" eaLnBrk="1" latinLnBrk="0" hangingPunct="1">
              <a:lnSpc>
                <a:spcPct val="90000"/>
              </a:lnSpc>
              <a:spcBef>
                <a:spcPct val="0"/>
              </a:spcBef>
              <a:buNone/>
              <a:defRPr kumimoji="0" lang="en-IN" sz="11997" b="0" i="0" u="none" strike="noStrike" kern="1200" cap="none" spc="-40" normalizeH="0" baseline="0" dirty="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stStyle>
          <a:p>
            <a:r>
              <a:rPr lang="en-US" sz="6000" dirty="0">
                <a:solidFill>
                  <a:schemeClr val="bg1"/>
                </a:solidFill>
                <a:cs typeface="Lato Black"/>
              </a:rPr>
              <a:t>Sekhar Rangam</a:t>
            </a:r>
          </a:p>
          <a:p>
            <a:r>
              <a:rPr lang="en-US" sz="6000" dirty="0">
                <a:solidFill>
                  <a:schemeClr val="bg1"/>
                </a:solidFill>
              </a:rPr>
              <a:t>Engineering Manager</a:t>
            </a:r>
            <a:endParaRPr lang="en-US" sz="6000" dirty="0"/>
          </a:p>
        </p:txBody>
      </p:sp>
    </p:spTree>
    <p:extLst>
      <p:ext uri="{BB962C8B-B14F-4D97-AF65-F5344CB8AC3E}">
        <p14:creationId xmlns:p14="http://schemas.microsoft.com/office/powerpoint/2010/main" val="125469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66918-388E-46CE-B829-3C835E991BBD}"/>
              </a:ext>
            </a:extLst>
          </p:cNvPr>
          <p:cNvSpPr>
            <a:spLocks noGrp="1"/>
          </p:cNvSpPr>
          <p:nvPr>
            <p:ph type="title"/>
          </p:nvPr>
        </p:nvSpPr>
        <p:spPr/>
        <p:txBody>
          <a:bodyPr/>
          <a:lstStyle/>
          <a:p>
            <a:pPr marL="857250" indent="-857250">
              <a:buFont typeface="Arial" panose="020B0604020202020204" pitchFamily="34" charset="0"/>
              <a:buChar char="•"/>
            </a:pPr>
            <a:r>
              <a:rPr lang="en-US" sz="6600" dirty="0"/>
              <a:t>Demo</a:t>
            </a:r>
          </a:p>
        </p:txBody>
      </p:sp>
      <p:sp>
        <p:nvSpPr>
          <p:cNvPr id="2" name="Rectangle 1">
            <a:extLst>
              <a:ext uri="{FF2B5EF4-FFF2-40B4-BE49-F238E27FC236}">
                <a16:creationId xmlns:a16="http://schemas.microsoft.com/office/drawing/2014/main" id="{15D498DF-F673-42FB-AA7D-69C27CB203EA}"/>
              </a:ext>
            </a:extLst>
          </p:cNvPr>
          <p:cNvSpPr/>
          <p:nvPr/>
        </p:nvSpPr>
        <p:spPr>
          <a:xfrm rot="20445329">
            <a:off x="3549533" y="6100354"/>
            <a:ext cx="18131246" cy="254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Will play a video/ I can also bring the whole setup to show live demo</a:t>
            </a:r>
          </a:p>
        </p:txBody>
      </p:sp>
    </p:spTree>
    <p:extLst>
      <p:ext uri="{BB962C8B-B14F-4D97-AF65-F5344CB8AC3E}">
        <p14:creationId xmlns:p14="http://schemas.microsoft.com/office/powerpoint/2010/main" val="3772277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66918-388E-46CE-B829-3C835E991BBD}"/>
              </a:ext>
            </a:extLst>
          </p:cNvPr>
          <p:cNvSpPr>
            <a:spLocks noGrp="1"/>
          </p:cNvSpPr>
          <p:nvPr>
            <p:ph type="title"/>
          </p:nvPr>
        </p:nvSpPr>
        <p:spPr/>
        <p:txBody>
          <a:bodyPr/>
          <a:lstStyle/>
          <a:p>
            <a:pPr marL="857250" indent="-857250">
              <a:buFont typeface="Arial" panose="020B0604020202020204" pitchFamily="34" charset="0"/>
              <a:buChar char="•"/>
            </a:pPr>
            <a:r>
              <a:rPr lang="en-US" sz="6600" dirty="0"/>
              <a:t>Best Practices for Running IoT Solutions at Scale on AWS</a:t>
            </a:r>
            <a:br>
              <a:rPr lang="en-IN" sz="4800" dirty="0"/>
            </a:br>
            <a:endParaRPr lang="en-US" sz="4800" dirty="0"/>
          </a:p>
        </p:txBody>
      </p:sp>
      <p:sp>
        <p:nvSpPr>
          <p:cNvPr id="2" name="Rectangle 1">
            <a:extLst>
              <a:ext uri="{FF2B5EF4-FFF2-40B4-BE49-F238E27FC236}">
                <a16:creationId xmlns:a16="http://schemas.microsoft.com/office/drawing/2014/main" id="{15D498DF-F673-42FB-AA7D-69C27CB203EA}"/>
              </a:ext>
            </a:extLst>
          </p:cNvPr>
          <p:cNvSpPr/>
          <p:nvPr/>
        </p:nvSpPr>
        <p:spPr>
          <a:xfrm rot="20445329">
            <a:off x="3549533" y="6100354"/>
            <a:ext cx="18131246" cy="254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000" dirty="0"/>
              <a:t>Few best Practices for Running IoT Solutions at Scale on AWS</a:t>
            </a:r>
            <a:endParaRPr lang="en-US" sz="2800" dirty="0"/>
          </a:p>
        </p:txBody>
      </p:sp>
    </p:spTree>
    <p:extLst>
      <p:ext uri="{BB962C8B-B14F-4D97-AF65-F5344CB8AC3E}">
        <p14:creationId xmlns:p14="http://schemas.microsoft.com/office/powerpoint/2010/main" val="1945569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349843-D137-4F94-B418-BADE23EF4962}"/>
              </a:ext>
            </a:extLst>
          </p:cNvPr>
          <p:cNvSpPr txBox="1">
            <a:spLocks/>
          </p:cNvSpPr>
          <p:nvPr/>
        </p:nvSpPr>
        <p:spPr>
          <a:xfrm>
            <a:off x="1020573" y="9285604"/>
            <a:ext cx="20507698" cy="3277820"/>
          </a:xfrm>
          <a:prstGeom prst="rect">
            <a:avLst/>
          </a:prstGeom>
          <a:noFill/>
        </p:spPr>
        <p:txBody>
          <a:bodyPr vert="horz" wrap="square" lIns="91440" tIns="45720" rIns="91440" bIns="45720" rtlCol="0" anchor="ctr">
            <a:spAutoFit/>
          </a:bodyPr>
          <a:lstStyle>
            <a:lvl1pPr algn="l" defTabSz="1828343" rtl="0" eaLnBrk="1" latinLnBrk="0" hangingPunct="1">
              <a:lnSpc>
                <a:spcPct val="90000"/>
              </a:lnSpc>
              <a:spcBef>
                <a:spcPct val="0"/>
              </a:spcBef>
              <a:buNone/>
              <a:defRPr kumimoji="0" lang="en-IN" sz="11997" b="0" i="0" u="none" strike="noStrike" kern="1200" cap="none" spc="-40" normalizeH="0" baseline="0" dirty="0">
                <a:ln>
                  <a:noFill/>
                </a:ln>
                <a:solidFill>
                  <a:sysClr val="window" lastClr="FFFFFF"/>
                </a:solidFill>
                <a:effectLst/>
                <a:uLnTx/>
                <a:uFillTx/>
                <a:latin typeface="Segoe UI" panose="020B0502040204020203" pitchFamily="34" charset="0"/>
                <a:ea typeface="+mn-ea"/>
                <a:cs typeface="Segoe UI" panose="020B0502040204020203" pitchFamily="34" charset="0"/>
              </a:defRPr>
            </a:lvl1pPr>
          </a:lstStyle>
          <a:p>
            <a:r>
              <a:rPr lang="en-US" sz="5400" dirty="0">
                <a:solidFill>
                  <a:schemeClr val="bg1"/>
                </a:solidFill>
                <a:cs typeface="Lato Black"/>
              </a:rPr>
              <a:t>Sekhar Rangam</a:t>
            </a:r>
          </a:p>
          <a:p>
            <a:r>
              <a:rPr lang="en-US" sz="4400" dirty="0">
                <a:solidFill>
                  <a:schemeClr val="bg1"/>
                </a:solidFill>
              </a:rPr>
              <a:t>Engineering Manager</a:t>
            </a:r>
          </a:p>
          <a:p>
            <a:r>
              <a:rPr lang="en-US" sz="4400" dirty="0">
                <a:solidFill>
                  <a:schemeClr val="bg1">
                    <a:lumMod val="95000"/>
                  </a:schemeClr>
                </a:solidFill>
                <a:hlinkClick r:id="rId2">
                  <a:extLst>
                    <a:ext uri="{A12FA001-AC4F-418D-AE19-62706E023703}">
                      <ahyp:hlinkClr xmlns:ahyp="http://schemas.microsoft.com/office/drawing/2018/hyperlinkcolor" val="tx"/>
                    </a:ext>
                  </a:extLst>
                </a:hlinkClick>
              </a:rPr>
              <a:t>sekhar.rangam@bridgei2i.com</a:t>
            </a:r>
            <a:endParaRPr lang="en-US" sz="4400" dirty="0">
              <a:solidFill>
                <a:schemeClr val="bg1">
                  <a:lumMod val="95000"/>
                </a:schemeClr>
              </a:solidFill>
            </a:endParaRPr>
          </a:p>
          <a:p>
            <a:r>
              <a:rPr lang="en-US" sz="4400" dirty="0">
                <a:solidFill>
                  <a:schemeClr val="bg1"/>
                </a:solidFill>
              </a:rPr>
              <a:t>M: +91-9916919145</a:t>
            </a:r>
          </a:p>
          <a:p>
            <a:r>
              <a:rPr lang="en-US" sz="4400" dirty="0">
                <a:solidFill>
                  <a:schemeClr val="bg1"/>
                </a:solidFill>
              </a:rPr>
              <a:t>www.bridgei2i.com</a:t>
            </a:r>
            <a:endParaRPr lang="en-US" sz="4800" dirty="0">
              <a:solidFill>
                <a:schemeClr val="bg1"/>
              </a:solidFill>
            </a:endParaRPr>
          </a:p>
        </p:txBody>
      </p:sp>
      <p:sp>
        <p:nvSpPr>
          <p:cNvPr id="4" name="Rectangle 3">
            <a:extLst>
              <a:ext uri="{FF2B5EF4-FFF2-40B4-BE49-F238E27FC236}">
                <a16:creationId xmlns:a16="http://schemas.microsoft.com/office/drawing/2014/main" id="{ED44AAAB-A071-40DF-A08D-CBC7E1E30266}"/>
              </a:ext>
            </a:extLst>
          </p:cNvPr>
          <p:cNvSpPr/>
          <p:nvPr/>
        </p:nvSpPr>
        <p:spPr>
          <a:xfrm>
            <a:off x="1020573" y="1456229"/>
            <a:ext cx="4551567" cy="1200329"/>
          </a:xfrm>
          <a:prstGeom prst="rect">
            <a:avLst/>
          </a:prstGeom>
        </p:spPr>
        <p:txBody>
          <a:bodyPr wrap="none">
            <a:spAutoFit/>
          </a:bodyPr>
          <a:lstStyle/>
          <a:p>
            <a:r>
              <a:rPr lang="en-US" sz="7200" spc="-40" dirty="0">
                <a:solidFill>
                  <a:schemeClr val="bg1"/>
                </a:solidFill>
                <a:latin typeface="Segoe UI" panose="020B0502040204020203" pitchFamily="34" charset="0"/>
              </a:rPr>
              <a:t>Thank you.</a:t>
            </a:r>
          </a:p>
        </p:txBody>
      </p:sp>
    </p:spTree>
    <p:extLst>
      <p:ext uri="{BB962C8B-B14F-4D97-AF65-F5344CB8AC3E}">
        <p14:creationId xmlns:p14="http://schemas.microsoft.com/office/powerpoint/2010/main" val="2563049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27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2CDE6-C804-41B5-B98D-9FB9B0678917}"/>
              </a:ext>
            </a:extLst>
          </p:cNvPr>
          <p:cNvSpPr>
            <a:spLocks noGrp="1"/>
          </p:cNvSpPr>
          <p:nvPr>
            <p:ph type="title"/>
          </p:nvPr>
        </p:nvSpPr>
        <p:spPr/>
        <p:txBody>
          <a:bodyPr/>
          <a:lstStyle/>
          <a:p>
            <a:r>
              <a:rPr lang="en-US" dirty="0"/>
              <a:t>Agenda</a:t>
            </a:r>
          </a:p>
        </p:txBody>
      </p:sp>
      <p:sp>
        <p:nvSpPr>
          <p:cNvPr id="5" name="TextBox 4">
            <a:extLst>
              <a:ext uri="{FF2B5EF4-FFF2-40B4-BE49-F238E27FC236}">
                <a16:creationId xmlns:a16="http://schemas.microsoft.com/office/drawing/2014/main" id="{8D31FBE5-6CF3-4DD7-BA52-67DA92698B36}"/>
              </a:ext>
            </a:extLst>
          </p:cNvPr>
          <p:cNvSpPr txBox="1"/>
          <p:nvPr/>
        </p:nvSpPr>
        <p:spPr>
          <a:xfrm>
            <a:off x="2513160" y="2638698"/>
            <a:ext cx="21444120" cy="8525411"/>
          </a:xfrm>
          <a:prstGeom prst="rect">
            <a:avLst/>
          </a:prstGeom>
          <a:noFill/>
        </p:spPr>
        <p:txBody>
          <a:bodyPr wrap="square" rtlCol="0">
            <a:spAutoFit/>
          </a:bodyPr>
          <a:lstStyle/>
          <a:p>
            <a:pPr marL="857250" indent="-857250">
              <a:buFont typeface="Arial" panose="020B0604020202020204" pitchFamily="34" charset="0"/>
              <a:buChar char="•"/>
            </a:pPr>
            <a:r>
              <a:rPr lang="en-US" sz="4400" dirty="0"/>
              <a:t>Brief Introduction about the talk</a:t>
            </a:r>
          </a:p>
          <a:p>
            <a:pPr marL="857250" indent="-857250">
              <a:buFont typeface="Arial" panose="020B0604020202020204" pitchFamily="34" charset="0"/>
              <a:buChar char="•"/>
            </a:pPr>
            <a:r>
              <a:rPr lang="en-US" sz="4400" dirty="0"/>
              <a:t>About the technical architecture</a:t>
            </a:r>
          </a:p>
          <a:p>
            <a:pPr marL="857250" indent="-857250">
              <a:buFont typeface="Arial" panose="020B0604020202020204" pitchFamily="34" charset="0"/>
              <a:buChar char="•"/>
            </a:pPr>
            <a:r>
              <a:rPr lang="en-US" sz="4400" dirty="0"/>
              <a:t>Basics of Arduino board and its sensors and Arduino AWS SDK to push sensors data to AWS IoT</a:t>
            </a:r>
          </a:p>
          <a:p>
            <a:pPr marL="857250" indent="-857250">
              <a:buFont typeface="Arial" panose="020B0604020202020204" pitchFamily="34" charset="0"/>
              <a:buChar char="•"/>
            </a:pPr>
            <a:r>
              <a:rPr lang="en-US" sz="4400" dirty="0"/>
              <a:t>About AWS IoT and its internals/configurations</a:t>
            </a:r>
          </a:p>
          <a:p>
            <a:pPr marL="857250" indent="-857250">
              <a:buFont typeface="Arial" panose="020B0604020202020204" pitchFamily="34" charset="0"/>
              <a:buChar char="•"/>
            </a:pPr>
            <a:r>
              <a:rPr lang="en-US" sz="4400" dirty="0"/>
              <a:t>Amazon IoT service to log data to AWS - DynamoDB</a:t>
            </a:r>
          </a:p>
          <a:p>
            <a:pPr marL="857250" indent="-857250">
              <a:buFont typeface="Arial" panose="020B0604020202020204" pitchFamily="34" charset="0"/>
              <a:buChar char="•"/>
            </a:pPr>
            <a:r>
              <a:rPr lang="en-US" sz="4400" dirty="0"/>
              <a:t>AWS -SNS notification</a:t>
            </a:r>
          </a:p>
          <a:p>
            <a:pPr marL="857250" indent="-857250">
              <a:buFont typeface="Arial" panose="020B0604020202020204" pitchFamily="34" charset="0"/>
              <a:buChar char="•"/>
            </a:pPr>
            <a:r>
              <a:rPr lang="en-US" sz="4400" dirty="0"/>
              <a:t>About MQQT protocol</a:t>
            </a:r>
          </a:p>
          <a:p>
            <a:pPr marL="857250" indent="-857250">
              <a:buFont typeface="Arial" panose="020B0604020202020204" pitchFamily="34" charset="0"/>
              <a:buChar char="•"/>
            </a:pPr>
            <a:r>
              <a:rPr lang="en-US" sz="4400" dirty="0"/>
              <a:t>Mobile App integration using AWS IoT SDK to enable push notifications</a:t>
            </a:r>
          </a:p>
          <a:p>
            <a:pPr marL="857250" indent="-857250">
              <a:buFont typeface="Arial" panose="020B0604020202020204" pitchFamily="34" charset="0"/>
              <a:buChar char="•"/>
            </a:pPr>
            <a:r>
              <a:rPr lang="en-US" sz="4400" dirty="0"/>
              <a:t>Demo</a:t>
            </a:r>
          </a:p>
          <a:p>
            <a:pPr marL="857250" indent="-857250">
              <a:buFont typeface="Arial" panose="020B0604020202020204" pitchFamily="34" charset="0"/>
              <a:buChar char="•"/>
            </a:pPr>
            <a:r>
              <a:rPr lang="en-US" sz="4400" dirty="0"/>
              <a:t>Best Practices for Running IoT Solutions at Scale on AWS</a:t>
            </a:r>
            <a:br>
              <a:rPr lang="en-IN" sz="3200" dirty="0"/>
            </a:br>
            <a:endParaRPr lang="en-US" sz="3200" dirty="0"/>
          </a:p>
          <a:p>
            <a:pPr marL="571500" indent="-571500">
              <a:buFont typeface="Arial" panose="020B0604020202020204" pitchFamily="34" charset="0"/>
              <a:buChar char="•"/>
            </a:pPr>
            <a:endParaRPr lang="en-US" sz="3200" dirty="0"/>
          </a:p>
        </p:txBody>
      </p:sp>
    </p:spTree>
    <p:extLst>
      <p:ext uri="{BB962C8B-B14F-4D97-AF65-F5344CB8AC3E}">
        <p14:creationId xmlns:p14="http://schemas.microsoft.com/office/powerpoint/2010/main" val="411102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0ABF8B-417D-49AA-ACA1-4812A12DA45B}"/>
              </a:ext>
            </a:extLst>
          </p:cNvPr>
          <p:cNvSpPr/>
          <p:nvPr/>
        </p:nvSpPr>
        <p:spPr>
          <a:xfrm>
            <a:off x="2272937" y="4546044"/>
            <a:ext cx="7315200" cy="72188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7AEE166-A089-41A2-B932-B362B7DC90BF}"/>
              </a:ext>
            </a:extLst>
          </p:cNvPr>
          <p:cNvSpPr/>
          <p:nvPr/>
        </p:nvSpPr>
        <p:spPr>
          <a:xfrm>
            <a:off x="10170248" y="4358841"/>
            <a:ext cx="11277599" cy="4175557"/>
          </a:xfrm>
          <a:prstGeom prst="rect">
            <a:avLst/>
          </a:prstGeom>
        </p:spPr>
        <p:txBody>
          <a:bodyPr wrap="square">
            <a:noAutofit/>
          </a:bodyPr>
          <a:lstStyle/>
          <a:p>
            <a:r>
              <a:rPr lang="en-US" sz="4800" dirty="0">
                <a:latin typeface="Segoe UI" panose="020B0502040204020203" pitchFamily="34" charset="0"/>
              </a:rPr>
              <a:t>If you are going on a vacation or so and are worried about your house plants at home, don't worry with Plant Monitoring using Mobile App push notifications &amp; Automatically Water System using AWS IoT you can set up your plant to be watered as often as you like and control and monitor from remote location using mobile app connected to AWS IoT</a:t>
            </a:r>
            <a:endParaRPr lang="en-IN" sz="4800" dirty="0">
              <a:latin typeface="Segoe UI" panose="020B0502040204020203" pitchFamily="34" charset="0"/>
            </a:endParaRPr>
          </a:p>
        </p:txBody>
      </p:sp>
      <p:pic>
        <p:nvPicPr>
          <p:cNvPr id="1026" name="Picture 2" descr="Image result for free plant with pot">
            <a:extLst>
              <a:ext uri="{FF2B5EF4-FFF2-40B4-BE49-F238E27FC236}">
                <a16:creationId xmlns:a16="http://schemas.microsoft.com/office/drawing/2014/main" id="{6B859829-CCD8-4C39-BF13-778DE0AA7452}"/>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r="12142"/>
          <a:stretch/>
        </p:blipFill>
        <p:spPr bwMode="auto">
          <a:xfrm>
            <a:off x="3888661" y="5016137"/>
            <a:ext cx="4053557" cy="625457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a:extLst>
              <a:ext uri="{FF2B5EF4-FFF2-40B4-BE49-F238E27FC236}">
                <a16:creationId xmlns:a16="http://schemas.microsoft.com/office/drawing/2014/main" id="{EF623DBA-0C7B-4DC6-8829-28085480B439}"/>
              </a:ext>
            </a:extLst>
          </p:cNvPr>
          <p:cNvSpPr>
            <a:spLocks noGrp="1"/>
          </p:cNvSpPr>
          <p:nvPr>
            <p:ph type="title"/>
          </p:nvPr>
        </p:nvSpPr>
        <p:spPr>
          <a:xfrm>
            <a:off x="1302326" y="532543"/>
            <a:ext cx="20291659" cy="1046875"/>
          </a:xfrm>
        </p:spPr>
        <p:txBody>
          <a:bodyPr/>
          <a:lstStyle/>
          <a:p>
            <a:r>
              <a:rPr lang="en-US" sz="6600" dirty="0"/>
              <a:t>Brief Introduction about the talk</a:t>
            </a:r>
          </a:p>
        </p:txBody>
      </p:sp>
    </p:spTree>
    <p:extLst>
      <p:ext uri="{BB962C8B-B14F-4D97-AF65-F5344CB8AC3E}">
        <p14:creationId xmlns:p14="http://schemas.microsoft.com/office/powerpoint/2010/main" val="1933687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66918-388E-46CE-B829-3C835E991BBD}"/>
              </a:ext>
            </a:extLst>
          </p:cNvPr>
          <p:cNvSpPr>
            <a:spLocks noGrp="1"/>
          </p:cNvSpPr>
          <p:nvPr>
            <p:ph type="title"/>
          </p:nvPr>
        </p:nvSpPr>
        <p:spPr/>
        <p:txBody>
          <a:bodyPr/>
          <a:lstStyle/>
          <a:p>
            <a:r>
              <a:rPr lang="en-US" sz="6600" dirty="0"/>
              <a:t>Technical architecture</a:t>
            </a:r>
          </a:p>
        </p:txBody>
      </p:sp>
      <p:sp>
        <p:nvSpPr>
          <p:cNvPr id="2" name="Rectangle 1">
            <a:extLst>
              <a:ext uri="{FF2B5EF4-FFF2-40B4-BE49-F238E27FC236}">
                <a16:creationId xmlns:a16="http://schemas.microsoft.com/office/drawing/2014/main" id="{15D498DF-F673-42FB-AA7D-69C27CB203EA}"/>
              </a:ext>
            </a:extLst>
          </p:cNvPr>
          <p:cNvSpPr/>
          <p:nvPr/>
        </p:nvSpPr>
        <p:spPr>
          <a:xfrm rot="20445329">
            <a:off x="2743200" y="6858000"/>
            <a:ext cx="18131246" cy="254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END to END architecture which covers sending data to IoT gateway, IoT rules to send SNS notifications, storing logs to DynamoDB,  Mobile app integration to IoT core with SDK and IoT push notifications to  mobile app and its security</a:t>
            </a:r>
          </a:p>
        </p:txBody>
      </p:sp>
    </p:spTree>
    <p:extLst>
      <p:ext uri="{BB962C8B-B14F-4D97-AF65-F5344CB8AC3E}">
        <p14:creationId xmlns:p14="http://schemas.microsoft.com/office/powerpoint/2010/main" val="24396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66918-388E-46CE-B829-3C835E991BBD}"/>
              </a:ext>
            </a:extLst>
          </p:cNvPr>
          <p:cNvSpPr>
            <a:spLocks noGrp="1"/>
          </p:cNvSpPr>
          <p:nvPr>
            <p:ph type="title"/>
          </p:nvPr>
        </p:nvSpPr>
        <p:spPr/>
        <p:txBody>
          <a:bodyPr/>
          <a:lstStyle/>
          <a:p>
            <a:pPr marL="857250" indent="-857250">
              <a:buFont typeface="Arial" panose="020B0604020202020204" pitchFamily="34" charset="0"/>
              <a:buChar char="•"/>
            </a:pPr>
            <a:r>
              <a:rPr lang="en-US" sz="6600" dirty="0"/>
              <a:t>Basics of Arduino board and its sensors and Arduino AWS SDK to push sensors data to AWS IoT</a:t>
            </a:r>
          </a:p>
        </p:txBody>
      </p:sp>
      <p:sp>
        <p:nvSpPr>
          <p:cNvPr id="2" name="Rectangle 1">
            <a:extLst>
              <a:ext uri="{FF2B5EF4-FFF2-40B4-BE49-F238E27FC236}">
                <a16:creationId xmlns:a16="http://schemas.microsoft.com/office/drawing/2014/main" id="{15D498DF-F673-42FB-AA7D-69C27CB203EA}"/>
              </a:ext>
            </a:extLst>
          </p:cNvPr>
          <p:cNvSpPr/>
          <p:nvPr/>
        </p:nvSpPr>
        <p:spPr>
          <a:xfrm rot="20445329">
            <a:off x="3549533" y="6100354"/>
            <a:ext cx="18131246" cy="254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Will cover basics of Arduino, its sensors and how Arduino will integrate with IoT core to send the sensors data</a:t>
            </a:r>
          </a:p>
        </p:txBody>
      </p:sp>
    </p:spTree>
    <p:extLst>
      <p:ext uri="{BB962C8B-B14F-4D97-AF65-F5344CB8AC3E}">
        <p14:creationId xmlns:p14="http://schemas.microsoft.com/office/powerpoint/2010/main" val="19396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66918-388E-46CE-B829-3C835E991BBD}"/>
              </a:ext>
            </a:extLst>
          </p:cNvPr>
          <p:cNvSpPr>
            <a:spLocks noGrp="1"/>
          </p:cNvSpPr>
          <p:nvPr>
            <p:ph type="title"/>
          </p:nvPr>
        </p:nvSpPr>
        <p:spPr/>
        <p:txBody>
          <a:bodyPr/>
          <a:lstStyle/>
          <a:p>
            <a:pPr marL="857250" indent="-857250">
              <a:buFont typeface="Arial" panose="020B0604020202020204" pitchFamily="34" charset="0"/>
              <a:buChar char="•"/>
            </a:pPr>
            <a:r>
              <a:rPr lang="en-US" sz="6600" dirty="0"/>
              <a:t>About AWS IoT and its internals/configurations</a:t>
            </a:r>
          </a:p>
        </p:txBody>
      </p:sp>
      <p:sp>
        <p:nvSpPr>
          <p:cNvPr id="2" name="Rectangle 1">
            <a:extLst>
              <a:ext uri="{FF2B5EF4-FFF2-40B4-BE49-F238E27FC236}">
                <a16:creationId xmlns:a16="http://schemas.microsoft.com/office/drawing/2014/main" id="{15D498DF-F673-42FB-AA7D-69C27CB203EA}"/>
              </a:ext>
            </a:extLst>
          </p:cNvPr>
          <p:cNvSpPr/>
          <p:nvPr/>
        </p:nvSpPr>
        <p:spPr>
          <a:xfrm rot="20445329">
            <a:off x="3549533" y="6100354"/>
            <a:ext cx="18131246" cy="254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Steps to create AWS IoT things, its security, rules and how to test using endpoints </a:t>
            </a:r>
          </a:p>
        </p:txBody>
      </p:sp>
    </p:spTree>
    <p:extLst>
      <p:ext uri="{BB962C8B-B14F-4D97-AF65-F5344CB8AC3E}">
        <p14:creationId xmlns:p14="http://schemas.microsoft.com/office/powerpoint/2010/main" val="429115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66918-388E-46CE-B829-3C835E991BBD}"/>
              </a:ext>
            </a:extLst>
          </p:cNvPr>
          <p:cNvSpPr>
            <a:spLocks noGrp="1"/>
          </p:cNvSpPr>
          <p:nvPr>
            <p:ph type="title"/>
          </p:nvPr>
        </p:nvSpPr>
        <p:spPr/>
        <p:txBody>
          <a:bodyPr/>
          <a:lstStyle/>
          <a:p>
            <a:pPr marL="857250" indent="-857250">
              <a:buFont typeface="Arial" panose="020B0604020202020204" pitchFamily="34" charset="0"/>
              <a:buChar char="•"/>
            </a:pPr>
            <a:r>
              <a:rPr lang="en-US" sz="6600" dirty="0"/>
              <a:t>Amazon IoT service to log data to AWS - DynamoDB</a:t>
            </a:r>
          </a:p>
        </p:txBody>
      </p:sp>
      <p:sp>
        <p:nvSpPr>
          <p:cNvPr id="2" name="Rectangle 1">
            <a:extLst>
              <a:ext uri="{FF2B5EF4-FFF2-40B4-BE49-F238E27FC236}">
                <a16:creationId xmlns:a16="http://schemas.microsoft.com/office/drawing/2014/main" id="{15D498DF-F673-42FB-AA7D-69C27CB203EA}"/>
              </a:ext>
            </a:extLst>
          </p:cNvPr>
          <p:cNvSpPr/>
          <p:nvPr/>
        </p:nvSpPr>
        <p:spPr>
          <a:xfrm rot="20445329">
            <a:off x="3549533" y="6100354"/>
            <a:ext cx="18131246" cy="254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How to integrate with DynamoDB to store the logs data</a:t>
            </a:r>
          </a:p>
        </p:txBody>
      </p:sp>
    </p:spTree>
    <p:extLst>
      <p:ext uri="{BB962C8B-B14F-4D97-AF65-F5344CB8AC3E}">
        <p14:creationId xmlns:p14="http://schemas.microsoft.com/office/powerpoint/2010/main" val="78846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66918-388E-46CE-B829-3C835E991BBD}"/>
              </a:ext>
            </a:extLst>
          </p:cNvPr>
          <p:cNvSpPr>
            <a:spLocks noGrp="1"/>
          </p:cNvSpPr>
          <p:nvPr>
            <p:ph type="title"/>
          </p:nvPr>
        </p:nvSpPr>
        <p:spPr/>
        <p:txBody>
          <a:bodyPr/>
          <a:lstStyle/>
          <a:p>
            <a:pPr marL="857250" indent="-857250">
              <a:buFont typeface="Arial" panose="020B0604020202020204" pitchFamily="34" charset="0"/>
              <a:buChar char="•"/>
            </a:pPr>
            <a:r>
              <a:rPr lang="en-US" sz="6600" dirty="0"/>
              <a:t>About MQTT protocol</a:t>
            </a:r>
          </a:p>
        </p:txBody>
      </p:sp>
      <p:sp>
        <p:nvSpPr>
          <p:cNvPr id="2" name="Rectangle 1">
            <a:extLst>
              <a:ext uri="{FF2B5EF4-FFF2-40B4-BE49-F238E27FC236}">
                <a16:creationId xmlns:a16="http://schemas.microsoft.com/office/drawing/2014/main" id="{15D498DF-F673-42FB-AA7D-69C27CB203EA}"/>
              </a:ext>
            </a:extLst>
          </p:cNvPr>
          <p:cNvSpPr/>
          <p:nvPr/>
        </p:nvSpPr>
        <p:spPr>
          <a:xfrm rot="20445329">
            <a:off x="3549533" y="6100354"/>
            <a:ext cx="18131246" cy="254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Will cover basics of MQTT which will help in integrating the client apps </a:t>
            </a:r>
          </a:p>
        </p:txBody>
      </p:sp>
    </p:spTree>
    <p:extLst>
      <p:ext uri="{BB962C8B-B14F-4D97-AF65-F5344CB8AC3E}">
        <p14:creationId xmlns:p14="http://schemas.microsoft.com/office/powerpoint/2010/main" val="1034747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66918-388E-46CE-B829-3C835E991BBD}"/>
              </a:ext>
            </a:extLst>
          </p:cNvPr>
          <p:cNvSpPr>
            <a:spLocks noGrp="1"/>
          </p:cNvSpPr>
          <p:nvPr>
            <p:ph type="title"/>
          </p:nvPr>
        </p:nvSpPr>
        <p:spPr/>
        <p:txBody>
          <a:bodyPr/>
          <a:lstStyle/>
          <a:p>
            <a:pPr marL="857250" indent="-857250">
              <a:buFont typeface="Arial" panose="020B0604020202020204" pitchFamily="34" charset="0"/>
              <a:buChar char="•"/>
            </a:pPr>
            <a:r>
              <a:rPr lang="en-US" sz="6600" dirty="0"/>
              <a:t>Mobile App integration using AWS IoT SDK to enable push notifications</a:t>
            </a:r>
          </a:p>
        </p:txBody>
      </p:sp>
      <p:sp>
        <p:nvSpPr>
          <p:cNvPr id="2" name="Rectangle 1">
            <a:extLst>
              <a:ext uri="{FF2B5EF4-FFF2-40B4-BE49-F238E27FC236}">
                <a16:creationId xmlns:a16="http://schemas.microsoft.com/office/drawing/2014/main" id="{15D498DF-F673-42FB-AA7D-69C27CB203EA}"/>
              </a:ext>
            </a:extLst>
          </p:cNvPr>
          <p:cNvSpPr/>
          <p:nvPr/>
        </p:nvSpPr>
        <p:spPr>
          <a:xfrm rot="20445329">
            <a:off x="3549533" y="6100354"/>
            <a:ext cx="18131246" cy="2547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Will cover the few topics on how mobile app can integrate with AWS IoT using SDK</a:t>
            </a:r>
          </a:p>
        </p:txBody>
      </p:sp>
    </p:spTree>
    <p:extLst>
      <p:ext uri="{BB962C8B-B14F-4D97-AF65-F5344CB8AC3E}">
        <p14:creationId xmlns:p14="http://schemas.microsoft.com/office/powerpoint/2010/main" val="2016343776"/>
      </p:ext>
    </p:extLst>
  </p:cSld>
  <p:clrMapOvr>
    <a:masterClrMapping/>
  </p:clrMapOvr>
</p:sld>
</file>

<file path=ppt/theme/theme1.xml><?xml version="1.0" encoding="utf-8"?>
<a:theme xmlns:a="http://schemas.openxmlformats.org/drawingml/2006/main" name="Bi2i Template">
  <a:themeElements>
    <a:clrScheme name="Bi2i Color Palette">
      <a:dk1>
        <a:srgbClr val="445469"/>
      </a:dk1>
      <a:lt1>
        <a:sysClr val="window" lastClr="FFFFFF"/>
      </a:lt1>
      <a:dk2>
        <a:srgbClr val="44546A"/>
      </a:dk2>
      <a:lt2>
        <a:srgbClr val="E7E6E6"/>
      </a:lt2>
      <a:accent1>
        <a:srgbClr val="2BB673"/>
      </a:accent1>
      <a:accent2>
        <a:srgbClr val="A0CC3A"/>
      </a:accent2>
      <a:accent3>
        <a:srgbClr val="29BECA"/>
      </a:accent3>
      <a:accent4>
        <a:srgbClr val="3CC69E"/>
      </a:accent4>
      <a:accent5>
        <a:srgbClr val="445469"/>
      </a:accent5>
      <a:accent6>
        <a:srgbClr val="F2F2F2"/>
      </a:accent6>
      <a:hlink>
        <a:srgbClr val="3CC69E"/>
      </a:hlink>
      <a:folHlink>
        <a:srgbClr val="445469"/>
      </a:folHlink>
    </a:clrScheme>
    <a:fontScheme name="Bi2i Fonts">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1C909500-ABE0-4BF4-8BA8-20DF6DC0E486}" vid="{5D396257-85BD-4C4A-9EFB-D1A45C0D80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Bi2i_Powerpoint_Template_Blank_v1 03 Nov 18</Template>
  <TotalTime>32888</TotalTime>
  <Words>393</Words>
  <Application>Microsoft Office PowerPoint</Application>
  <PresentationFormat>Custom</PresentationFormat>
  <Paragraphs>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Segoe UI</vt:lpstr>
      <vt:lpstr>Segoe UI Light</vt:lpstr>
      <vt:lpstr>Bi2i Template</vt:lpstr>
      <vt:lpstr>Plant Monitoring, Monitoring &amp; Notifications and Automatically Water System using AWS IoT</vt:lpstr>
      <vt:lpstr>Agenda</vt:lpstr>
      <vt:lpstr>Brief Introduction about the talk</vt:lpstr>
      <vt:lpstr>Technical architecture</vt:lpstr>
      <vt:lpstr>Basics of Arduino board and its sensors and Arduino AWS SDK to push sensors data to AWS IoT</vt:lpstr>
      <vt:lpstr>About AWS IoT and its internals/configurations</vt:lpstr>
      <vt:lpstr>Amazon IoT service to log data to AWS - DynamoDB</vt:lpstr>
      <vt:lpstr>About MQTT protocol</vt:lpstr>
      <vt:lpstr>Mobile App integration using AWS IoT SDK to enable push notifications</vt:lpstr>
      <vt:lpstr>Demo</vt:lpstr>
      <vt:lpstr>Best Practices for Running IoT Solutions at Scale on AWS </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BRIDGEi2i</dc:creator>
  <cp:keywords/>
  <dc:description/>
  <cp:lastModifiedBy>sekhar Ramgam</cp:lastModifiedBy>
  <cp:revision>3675</cp:revision>
  <dcterms:created xsi:type="dcterms:W3CDTF">2014-11-12T21:47:38Z</dcterms:created>
  <dcterms:modified xsi:type="dcterms:W3CDTF">2019-04-10T06:28:49Z</dcterms:modified>
  <cp:category/>
</cp:coreProperties>
</file>