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nding Page" id="{CDFA4935-EAED-4AF5-B7BA-DC7C63693D2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4195-6DB8-491D-9EE4-11A2B4F24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98246-B757-4B6D-9D01-C80B89507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772C-9830-4703-8812-CC97E3AD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9596-7904-4382-B79C-85A9D387BE5C}" type="datetimeFigureOut">
              <a:rPr lang="en-IN" smtClean="0"/>
              <a:t>29/11/2019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5E59-982A-4F51-92F0-7E61EC75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78CB6-BCDF-47D6-900E-4B50711C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FA56-553F-43E8-AE71-455388677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6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7B45-61C0-479F-8A05-822DB029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F9C0C-E8BD-4447-A338-D56B68F0F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D7FC0-A1C2-4872-93F7-77D0D071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9596-7904-4382-B79C-85A9D387BE5C}" type="datetimeFigureOut">
              <a:rPr lang="en-IN" smtClean="0"/>
              <a:t>29/11/2019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AC796-7E60-438A-8173-15E7B3B5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58E1-3EDF-4089-8669-EA27CF28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FA56-553F-43E8-AE71-455388677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33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BFD5C-6E3E-4C4B-90AE-0E24E32BE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CB16F-552B-4C6B-A459-E85D8E669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5551-9192-4E52-93F0-EF03FBEA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9596-7904-4382-B79C-85A9D387BE5C}" type="datetimeFigureOut">
              <a:rPr lang="en-IN" smtClean="0"/>
              <a:t>29/11/2019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F6827-B31A-4A95-A970-3DE3D7CF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33ED-50C1-4FFE-89B9-D6C2716C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FA56-553F-43E8-AE71-455388677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5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ECB7-4639-4ADE-BACE-A5FB34A3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23CBA-05AA-4F09-BF11-E8A27703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AA56-5DE7-440C-81E1-7C15E781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9596-7904-4382-B79C-85A9D387BE5C}" type="datetimeFigureOut">
              <a:rPr lang="en-IN" smtClean="0"/>
              <a:t>29/11/2019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D1C32-1554-4388-8596-7019E585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F843-3E05-4131-AA07-A9197BD0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FA56-553F-43E8-AE71-455388677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5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A558-7F03-4B5B-B434-BD23F566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82A5E-5611-47D3-8F42-F18D208DA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9D0B0-B13A-4B54-86B6-6BF2DB55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9596-7904-4382-B79C-85A9D387BE5C}" type="datetimeFigureOut">
              <a:rPr lang="en-IN" smtClean="0"/>
              <a:t>29/11/2019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8447-59D5-4EBA-B6DC-934416FE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6658-8A89-43C2-BFD1-5F082EED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FA56-553F-43E8-AE71-455388677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70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F2E3-6C1C-4B45-8250-A40E4E4B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14F3-3C8F-4593-A32B-DCCA17759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CA9FF-7B0C-4F7D-94B5-13BE0E72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ABDC6-C1B3-44DB-80EE-6ABF1E51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9596-7904-4382-B79C-85A9D387BE5C}" type="datetimeFigureOut">
              <a:rPr lang="en-IN" smtClean="0"/>
              <a:t>29/11/2019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04866-F078-4C3E-9B38-EE5D80DF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1B43D-6A3C-4E5C-9C6C-5012B182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FA56-553F-43E8-AE71-455388677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8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4561-E9CD-4997-B4E2-1562BD4D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217E-F28F-49EE-B183-4B58C63D7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6A417-CC6A-4E63-8A9B-F682C6972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881F7-7525-4C3C-AD90-A547E2EDF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DD0C1-9F11-4E92-A60D-9D23513D5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EF361-6FDB-488A-BD12-01E902D0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9596-7904-4382-B79C-85A9D387BE5C}" type="datetimeFigureOut">
              <a:rPr lang="en-IN" smtClean="0"/>
              <a:t>29/11/2019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74434-0213-41DC-87AB-39907396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91407-4204-4D3E-8234-CA86750C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FA56-553F-43E8-AE71-455388677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77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8C0D-30AD-4E4D-B383-35C90348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A716C-D242-4060-A4CA-24C0249C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9596-7904-4382-B79C-85A9D387BE5C}" type="datetimeFigureOut">
              <a:rPr lang="en-IN" smtClean="0"/>
              <a:t>29/11/2019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5063F-250C-4561-AA1B-5A0DE008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E17FE-FE71-449B-8F83-4413C4C2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FA56-553F-43E8-AE71-455388677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41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7574F-6092-4435-9F09-AAEAE6DC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9596-7904-4382-B79C-85A9D387BE5C}" type="datetimeFigureOut">
              <a:rPr lang="en-IN" smtClean="0"/>
              <a:t>29/11/2019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7BFC7-EECB-43BF-9A8E-DE11B396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F97E1-9846-4CE9-BC32-97CE0049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FA56-553F-43E8-AE71-455388677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5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03EF-5FDB-43C3-8050-F9561F45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507F-DA60-4F92-9756-63908A46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1560F-E888-4D67-BBBF-543736122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07FC7-919F-44CB-8AA6-11491F73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9596-7904-4382-B79C-85A9D387BE5C}" type="datetimeFigureOut">
              <a:rPr lang="en-IN" smtClean="0"/>
              <a:t>29/11/2019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7D759-4DC7-4F10-8251-69CCDF1E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D7EC-8CE1-4873-85CC-E9EDAA36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FA56-553F-43E8-AE71-455388677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9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C76A-D32D-431A-95E4-5FBCDE06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5E641-1B51-4055-ADA1-F3DA9EB84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72600-7390-479F-B40D-6D9C5D02C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91EB0-FB88-4FF0-90A0-920823D5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9596-7904-4382-B79C-85A9D387BE5C}" type="datetimeFigureOut">
              <a:rPr lang="en-IN" smtClean="0"/>
              <a:t>29/11/2019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626B7-4E59-466F-959F-F3FED36E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0E603-3138-44AD-A998-492AB5A0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FA56-553F-43E8-AE71-455388677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0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D3C17-ABAD-40F5-AC08-10428BCC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830BE-F8E8-45C0-AC17-F5D47A89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C9518-BEFD-481A-B8DE-53D5F247E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9596-7904-4382-B79C-85A9D387BE5C}" type="datetimeFigureOut">
              <a:rPr lang="en-IN" smtClean="0"/>
              <a:t>29/11/2019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BDAE1-C2C9-4E14-B0D5-0078FF9DF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C8378-F0C5-4AB8-BA0B-5AB8B7012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FA56-553F-43E8-AE71-455388677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1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DF5F06-F0F4-4BAC-86CC-D2A117BE11D5}"/>
              </a:ext>
            </a:extLst>
          </p:cNvPr>
          <p:cNvSpPr/>
          <p:nvPr/>
        </p:nvSpPr>
        <p:spPr>
          <a:xfrm>
            <a:off x="516829" y="361120"/>
            <a:ext cx="3458817" cy="6347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A27A22-412F-4914-B77F-BF7C3881541A}"/>
              </a:ext>
            </a:extLst>
          </p:cNvPr>
          <p:cNvCxnSpPr>
            <a:cxnSpLocks/>
          </p:cNvCxnSpPr>
          <p:nvPr/>
        </p:nvCxnSpPr>
        <p:spPr>
          <a:xfrm>
            <a:off x="516829" y="848137"/>
            <a:ext cx="345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37F041-2D97-4EC8-B1AE-89A7F33F9016}"/>
              </a:ext>
            </a:extLst>
          </p:cNvPr>
          <p:cNvCxnSpPr>
            <a:cxnSpLocks/>
          </p:cNvCxnSpPr>
          <p:nvPr/>
        </p:nvCxnSpPr>
        <p:spPr>
          <a:xfrm>
            <a:off x="516828" y="2020956"/>
            <a:ext cx="345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3EFF52-AC6F-4BBD-8D14-A5FF1629441E}"/>
              </a:ext>
            </a:extLst>
          </p:cNvPr>
          <p:cNvCxnSpPr>
            <a:cxnSpLocks/>
          </p:cNvCxnSpPr>
          <p:nvPr/>
        </p:nvCxnSpPr>
        <p:spPr>
          <a:xfrm>
            <a:off x="516829" y="3531703"/>
            <a:ext cx="345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010062-A247-40B6-9251-A50DC9494D8B}"/>
              </a:ext>
            </a:extLst>
          </p:cNvPr>
          <p:cNvCxnSpPr>
            <a:cxnSpLocks/>
          </p:cNvCxnSpPr>
          <p:nvPr/>
        </p:nvCxnSpPr>
        <p:spPr>
          <a:xfrm>
            <a:off x="516828" y="5314117"/>
            <a:ext cx="345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7CB554-6EF6-4DBB-934E-63C5C8226366}"/>
              </a:ext>
            </a:extLst>
          </p:cNvPr>
          <p:cNvCxnSpPr>
            <a:cxnSpLocks/>
          </p:cNvCxnSpPr>
          <p:nvPr/>
        </p:nvCxnSpPr>
        <p:spPr>
          <a:xfrm>
            <a:off x="516828" y="6301408"/>
            <a:ext cx="345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0D39BA-C4C8-4E12-A73B-E7FB6FA03EDC}"/>
              </a:ext>
            </a:extLst>
          </p:cNvPr>
          <p:cNvSpPr txBox="1"/>
          <p:nvPr/>
        </p:nvSpPr>
        <p:spPr>
          <a:xfrm>
            <a:off x="1920523" y="274119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Jio</a:t>
            </a:r>
          </a:p>
          <a:p>
            <a:pPr algn="ctr"/>
            <a:r>
              <a:rPr lang="en-IN" sz="1600" dirty="0"/>
              <a:t>Kisan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B6567-CB0A-4407-93F0-9D3D0F3013E1}"/>
              </a:ext>
            </a:extLst>
          </p:cNvPr>
          <p:cNvSpPr txBox="1"/>
          <p:nvPr/>
        </p:nvSpPr>
        <p:spPr>
          <a:xfrm>
            <a:off x="516828" y="791865"/>
            <a:ext cx="150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Weather details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41E1C-261D-47CF-9E06-DC52917D746E}"/>
              </a:ext>
            </a:extLst>
          </p:cNvPr>
          <p:cNvSpPr txBox="1"/>
          <p:nvPr/>
        </p:nvSpPr>
        <p:spPr>
          <a:xfrm>
            <a:off x="720815" y="2405049"/>
            <a:ext cx="718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Mandi</a:t>
            </a:r>
          </a:p>
          <a:p>
            <a:pPr algn="ctr"/>
            <a:r>
              <a:rPr lang="en-IN" sz="1600" dirty="0"/>
              <a:t>Prices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602155-ECBE-4E88-B40D-6121037BACFA}"/>
              </a:ext>
            </a:extLst>
          </p:cNvPr>
          <p:cNvCxnSpPr/>
          <p:nvPr/>
        </p:nvCxnSpPr>
        <p:spPr>
          <a:xfrm>
            <a:off x="1643264" y="2049932"/>
            <a:ext cx="0" cy="1488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A5D953-3524-403F-AB40-14053F64D31F}"/>
              </a:ext>
            </a:extLst>
          </p:cNvPr>
          <p:cNvCxnSpPr/>
          <p:nvPr/>
        </p:nvCxnSpPr>
        <p:spPr>
          <a:xfrm>
            <a:off x="2895595" y="2049932"/>
            <a:ext cx="0" cy="1488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4AC35D-843F-45D9-84B0-2B65D9C5BEEA}"/>
              </a:ext>
            </a:extLst>
          </p:cNvPr>
          <p:cNvSpPr txBox="1"/>
          <p:nvPr/>
        </p:nvSpPr>
        <p:spPr>
          <a:xfrm>
            <a:off x="1957200" y="2405049"/>
            <a:ext cx="64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News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E0B93-D9AA-4F11-82E9-A8BCCF0BEB15}"/>
              </a:ext>
            </a:extLst>
          </p:cNvPr>
          <p:cNvSpPr txBox="1"/>
          <p:nvPr/>
        </p:nvSpPr>
        <p:spPr>
          <a:xfrm>
            <a:off x="3098830" y="240504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Alerts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3573-8BB0-48A4-A862-BE1E31EAC708}"/>
              </a:ext>
            </a:extLst>
          </p:cNvPr>
          <p:cNvSpPr txBox="1"/>
          <p:nvPr/>
        </p:nvSpPr>
        <p:spPr>
          <a:xfrm>
            <a:off x="1316317" y="6350791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Helpline number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11FB1B-ACCC-4C33-9DEC-E35F8EDFC936}"/>
              </a:ext>
            </a:extLst>
          </p:cNvPr>
          <p:cNvSpPr txBox="1"/>
          <p:nvPr/>
        </p:nvSpPr>
        <p:spPr>
          <a:xfrm>
            <a:off x="1748535" y="5763882"/>
            <a:ext cx="995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Let’s Chat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C09AE6-7F9C-4B8B-A318-9C837DB0C217}"/>
              </a:ext>
            </a:extLst>
          </p:cNvPr>
          <p:cNvSpPr/>
          <p:nvPr/>
        </p:nvSpPr>
        <p:spPr>
          <a:xfrm>
            <a:off x="1267899" y="3814821"/>
            <a:ext cx="1775791" cy="834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57C8D9-C20C-4CF8-B7BC-FD85F5B7154B}"/>
              </a:ext>
            </a:extLst>
          </p:cNvPr>
          <p:cNvSpPr txBox="1"/>
          <p:nvPr/>
        </p:nvSpPr>
        <p:spPr>
          <a:xfrm>
            <a:off x="1854993" y="4703896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Videos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44EE398-C6BB-4BB7-9AA6-6396369E0661}"/>
              </a:ext>
            </a:extLst>
          </p:cNvPr>
          <p:cNvSpPr/>
          <p:nvPr/>
        </p:nvSpPr>
        <p:spPr>
          <a:xfrm rot="5400000">
            <a:off x="3163952" y="4135079"/>
            <a:ext cx="675861" cy="2385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7B48A6B-3707-4036-BBE8-1634636E97C0}"/>
              </a:ext>
            </a:extLst>
          </p:cNvPr>
          <p:cNvSpPr/>
          <p:nvPr/>
        </p:nvSpPr>
        <p:spPr>
          <a:xfrm rot="16200000" flipH="1">
            <a:off x="535221" y="4129512"/>
            <a:ext cx="675861" cy="23853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24C9B4-4A2C-4470-B49C-6B9FDF76F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83" y="1098184"/>
            <a:ext cx="3109722" cy="883444"/>
          </a:xfrm>
          <a:prstGeom prst="rect">
            <a:avLst/>
          </a:prstGeom>
        </p:spPr>
      </p:pic>
      <p:pic>
        <p:nvPicPr>
          <p:cNvPr id="28" name="Picture 2" descr="Image result for whatsapp images">
            <a:extLst>
              <a:ext uri="{FF2B5EF4-FFF2-40B4-BE49-F238E27FC236}">
                <a16:creationId xmlns:a16="http://schemas.microsoft.com/office/drawing/2014/main" id="{0DADACF4-11DF-45F8-89F3-BCB91F046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4"/>
          <a:stretch/>
        </p:blipFill>
        <p:spPr bwMode="auto">
          <a:xfrm>
            <a:off x="3501882" y="473720"/>
            <a:ext cx="317288" cy="29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583365A-7D8D-43DB-B6E7-D8203A427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3" y="479564"/>
            <a:ext cx="228571" cy="22857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4294D07-4523-4A4A-BCBE-56A294678F7A}"/>
              </a:ext>
            </a:extLst>
          </p:cNvPr>
          <p:cNvSpPr txBox="1"/>
          <p:nvPr/>
        </p:nvSpPr>
        <p:spPr>
          <a:xfrm>
            <a:off x="1503486" y="-17188"/>
            <a:ext cx="109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New User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81CA42-28DD-4361-83ED-A2ADFB52C211}"/>
              </a:ext>
            </a:extLst>
          </p:cNvPr>
          <p:cNvSpPr/>
          <p:nvPr/>
        </p:nvSpPr>
        <p:spPr>
          <a:xfrm>
            <a:off x="6804987" y="341244"/>
            <a:ext cx="3458817" cy="6347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418B26-0F73-4355-9C7E-59534B74A565}"/>
              </a:ext>
            </a:extLst>
          </p:cNvPr>
          <p:cNvCxnSpPr>
            <a:cxnSpLocks/>
          </p:cNvCxnSpPr>
          <p:nvPr/>
        </p:nvCxnSpPr>
        <p:spPr>
          <a:xfrm>
            <a:off x="6804987" y="828261"/>
            <a:ext cx="345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77A276-A054-4E5F-B74E-792154E04DCC}"/>
              </a:ext>
            </a:extLst>
          </p:cNvPr>
          <p:cNvCxnSpPr>
            <a:cxnSpLocks/>
          </p:cNvCxnSpPr>
          <p:nvPr/>
        </p:nvCxnSpPr>
        <p:spPr>
          <a:xfrm>
            <a:off x="6804986" y="2001080"/>
            <a:ext cx="345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8AF2143-04EA-408A-91C8-890534DBEC2F}"/>
              </a:ext>
            </a:extLst>
          </p:cNvPr>
          <p:cNvCxnSpPr>
            <a:cxnSpLocks/>
          </p:cNvCxnSpPr>
          <p:nvPr/>
        </p:nvCxnSpPr>
        <p:spPr>
          <a:xfrm>
            <a:off x="6804987" y="2372137"/>
            <a:ext cx="345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1D2553-01D9-4DA4-9FF4-70C85C95DAFF}"/>
              </a:ext>
            </a:extLst>
          </p:cNvPr>
          <p:cNvCxnSpPr>
            <a:cxnSpLocks/>
          </p:cNvCxnSpPr>
          <p:nvPr/>
        </p:nvCxnSpPr>
        <p:spPr>
          <a:xfrm>
            <a:off x="6804986" y="6281532"/>
            <a:ext cx="3458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513E5A1-74DE-4BEB-80E5-D3203CD26C4B}"/>
              </a:ext>
            </a:extLst>
          </p:cNvPr>
          <p:cNvSpPr txBox="1"/>
          <p:nvPr/>
        </p:nvSpPr>
        <p:spPr>
          <a:xfrm>
            <a:off x="8208681" y="254243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Jio</a:t>
            </a:r>
          </a:p>
          <a:p>
            <a:pPr algn="ctr"/>
            <a:r>
              <a:rPr lang="en-IN" sz="1600" dirty="0"/>
              <a:t>Kisan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161211-8E68-4071-822B-56B0FB8465A2}"/>
              </a:ext>
            </a:extLst>
          </p:cNvPr>
          <p:cNvSpPr txBox="1"/>
          <p:nvPr/>
        </p:nvSpPr>
        <p:spPr>
          <a:xfrm>
            <a:off x="6804986" y="771989"/>
            <a:ext cx="150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Weather details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C21406-0A9C-45B7-8205-731897B1881D}"/>
              </a:ext>
            </a:extLst>
          </p:cNvPr>
          <p:cNvSpPr txBox="1"/>
          <p:nvPr/>
        </p:nvSpPr>
        <p:spPr>
          <a:xfrm>
            <a:off x="7814612" y="2030269"/>
            <a:ext cx="1258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Mandi Prices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823472-ABEC-48DB-AC77-536BD25914C9}"/>
              </a:ext>
            </a:extLst>
          </p:cNvPr>
          <p:cNvSpPr txBox="1"/>
          <p:nvPr/>
        </p:nvSpPr>
        <p:spPr>
          <a:xfrm>
            <a:off x="7604475" y="6330915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/>
              <a:t>Helpline number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7892704-F5B5-4274-B536-2607177D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641" y="1078308"/>
            <a:ext cx="3109722" cy="883444"/>
          </a:xfrm>
          <a:prstGeom prst="rect">
            <a:avLst/>
          </a:prstGeom>
        </p:spPr>
      </p:pic>
      <p:pic>
        <p:nvPicPr>
          <p:cNvPr id="53" name="Picture 2" descr="Image result for whatsapp images">
            <a:extLst>
              <a:ext uri="{FF2B5EF4-FFF2-40B4-BE49-F238E27FC236}">
                <a16:creationId xmlns:a16="http://schemas.microsoft.com/office/drawing/2014/main" id="{1F58BE73-4DAE-497C-8CC5-97E3CD07C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4"/>
          <a:stretch/>
        </p:blipFill>
        <p:spPr bwMode="auto">
          <a:xfrm>
            <a:off x="9790040" y="453844"/>
            <a:ext cx="317288" cy="29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AA3AD47-995D-4F60-B13C-AC87702D5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41" y="459688"/>
            <a:ext cx="228571" cy="22857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FD42C70-7EB6-42B3-BB9D-76B1ABEFA6EF}"/>
              </a:ext>
            </a:extLst>
          </p:cNvPr>
          <p:cNvSpPr txBox="1"/>
          <p:nvPr/>
        </p:nvSpPr>
        <p:spPr>
          <a:xfrm>
            <a:off x="8080503" y="-34716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Registered User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25B5DD0-1E91-42D2-A528-7A2999C85154}"/>
              </a:ext>
            </a:extLst>
          </p:cNvPr>
          <p:cNvSpPr/>
          <p:nvPr/>
        </p:nvSpPr>
        <p:spPr>
          <a:xfrm rot="5116918">
            <a:off x="9191500" y="2127227"/>
            <a:ext cx="284120" cy="1335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D16A34E8-3F59-467B-95FB-747523F1A3B5}"/>
              </a:ext>
            </a:extLst>
          </p:cNvPr>
          <p:cNvSpPr/>
          <p:nvPr/>
        </p:nvSpPr>
        <p:spPr>
          <a:xfrm rot="16200000" flipH="1">
            <a:off x="7335768" y="2105138"/>
            <a:ext cx="284120" cy="1335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A9FA76-4BEC-42F0-8166-BA4526E01F29}"/>
              </a:ext>
            </a:extLst>
          </p:cNvPr>
          <p:cNvSpPr/>
          <p:nvPr/>
        </p:nvSpPr>
        <p:spPr>
          <a:xfrm>
            <a:off x="7044310" y="2865972"/>
            <a:ext cx="1000577" cy="88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Crops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18F87EF-B042-4FB7-A8F6-FA8B6DE7579F}"/>
              </a:ext>
            </a:extLst>
          </p:cNvPr>
          <p:cNvSpPr/>
          <p:nvPr/>
        </p:nvSpPr>
        <p:spPr>
          <a:xfrm>
            <a:off x="8873144" y="2859835"/>
            <a:ext cx="1000577" cy="88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Mandi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Prices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8C45E2-BA1C-4515-BCB6-3474DE36E434}"/>
              </a:ext>
            </a:extLst>
          </p:cNvPr>
          <p:cNvSpPr/>
          <p:nvPr/>
        </p:nvSpPr>
        <p:spPr>
          <a:xfrm>
            <a:off x="7044309" y="4293710"/>
            <a:ext cx="1000577" cy="88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News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6CC823-A7B2-4EDA-A32A-C9B0B8FCBC08}"/>
              </a:ext>
            </a:extLst>
          </p:cNvPr>
          <p:cNvSpPr/>
          <p:nvPr/>
        </p:nvSpPr>
        <p:spPr>
          <a:xfrm>
            <a:off x="8866497" y="4293710"/>
            <a:ext cx="1000577" cy="88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Videos</a:t>
            </a:r>
          </a:p>
        </p:txBody>
      </p:sp>
    </p:spTree>
    <p:extLst>
      <p:ext uri="{BB962C8B-B14F-4D97-AF65-F5344CB8AC3E}">
        <p14:creationId xmlns:p14="http://schemas.microsoft.com/office/powerpoint/2010/main" val="227442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Prasannan</dc:creator>
  <cp:lastModifiedBy>Pooja Prasannan</cp:lastModifiedBy>
  <cp:revision>5</cp:revision>
  <dcterms:created xsi:type="dcterms:W3CDTF">2019-11-29T11:15:49Z</dcterms:created>
  <dcterms:modified xsi:type="dcterms:W3CDTF">2019-11-29T11:43:36Z</dcterms:modified>
</cp:coreProperties>
</file>