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0" autoAdjust="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BB52D-750D-40AA-9431-A87D1D3A1108}" type="datetimeFigureOut">
              <a:rPr lang="en-IN" smtClean="0"/>
              <a:t>09-03-2015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63292-3F26-46AC-9656-6C6BAE551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040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E4544-43FE-4B2E-9C8C-B8F3A0C25D26}" type="datetime1">
              <a:rPr lang="en-IN" smtClean="0"/>
              <a:t>09-03-2015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Sekhar Karedla</a:t>
            </a:r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36003A5-0F2B-4090-ABE7-8D2B28622F3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CE31-E4C4-4C7B-BD0B-A1E24A095A59}" type="datetime1">
              <a:rPr lang="en-IN" smtClean="0"/>
              <a:t>09-03-2015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Sekhar Karedla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03A5-0F2B-4090-ABE7-8D2B28622F3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36003A5-0F2B-4090-ABE7-8D2B28622F3F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E693-923F-4127-9B8C-31AAAAE20063}" type="datetime1">
              <a:rPr lang="en-IN" smtClean="0"/>
              <a:t>09-03-2015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Sekhar Karedla</a:t>
            </a:r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A21D-4F86-4D14-BD48-D64C5BF2A047}" type="datetime1">
              <a:rPr lang="en-IN" smtClean="0"/>
              <a:t>09-03-2015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Sekhar Karedla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36003A5-0F2B-4090-ABE7-8D2B28622F3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Sekhar Karedla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F1FF-C3CE-47BF-83E6-019A4363F736}" type="datetime1">
              <a:rPr lang="en-IN" smtClean="0"/>
              <a:t>09-03-2015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36003A5-0F2B-4090-ABE7-8D2B28622F3F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3B6D9EC-D0CB-467E-ABD7-6C4534288658}" type="datetime1">
              <a:rPr lang="en-IN" smtClean="0"/>
              <a:t>09-03-2015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Sekhar Karedla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03A5-0F2B-4090-ABE7-8D2B28622F3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BCBD-AA93-42BD-99C9-0D93EBEBA625}" type="datetime1">
              <a:rPr lang="en-IN" smtClean="0"/>
              <a:t>09-03-2015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IN" smtClean="0"/>
              <a:t>Sekhar Karedla</a:t>
            </a:r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36003A5-0F2B-4090-ABE7-8D2B28622F3F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3C81-516A-489E-85DC-08B5563FD0CF}" type="datetime1">
              <a:rPr lang="en-IN" smtClean="0"/>
              <a:t>09-03-2015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Sekhar Karedla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36003A5-0F2B-4090-ABE7-8D2B28622F3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4F1B-27C9-48CE-A3FA-7605F9537197}" type="datetime1">
              <a:rPr lang="en-IN" smtClean="0"/>
              <a:t>09-03-2015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Sekhar Karedla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6003A5-0F2B-4090-ABE7-8D2B28622F3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36003A5-0F2B-4090-ABE7-8D2B28622F3F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1BBE-5ABF-470C-9563-8B9468B41C3C}" type="datetime1">
              <a:rPr lang="en-IN" smtClean="0"/>
              <a:t>09-03-2015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IN" smtClean="0"/>
              <a:t>Sekhar Karedla</a:t>
            </a:r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36003A5-0F2B-4090-ABE7-8D2B28622F3F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A0EAEF4-C9CF-4EF1-99E4-7364C46E40E4}" type="datetime1">
              <a:rPr lang="en-IN" smtClean="0"/>
              <a:t>09-03-2015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IN" smtClean="0"/>
              <a:t>Sekhar Karedla</a:t>
            </a:r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D61F52B-D5A3-4F2D-BB64-E5DF92396464}" type="datetime1">
              <a:rPr lang="en-IN" smtClean="0"/>
              <a:t>09-03-2015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IN" smtClean="0"/>
              <a:t>Sekhar Karedla</a:t>
            </a:r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36003A5-0F2B-4090-ABE7-8D2B28622F3F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-A Standalone program to display the working Of A bank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B384-5F1B-4C51-B00C-9DD08001269F}" type="datetime1">
              <a:rPr lang="en-IN" smtClean="0"/>
              <a:t>09-03-2015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Sekhar Karedla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Banking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0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1 : The customer information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A21D-4F86-4D14-BD48-D64C5BF2A047}" type="datetime1">
              <a:rPr lang="en-IN" smtClean="0"/>
              <a:t>09-03-2015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Sekhar Karedla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The data is recorded the following order :-</a:t>
            </a:r>
          </a:p>
          <a:p>
            <a:pPr marL="0" indent="0">
              <a:buNone/>
            </a:pPr>
            <a:r>
              <a:rPr lang="en-IN" sz="2000" dirty="0" smtClean="0"/>
              <a:t>Account no.     Name     date opened       last login    balance     account type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                                                                                                              (s or c)</a:t>
            </a:r>
          </a:p>
          <a:p>
            <a:r>
              <a:rPr lang="en-IN" dirty="0" smtClean="0"/>
              <a:t>The spaces between these data are the delimiters for the </a:t>
            </a:r>
            <a:r>
              <a:rPr lang="en-IN" dirty="0" err="1" smtClean="0"/>
              <a:t>fscanf</a:t>
            </a:r>
            <a:r>
              <a:rPr lang="en-IN" dirty="0" smtClean="0"/>
              <a:t> function.</a:t>
            </a:r>
          </a:p>
          <a:p>
            <a:r>
              <a:rPr lang="en-IN" dirty="0" smtClean="0"/>
              <a:t>This text file contains all the information of the account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78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Continuation: (sample database) :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A21D-4F86-4D14-BD48-D64C5BF2A047}" type="datetime1">
              <a:rPr lang="en-IN" smtClean="0"/>
              <a:t>09-03-2015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Sekhar Karedla</a:t>
            </a:r>
            <a:endParaRPr lang="en-IN"/>
          </a:p>
        </p:txBody>
      </p:sp>
      <p:pic>
        <p:nvPicPr>
          <p:cNvPr id="6" name="Content Placeholder 5" descr="info - Notepad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1628800"/>
            <a:ext cx="8504238" cy="4464496"/>
          </a:xfrm>
        </p:spPr>
      </p:pic>
    </p:spTree>
    <p:extLst>
      <p:ext uri="{BB962C8B-B14F-4D97-AF65-F5344CB8AC3E}">
        <p14:creationId xmlns:p14="http://schemas.microsoft.com/office/powerpoint/2010/main" val="1936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2:username and password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A21D-4F86-4D14-BD48-D64C5BF2A047}" type="datetime1">
              <a:rPr lang="en-IN" smtClean="0"/>
              <a:t>09-03-2015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Sekhar Karedla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The second data base consists of the user names and passwords of the user.</a:t>
            </a:r>
          </a:p>
          <a:p>
            <a:r>
              <a:rPr lang="en-IN" dirty="0" smtClean="0"/>
              <a:t>The format is :</a:t>
            </a:r>
          </a:p>
          <a:p>
            <a:pPr marL="0" indent="0">
              <a:buNone/>
            </a:pPr>
            <a:r>
              <a:rPr lang="en-IN" dirty="0" smtClean="0"/>
              <a:t>Username         Password</a:t>
            </a:r>
          </a:p>
          <a:p>
            <a:r>
              <a:rPr lang="en-IN" dirty="0" smtClean="0"/>
              <a:t>Here again the delimiter is space for the </a:t>
            </a:r>
            <a:r>
              <a:rPr lang="en-IN" dirty="0" err="1" smtClean="0"/>
              <a:t>fscanf</a:t>
            </a:r>
            <a:r>
              <a:rPr lang="en-IN" dirty="0" smtClean="0"/>
              <a:t> function.</a:t>
            </a:r>
          </a:p>
          <a:p>
            <a:r>
              <a:rPr lang="en-IN" dirty="0" smtClean="0"/>
              <a:t>The user entered password is matched with password present in this database.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022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Continuation : 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A21D-4F86-4D14-BD48-D64C5BF2A047}" type="datetime1">
              <a:rPr lang="en-IN" smtClean="0"/>
              <a:t>09-03-2015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Sekhar Karedla</a:t>
            </a:r>
            <a:endParaRPr lang="en-IN"/>
          </a:p>
        </p:txBody>
      </p:sp>
      <p:pic>
        <p:nvPicPr>
          <p:cNvPr id="6" name="Content Placeholder 5" descr="user - Notepad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1700808"/>
            <a:ext cx="8504238" cy="4104456"/>
          </a:xfrm>
        </p:spPr>
      </p:pic>
    </p:spTree>
    <p:extLst>
      <p:ext uri="{BB962C8B-B14F-4D97-AF65-F5344CB8AC3E}">
        <p14:creationId xmlns:p14="http://schemas.microsoft.com/office/powerpoint/2010/main" val="128692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A21D-4F86-4D14-BD48-D64C5BF2A047}" type="datetime1">
              <a:rPr lang="en-IN" smtClean="0"/>
              <a:t>09-03-2015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Sekhar Karedla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                     case 1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              case 2</a:t>
            </a:r>
            <a:r>
              <a:rPr lang="en-IN" dirty="0" smtClean="0"/>
              <a:t>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sz="2000" dirty="0" smtClean="0"/>
              <a:t>           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               case 3</a:t>
            </a:r>
          </a:p>
          <a:p>
            <a:pPr marL="0" indent="0">
              <a:buNone/>
            </a:pPr>
            <a:r>
              <a:rPr lang="en-IN" sz="2000" dirty="0" smtClean="0"/>
              <a:t>                           </a:t>
            </a:r>
          </a:p>
          <a:p>
            <a:pPr marL="0" indent="0">
              <a:buNone/>
            </a:pPr>
            <a:r>
              <a:rPr lang="en-IN" sz="2000" dirty="0" smtClean="0"/>
              <a:t>                    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75864" y="1628800"/>
            <a:ext cx="110384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Home page (main( ))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27787" y="2708920"/>
            <a:ext cx="0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27787" y="3284984"/>
            <a:ext cx="17040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27787" y="4041068"/>
            <a:ext cx="17040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427787" y="4725144"/>
            <a:ext cx="17040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131840" y="306896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Create( )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3131840" y="3861048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Login( )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3131840" y="4653136"/>
            <a:ext cx="108012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deletE</a:t>
            </a:r>
            <a:r>
              <a:rPr lang="en-IN" dirty="0" smtClean="0"/>
              <a:t>( )</a:t>
            </a:r>
            <a:endParaRPr lang="en-IN" dirty="0"/>
          </a:p>
        </p:txBody>
      </p:sp>
      <p:sp>
        <p:nvSpPr>
          <p:cNvPr id="27" name="Rounded Rectangle 26"/>
          <p:cNvSpPr/>
          <p:nvPr/>
        </p:nvSpPr>
        <p:spPr>
          <a:xfrm>
            <a:off x="6948264" y="2636912"/>
            <a:ext cx="10801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</a:t>
            </a:r>
            <a:r>
              <a:rPr lang="en-IN" dirty="0" smtClean="0"/>
              <a:t>nfo.txt</a:t>
            </a:r>
            <a:endParaRPr lang="en-IN" dirty="0"/>
          </a:p>
        </p:txBody>
      </p:sp>
      <p:sp>
        <p:nvSpPr>
          <p:cNvPr id="28" name="Rounded Rectangle 27"/>
          <p:cNvSpPr/>
          <p:nvPr/>
        </p:nvSpPr>
        <p:spPr>
          <a:xfrm>
            <a:off x="6948264" y="4185084"/>
            <a:ext cx="1080120" cy="1044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</a:t>
            </a:r>
            <a:r>
              <a:rPr lang="en-IN" dirty="0" smtClean="0"/>
              <a:t>ser.txt</a:t>
            </a:r>
            <a:endParaRPr lang="en-IN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5724128" y="2852936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6" idx="3"/>
          </p:cNvCxnSpPr>
          <p:nvPr/>
        </p:nvCxnSpPr>
        <p:spPr>
          <a:xfrm>
            <a:off x="4211960" y="4941168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6" idx="3"/>
          </p:cNvCxnSpPr>
          <p:nvPr/>
        </p:nvCxnSpPr>
        <p:spPr>
          <a:xfrm>
            <a:off x="4211960" y="4941168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26" idx="3"/>
          </p:cNvCxnSpPr>
          <p:nvPr/>
        </p:nvCxnSpPr>
        <p:spPr>
          <a:xfrm flipH="1">
            <a:off x="4211960" y="4941168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3" idx="3"/>
          </p:cNvCxnSpPr>
          <p:nvPr/>
        </p:nvCxnSpPr>
        <p:spPr>
          <a:xfrm>
            <a:off x="4211960" y="4185084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3" idx="3"/>
          </p:cNvCxnSpPr>
          <p:nvPr/>
        </p:nvCxnSpPr>
        <p:spPr>
          <a:xfrm flipH="1">
            <a:off x="4211960" y="4185084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2" idx="3"/>
          </p:cNvCxnSpPr>
          <p:nvPr/>
        </p:nvCxnSpPr>
        <p:spPr>
          <a:xfrm>
            <a:off x="4211960" y="3392996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22" idx="3"/>
          </p:cNvCxnSpPr>
          <p:nvPr/>
        </p:nvCxnSpPr>
        <p:spPr>
          <a:xfrm flipH="1">
            <a:off x="4211960" y="3392996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5724128" y="2924944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7" idx="1"/>
          </p:cNvCxnSpPr>
          <p:nvPr/>
        </p:nvCxnSpPr>
        <p:spPr>
          <a:xfrm flipH="1">
            <a:off x="5724128" y="3176972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5724128" y="4509120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28" idx="1"/>
          </p:cNvCxnSpPr>
          <p:nvPr/>
        </p:nvCxnSpPr>
        <p:spPr>
          <a:xfrm flipH="1">
            <a:off x="5724128" y="4707142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2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A21D-4F86-4D14-BD48-D64C5BF2A047}" type="datetime1">
              <a:rPr lang="en-IN" smtClean="0"/>
              <a:t>09-03-2015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Sekhar Karedla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DONE BY:-</a:t>
            </a:r>
          </a:p>
          <a:p>
            <a:pPr marL="0" indent="0">
              <a:buNone/>
            </a:pPr>
            <a:r>
              <a:rPr lang="en-IN" dirty="0" err="1" smtClean="0"/>
              <a:t>Sekhar</a:t>
            </a:r>
            <a:r>
              <a:rPr lang="en-IN" dirty="0" smtClean="0"/>
              <a:t> </a:t>
            </a:r>
            <a:r>
              <a:rPr lang="en-IN" dirty="0" err="1" smtClean="0"/>
              <a:t>Karedla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 </a:t>
            </a:r>
            <a:r>
              <a:rPr lang="en-IN" dirty="0" err="1" smtClean="0"/>
              <a:t>Kalyan</a:t>
            </a:r>
            <a:r>
              <a:rPr lang="en-IN" dirty="0" smtClean="0"/>
              <a:t> </a:t>
            </a:r>
            <a:r>
              <a:rPr lang="en-IN" dirty="0" err="1" smtClean="0"/>
              <a:t>Jitender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Sumanth</a:t>
            </a:r>
            <a:r>
              <a:rPr lang="en-IN" dirty="0" smtClean="0"/>
              <a:t> </a:t>
            </a:r>
            <a:r>
              <a:rPr lang="en-IN" dirty="0" err="1" smtClean="0"/>
              <a:t>Paruchuri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83593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Home Program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A21D-4F86-4D14-BD48-D64C5BF2A047}" type="datetime1">
              <a:rPr lang="en-IN" smtClean="0"/>
              <a:t>09-03-2015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Sekhar Karedla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home program displays a menu to the user through which he or she can select functions.</a:t>
            </a:r>
          </a:p>
          <a:p>
            <a:r>
              <a:rPr lang="en-IN" dirty="0" smtClean="0"/>
              <a:t>The user may select different banking function like withdrawal of money , deletion or creation of an account</a:t>
            </a:r>
          </a:p>
          <a:p>
            <a:r>
              <a:rPr lang="en-IN" dirty="0" smtClean="0"/>
              <a:t>We have used a switch case to execute different functions based upon the choice of the user.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971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sample Home page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A21D-4F86-4D14-BD48-D64C5BF2A047}" type="datetime1">
              <a:rPr lang="en-IN" smtClean="0"/>
              <a:t>09-03-2015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Sekhar Karedla</a:t>
            </a:r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9531" y="2065337"/>
            <a:ext cx="644842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1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Modules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A21D-4F86-4D14-BD48-D64C5BF2A047}" type="datetime1">
              <a:rPr lang="en-IN" smtClean="0"/>
              <a:t>09-03-2015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Sekhar Karedla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 smtClean="0"/>
              <a:t>The each service provided by the home menu is divided into further modules.</a:t>
            </a:r>
          </a:p>
          <a:p>
            <a:r>
              <a:rPr lang="en-IN" sz="2800" dirty="0" smtClean="0"/>
              <a:t>Each module is written in form of a function in a another file.</a:t>
            </a:r>
          </a:p>
          <a:p>
            <a:r>
              <a:rPr lang="en-IN" sz="2800" dirty="0" smtClean="0"/>
              <a:t>These files are included in the pre-processor directives.</a:t>
            </a:r>
          </a:p>
          <a:p>
            <a:r>
              <a:rPr lang="en-IN" sz="2800" dirty="0" smtClean="0"/>
              <a:t>The names of the modules are : login , create , delete.</a:t>
            </a:r>
          </a:p>
          <a:p>
            <a:r>
              <a:rPr lang="en-IN" sz="2800" dirty="0" smtClean="0"/>
              <a:t>The program also consists of the text files , which act as the data bases.</a:t>
            </a:r>
          </a:p>
          <a:p>
            <a:endParaRPr lang="en-IN" sz="2800" dirty="0"/>
          </a:p>
          <a:p>
            <a:endParaRPr lang="en-IN" sz="2800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4353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Module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A21D-4F86-4D14-BD48-D64C5BF2A047}" type="datetime1">
              <a:rPr lang="en-IN" smtClean="0"/>
              <a:t>09-03-2015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Sekhar Karedla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This module first of all opens the two databases using file pointers.(files opened in append mode).</a:t>
            </a:r>
          </a:p>
          <a:p>
            <a:r>
              <a:rPr lang="en-IN" dirty="0" smtClean="0"/>
              <a:t>It accepts the account number , name , date , balance , type of account from the user.</a:t>
            </a:r>
          </a:p>
          <a:p>
            <a:r>
              <a:rPr lang="en-IN" dirty="0" smtClean="0"/>
              <a:t>Using </a:t>
            </a:r>
            <a:r>
              <a:rPr lang="en-IN" dirty="0" err="1" smtClean="0"/>
              <a:t>fseek</a:t>
            </a:r>
            <a:r>
              <a:rPr lang="en-IN" dirty="0" smtClean="0"/>
              <a:t> function the cursor of the file is set at the final position.</a:t>
            </a:r>
          </a:p>
          <a:p>
            <a:r>
              <a:rPr lang="en-IN" dirty="0" smtClean="0"/>
              <a:t>From there </a:t>
            </a:r>
            <a:r>
              <a:rPr lang="en-IN" dirty="0" err="1" smtClean="0"/>
              <a:t>fprintf</a:t>
            </a:r>
            <a:r>
              <a:rPr lang="en-IN" dirty="0" smtClean="0"/>
              <a:t> function is used to store the data in  a formatted way</a:t>
            </a:r>
          </a:p>
          <a:p>
            <a:endParaRPr lang="en-IN" dirty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88185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 Module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A21D-4F86-4D14-BD48-D64C5BF2A047}" type="datetime1">
              <a:rPr lang="en-IN" smtClean="0"/>
              <a:t>09-03-2015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Sekhar Karedla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Using this module , the user can look into his or her own account , details regarding the last login.</a:t>
            </a:r>
          </a:p>
          <a:p>
            <a:r>
              <a:rPr lang="en-IN" dirty="0" smtClean="0"/>
              <a:t>The user has to enter the username , password , the account number , if all these match to a single account , that account is opened.</a:t>
            </a:r>
          </a:p>
          <a:p>
            <a:r>
              <a:rPr lang="en-IN" dirty="0" smtClean="0"/>
              <a:t>When the user enters the account number , using this account number the records are searched in a sequential order using </a:t>
            </a:r>
            <a:r>
              <a:rPr lang="en-IN" dirty="0" err="1" smtClean="0"/>
              <a:t>fscanf</a:t>
            </a:r>
            <a:r>
              <a:rPr lang="en-IN" dirty="0" smtClean="0"/>
              <a:t> function . (since the records are in record manner).</a:t>
            </a:r>
          </a:p>
          <a:p>
            <a:r>
              <a:rPr lang="en-IN" dirty="0" smtClean="0"/>
              <a:t>Upon finding the right result , it gives the details regarding the account like account balance etc.</a:t>
            </a:r>
          </a:p>
        </p:txBody>
      </p:sp>
    </p:spTree>
    <p:extLst>
      <p:ext uri="{BB962C8B-B14F-4D97-AF65-F5344CB8AC3E}">
        <p14:creationId xmlns:p14="http://schemas.microsoft.com/office/powerpoint/2010/main" val="126766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 module (continuation )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A21D-4F86-4D14-BD48-D64C5BF2A047}" type="datetime1">
              <a:rPr lang="en-IN" smtClean="0"/>
              <a:t>09-03-2015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Sekhar Karedla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After displaying the account details , the program further asks us what we want to do , whether we want to do a transaction or we want to logout.</a:t>
            </a:r>
          </a:p>
          <a:p>
            <a:r>
              <a:rPr lang="en-IN" dirty="0" smtClean="0"/>
              <a:t>Hence further we can make a withdrawal or a deposit. </a:t>
            </a:r>
          </a:p>
          <a:p>
            <a:r>
              <a:rPr lang="en-IN" dirty="0" smtClean="0"/>
              <a:t>These changes are directly made in the directory.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6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Delete Module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A21D-4F86-4D14-BD48-D64C5BF2A047}" type="datetime1">
              <a:rPr lang="en-IN" smtClean="0"/>
              <a:t>09-03-2015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Sekhar Karedla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Delete module is used so as to delete a particular record.</a:t>
            </a:r>
          </a:p>
          <a:p>
            <a:r>
              <a:rPr lang="en-IN" dirty="0" smtClean="0"/>
              <a:t>The entered record may be anywhere , hence first each record is matched sequentially with each record.</a:t>
            </a:r>
          </a:p>
          <a:p>
            <a:r>
              <a:rPr lang="en-IN" dirty="0" smtClean="0"/>
              <a:t>For this process to carry on , two new files are created and two are previous ones are opened.</a:t>
            </a:r>
          </a:p>
          <a:p>
            <a:r>
              <a:rPr lang="en-IN" dirty="0" smtClean="0"/>
              <a:t>If a particular record that is matched with the record present in the file ,that particular record is not copied in the new file.(use of continue statement). </a:t>
            </a:r>
          </a:p>
        </p:txBody>
      </p:sp>
    </p:spTree>
    <p:extLst>
      <p:ext uri="{BB962C8B-B14F-4D97-AF65-F5344CB8AC3E}">
        <p14:creationId xmlns:p14="http://schemas.microsoft.com/office/powerpoint/2010/main" val="376152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WORKING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A21D-4F86-4D14-BD48-D64C5BF2A047}" type="datetime1">
              <a:rPr lang="en-IN" smtClean="0"/>
              <a:t>09-03-2015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Sekhar Karedla</a:t>
            </a:r>
            <a:endParaRPr lang="en-IN"/>
          </a:p>
        </p:txBody>
      </p:sp>
      <p:pic>
        <p:nvPicPr>
          <p:cNvPr id="7" name="Content Placeholder 6" descr="E:\C++\BANKING SYSTEM\start_page.exe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8136904" cy="5040560"/>
          </a:xfrm>
        </p:spPr>
      </p:pic>
    </p:spTree>
    <p:extLst>
      <p:ext uri="{BB962C8B-B14F-4D97-AF65-F5344CB8AC3E}">
        <p14:creationId xmlns:p14="http://schemas.microsoft.com/office/powerpoint/2010/main" val="34290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131</TotalTime>
  <Words>654</Words>
  <Application>Microsoft Office PowerPoint</Application>
  <PresentationFormat>On-screen Show (4:3)</PresentationFormat>
  <Paragraphs>105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Banking System</vt:lpstr>
      <vt:lpstr>The Home Program</vt:lpstr>
      <vt:lpstr>The sample Home page</vt:lpstr>
      <vt:lpstr>The Modules</vt:lpstr>
      <vt:lpstr>Create Module</vt:lpstr>
      <vt:lpstr>Login Module</vt:lpstr>
      <vt:lpstr>Login module (continuation )</vt:lpstr>
      <vt:lpstr>Delete Module</vt:lpstr>
      <vt:lpstr>SAMPLE WORKING</vt:lpstr>
      <vt:lpstr>DATABASE 1 : The customer information</vt:lpstr>
      <vt:lpstr>Continuation: (sample database) :</vt:lpstr>
      <vt:lpstr>DATABASE 2:username and password</vt:lpstr>
      <vt:lpstr>Continuation : </vt:lpstr>
      <vt:lpstr>WORKING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sekhar k</dc:creator>
  <cp:lastModifiedBy>sekhar k</cp:lastModifiedBy>
  <cp:revision>32</cp:revision>
  <dcterms:created xsi:type="dcterms:W3CDTF">2015-03-09T13:29:32Z</dcterms:created>
  <dcterms:modified xsi:type="dcterms:W3CDTF">2015-03-09T16:49:31Z</dcterms:modified>
</cp:coreProperties>
</file>