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35"/>
  </p:normalViewPr>
  <p:slideViewPr>
    <p:cSldViewPr snapToGrid="0" snapToObjects="1">
      <p:cViewPr varScale="1">
        <p:scale>
          <a:sx n="85" d="100"/>
          <a:sy n="85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F3C1-623A-4D43-8143-5164E368B634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A690A3-D96E-6E44-B54D-3CFBA388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0316" y="2757668"/>
            <a:ext cx="8915399" cy="2262781"/>
          </a:xfrm>
        </p:spPr>
        <p:txBody>
          <a:bodyPr/>
          <a:lstStyle/>
          <a:p>
            <a:r>
              <a:rPr lang="en-US" dirty="0" smtClean="0"/>
              <a:t>ENUM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8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559" y="219919"/>
            <a:ext cx="10710441" cy="6470248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i="1" dirty="0" err="1">
                <a:solidFill>
                  <a:srgbClr val="00B0F0"/>
                </a:solidFill>
              </a:rPr>
              <a:t>enum</a:t>
            </a:r>
            <a:r>
              <a:rPr lang="en-US" i="1" dirty="0">
                <a:solidFill>
                  <a:srgbClr val="00B0F0"/>
                </a:solidFill>
              </a:rPr>
              <a:t> type</a:t>
            </a:r>
            <a:r>
              <a:rPr lang="en-US" dirty="0">
                <a:solidFill>
                  <a:srgbClr val="00B0F0"/>
                </a:solidFill>
              </a:rPr>
              <a:t> is a special data type </a:t>
            </a:r>
            <a:r>
              <a:rPr lang="en-US" dirty="0"/>
              <a:t>that enables for a variable to be </a:t>
            </a:r>
            <a:r>
              <a:rPr lang="en-US" dirty="0">
                <a:solidFill>
                  <a:srgbClr val="00B0F0"/>
                </a:solidFill>
              </a:rPr>
              <a:t>a set of predefined </a:t>
            </a:r>
            <a:r>
              <a:rPr lang="en-US" dirty="0" smtClean="0">
                <a:solidFill>
                  <a:srgbClr val="00B0F0"/>
                </a:solidFill>
              </a:rPr>
              <a:t>constants</a:t>
            </a:r>
            <a:r>
              <a:rPr lang="en-US" dirty="0" smtClean="0"/>
              <a:t> that </a:t>
            </a:r>
            <a:r>
              <a:rPr lang="en-US" dirty="0"/>
              <a:t>have been predefined for it. </a:t>
            </a:r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/>
              <a:t>examples include </a:t>
            </a:r>
            <a:r>
              <a:rPr lang="en-US" dirty="0">
                <a:solidFill>
                  <a:srgbClr val="00B0F0"/>
                </a:solidFill>
              </a:rPr>
              <a:t>compass directions </a:t>
            </a:r>
            <a:r>
              <a:rPr lang="en-US" dirty="0"/>
              <a:t>(values of NORTH, SOUTH, EAST, and WEST) and the </a:t>
            </a:r>
            <a:r>
              <a:rPr lang="en-US" dirty="0">
                <a:solidFill>
                  <a:srgbClr val="00B0F0"/>
                </a:solidFill>
              </a:rPr>
              <a:t>days of the week</a:t>
            </a:r>
            <a:r>
              <a:rPr lang="en-US" dirty="0" smtClean="0"/>
              <a:t>.</a:t>
            </a:r>
          </a:p>
          <a:p>
            <a:r>
              <a:rPr lang="en-US" dirty="0"/>
              <a:t>Because they are constants, the names of an </a:t>
            </a:r>
            <a:r>
              <a:rPr lang="en-US" dirty="0" err="1"/>
              <a:t>enum</a:t>
            </a:r>
            <a:r>
              <a:rPr lang="en-US" dirty="0"/>
              <a:t> type's fields are in uppercase letters</a:t>
            </a:r>
            <a:r>
              <a:rPr lang="en-US" dirty="0" smtClean="0"/>
              <a:t>.</a:t>
            </a:r>
          </a:p>
          <a:p>
            <a:r>
              <a:rPr lang="en-US" dirty="0"/>
              <a:t>In the Java programming language, you define an </a:t>
            </a:r>
            <a:r>
              <a:rPr lang="en-US" dirty="0" err="1"/>
              <a:t>enum</a:t>
            </a:r>
            <a:r>
              <a:rPr lang="en-US" dirty="0"/>
              <a:t> type by using the </a:t>
            </a:r>
            <a:r>
              <a:rPr lang="en-US" dirty="0" err="1"/>
              <a:t>enum</a:t>
            </a:r>
            <a:r>
              <a:rPr lang="en-US" dirty="0"/>
              <a:t> keyword. For example, you would specify a </a:t>
            </a:r>
            <a:r>
              <a:rPr lang="en-US" b="1" dirty="0"/>
              <a:t>days-of-the-week </a:t>
            </a:r>
            <a:r>
              <a:rPr lang="en-US" dirty="0" err="1"/>
              <a:t>enum</a:t>
            </a:r>
            <a:r>
              <a:rPr lang="en-US" dirty="0"/>
              <a:t> type 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accent6"/>
                </a:solidFill>
              </a:rPr>
              <a:t>You should use </a:t>
            </a:r>
            <a:r>
              <a:rPr lang="en-US" dirty="0" err="1">
                <a:solidFill>
                  <a:schemeClr val="accent6"/>
                </a:solidFill>
              </a:rPr>
              <a:t>enum</a:t>
            </a:r>
            <a:r>
              <a:rPr lang="en-US" dirty="0">
                <a:solidFill>
                  <a:schemeClr val="accent6"/>
                </a:solidFill>
              </a:rPr>
              <a:t> types any time you need to represent a fixed set of </a:t>
            </a:r>
            <a:r>
              <a:rPr lang="en-US" dirty="0" smtClean="0">
                <a:solidFill>
                  <a:schemeClr val="accent6"/>
                </a:solidFill>
              </a:rPr>
              <a:t>constants.</a:t>
            </a:r>
          </a:p>
          <a:p>
            <a:r>
              <a:rPr lang="en-US" dirty="0"/>
              <a:t>The </a:t>
            </a:r>
            <a:r>
              <a:rPr lang="en-US" dirty="0" err="1"/>
              <a:t>enum</a:t>
            </a:r>
            <a:r>
              <a:rPr lang="en-US" dirty="0"/>
              <a:t> declaration defines a </a:t>
            </a:r>
            <a:r>
              <a:rPr lang="en-US" i="1" dirty="0"/>
              <a:t>class</a:t>
            </a:r>
            <a:r>
              <a:rPr lang="en-US" dirty="0"/>
              <a:t> (called an 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enum</a:t>
            </a:r>
            <a:r>
              <a:rPr lang="en-US" dirty="0"/>
              <a:t> class body can include methods and other fields.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compiler automatically adds some special methods when it creates an </a:t>
            </a:r>
            <a:r>
              <a:rPr lang="en-US" dirty="0" err="1"/>
              <a:t>enum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3438" y="2870522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public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Day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SUNDAY, MONDAY, TUESDAY, WEDNESDAY,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THURSDAY, FRIDAY, SATURDAY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157" y="150471"/>
            <a:ext cx="10440365" cy="6707529"/>
          </a:xfrm>
        </p:spPr>
        <p:txBody>
          <a:bodyPr/>
          <a:lstStyle/>
          <a:p>
            <a:r>
              <a:rPr lang="en-US" dirty="0"/>
              <a:t>For example, they have a </a:t>
            </a:r>
            <a:r>
              <a:rPr lang="en-US" b="1" i="1" dirty="0"/>
              <a:t>static values method </a:t>
            </a:r>
            <a:r>
              <a:rPr lang="en-US" dirty="0"/>
              <a:t>that returns an array containing all of the values of the </a:t>
            </a:r>
            <a:r>
              <a:rPr lang="en-US" dirty="0" err="1"/>
              <a:t>enum</a:t>
            </a:r>
            <a:r>
              <a:rPr lang="en-US" dirty="0"/>
              <a:t> in the order they are declared.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6977" y="2735954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for (Day </a:t>
            </a: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d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: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Day.values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())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(d)}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6977" y="1043183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public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Day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SUNDAY, MONDAY, TUESDAY, WEDNESDAY,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THURSDAY, FRIDAY, SATURDAY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8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2486" y="138896"/>
            <a:ext cx="105715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public class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Day day;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(Day day)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this.day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day;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void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tellItLikeItIs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switch (day)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MONDAY: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("Mondays are bad.");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break;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FRIDAY: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("Fridays are better.");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break;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    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SATURDAY: case SUNDAY: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("Weekends are best.");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break;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   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default: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("Midweek days are so-so.");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break;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firstDay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new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Day.MONDAY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firstDay.tellItLikeItIs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thirdDay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new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Day.WEDNESDAY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thirdDay.tellItLikeItIs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	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seventhDay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new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EnumTest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Day.SUNDAY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seventhDay.tellItLikeItIs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401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192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ENUM 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TYPES</dc:title>
  <dc:creator>Sekhar Pasem</dc:creator>
  <cp:lastModifiedBy>Sekhar Pasem</cp:lastModifiedBy>
  <cp:revision>3</cp:revision>
  <dcterms:created xsi:type="dcterms:W3CDTF">2018-11-14T16:03:10Z</dcterms:created>
  <dcterms:modified xsi:type="dcterms:W3CDTF">2018-11-16T06:35:57Z</dcterms:modified>
</cp:coreProperties>
</file>