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737"/>
  </p:normalViewPr>
  <p:slideViewPr>
    <p:cSldViewPr snapToGrid="0" snapToObjects="1">
      <p:cViewPr varScale="1">
        <p:scale>
          <a:sx n="84" d="100"/>
          <a:sy n="84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C34-01E3-6148-AA05-3ED2906832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2F4-C1D1-3948-A67F-B96621C9AF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C34-01E3-6148-AA05-3ED2906832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2F4-C1D1-3948-A67F-B96621C9AF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C34-01E3-6148-AA05-3ED2906832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2F4-C1D1-3948-A67F-B96621C9AF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C34-01E3-6148-AA05-3ED2906832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2F4-C1D1-3948-A67F-B96621C9AF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C34-01E3-6148-AA05-3ED2906832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2F4-C1D1-3948-A67F-B96621C9AF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C34-01E3-6148-AA05-3ED2906832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2F4-C1D1-3948-A67F-B96621C9AF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C34-01E3-6148-AA05-3ED2906832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2F4-C1D1-3948-A67F-B96621C9AF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C34-01E3-6148-AA05-3ED2906832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2F4-C1D1-3948-A67F-B96621C9AF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C34-01E3-6148-AA05-3ED2906832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2F4-C1D1-3948-A67F-B96621C9AF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F27C34-01E3-6148-AA05-3ED2906832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8532F4-C1D1-3948-A67F-B96621C9AF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7C34-01E3-6148-AA05-3ED2906832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32F4-C1D1-3948-A67F-B96621C9AF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F27C34-01E3-6148-AA05-3ED29068323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8532F4-C1D1-3948-A67F-B96621C9AF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0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talk about main()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Where The java program begins execution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64920" y="2012391"/>
            <a:ext cx="1034796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/**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 * The </a:t>
            </a:r>
            <a:r>
              <a:rPr lang="en-GB" dirty="0" err="1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HelloWorldApp</a:t>
            </a:r>
            <a:r>
              <a:rPr lang="en-GB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 class implements an application that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 * simply displays "Hello World!" to the standard output.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 */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class </a:t>
            </a:r>
            <a:r>
              <a:rPr lang="en-GB" dirty="0" err="1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HelloWorldApp</a:t>
            </a:r>
            <a:r>
              <a:rPr lang="en-GB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    </a:t>
            </a:r>
            <a:r>
              <a:rPr lang="en-GB" b="1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public static void main(String[] </a:t>
            </a:r>
            <a:r>
              <a:rPr lang="en-GB" b="1" dirty="0" err="1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GB" b="1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)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("Hello World!"); //Display the string.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    </a:t>
            </a:r>
            <a:r>
              <a:rPr lang="en-GB" b="1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32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" y="1924288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In the Java programming language, every application must contain a </a:t>
            </a:r>
            <a:r>
              <a:rPr lang="en-US" smtClean="0"/>
              <a:t>main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 method whose signature is: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2710725"/>
            <a:ext cx="533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urier New" charset="0"/>
                <a:ea typeface="Calibri" charset="0"/>
              </a:rPr>
              <a:t>public static void main(String[] </a:t>
            </a:r>
            <a:r>
              <a:rPr lang="en-GB" b="1" dirty="0" err="1">
                <a:solidFill>
                  <a:srgbClr val="000000"/>
                </a:solidFill>
                <a:latin typeface="Courier New" charset="0"/>
                <a:ea typeface="Calibri" charset="0"/>
              </a:rPr>
              <a:t>args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" y="3498056"/>
            <a:ext cx="12009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The modifiers </a:t>
            </a:r>
            <a:r>
              <a:rPr lang="en-US" b="1" dirty="0" smtClean="0">
                <a:solidFill>
                  <a:srgbClr val="00B050"/>
                </a:solidFill>
              </a:rPr>
              <a:t>public</a:t>
            </a:r>
            <a:r>
              <a:rPr lang="en-US" b="1" dirty="0">
                <a:solidFill>
                  <a:srgbClr val="00B050"/>
                </a:solidFill>
                <a:latin typeface="Arial" charset="0"/>
              </a:rPr>
              <a:t> and </a:t>
            </a:r>
            <a:r>
              <a:rPr lang="en-US" b="1" dirty="0" smtClean="0">
                <a:solidFill>
                  <a:srgbClr val="00B050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 can be written in either order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b="1" dirty="0" smtClean="0"/>
              <a:t>public static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 or </a:t>
            </a:r>
            <a:r>
              <a:rPr lang="en-US" b="1" dirty="0" smtClean="0"/>
              <a:t>static public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),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but the convention is to use </a:t>
            </a:r>
            <a:r>
              <a:rPr lang="en-US" b="1" dirty="0" smtClean="0"/>
              <a:t>public static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 as shown above. You can name the argument anything you want, but most programmers choose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"</a:t>
            </a:r>
            <a:r>
              <a:rPr lang="en-US" b="1" dirty="0" err="1">
                <a:solidFill>
                  <a:srgbClr val="000000"/>
                </a:solidFill>
                <a:latin typeface="Arial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" or "</a:t>
            </a:r>
            <a:r>
              <a:rPr lang="en-US" b="1" dirty="0" err="1">
                <a:solidFill>
                  <a:srgbClr val="000000"/>
                </a:solidFill>
                <a:latin typeface="Arial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".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82880" y="4558546"/>
            <a:ext cx="12009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The </a:t>
            </a:r>
            <a:r>
              <a:rPr lang="en-US" smtClean="0"/>
              <a:t>main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 method is similar to the </a:t>
            </a:r>
            <a:r>
              <a:rPr lang="en-US" smtClean="0"/>
              <a:t>main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 function in C and C++; it's the entry point for your application and will subsequently invoke all the other methods required by your program.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" y="5348823"/>
            <a:ext cx="1182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The main method accepts a single argument: an array of elements of type </a:t>
            </a:r>
            <a:r>
              <a:rPr lang="en-US" dirty="0">
                <a:solidFill>
                  <a:srgbClr val="00B050"/>
                </a:solidFill>
                <a:latin typeface="Arial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public static void main(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String[]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639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" y="2005876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This array is the mechanism through which the runtime system passes information to your application. For example: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java </a:t>
            </a:r>
            <a:r>
              <a:rPr lang="en-US" i="1" dirty="0" err="1">
                <a:solidFill>
                  <a:srgbClr val="000000"/>
                </a:solidFill>
                <a:latin typeface="Monaco" charset="0"/>
              </a:rPr>
              <a:t>MyApp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arg1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arg2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" y="3175338"/>
            <a:ext cx="11780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Each string in the array is called a 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command-line argument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. Command-line arguments let users affect the operation of the application without recompiling it. 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example, a sorting program might allow the user to specify that the data be sorted in descending order with this command-line argument: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-descending</a:t>
            </a:r>
          </a:p>
        </p:txBody>
      </p:sp>
    </p:spTree>
    <p:extLst>
      <p:ext uri="{BB962C8B-B14F-4D97-AF65-F5344CB8AC3E}">
        <p14:creationId xmlns:p14="http://schemas.microsoft.com/office/powerpoint/2010/main" val="178325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" y="1232833"/>
            <a:ext cx="116738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333333"/>
                </a:solidFill>
                <a:effectLst/>
                <a:latin typeface="Arial" charset="0"/>
              </a:rPr>
              <a:t>Questions:</a:t>
            </a:r>
          </a:p>
          <a:p>
            <a:endParaRPr lang="en-US" b="1" dirty="0">
              <a:solidFill>
                <a:srgbClr val="333333"/>
              </a:solidFill>
              <a:latin typeface="Arial" charset="0"/>
            </a:endParaRPr>
          </a:p>
          <a:p>
            <a:endParaRPr lang="en-US" b="1" i="0" dirty="0" smtClean="0">
              <a:solidFill>
                <a:srgbClr val="333333"/>
              </a:solidFill>
              <a:effectLst/>
              <a:latin typeface="Arial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charset="0"/>
              </a:rPr>
              <a:t>Question 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When you compile a program written in the Java programming language, the compiler converts the human-readable source file into platform-independent code that a Java Virtual Machine can understand. What is this platform-independent code called?</a:t>
            </a:r>
          </a:p>
          <a:p>
            <a:r>
              <a:rPr lang="en-US" b="1" dirty="0">
                <a:solidFill>
                  <a:srgbClr val="000000"/>
                </a:solidFill>
                <a:latin typeface="Arial" charset="0"/>
              </a:rPr>
              <a:t>Answer 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Bytecode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charset="0"/>
              </a:rPr>
              <a:t>Question 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Which of the following is 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 a valid comment: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a. /** comment */</a:t>
            </a:r>
            <a:br>
              <a:rPr lang="en-US" dirty="0">
                <a:solidFill>
                  <a:srgbClr val="000000"/>
                </a:solidFill>
                <a:latin typeface="Arial" charset="0"/>
              </a:rPr>
            </a:br>
            <a:r>
              <a:rPr lang="en-US" dirty="0">
                <a:solidFill>
                  <a:srgbClr val="000000"/>
                </a:solidFill>
                <a:latin typeface="Arial" charset="0"/>
              </a:rPr>
              <a:t>b. /* comment */</a:t>
            </a:r>
            <a:br>
              <a:rPr lang="en-US" dirty="0">
                <a:solidFill>
                  <a:srgbClr val="000000"/>
                </a:solidFill>
                <a:latin typeface="Arial" charset="0"/>
              </a:rPr>
            </a:br>
            <a:r>
              <a:rPr lang="en-US" dirty="0">
                <a:solidFill>
                  <a:srgbClr val="000000"/>
                </a:solidFill>
                <a:latin typeface="Arial" charset="0"/>
              </a:rPr>
              <a:t>c. /* comment</a:t>
            </a:r>
            <a:br>
              <a:rPr lang="en-US" dirty="0">
                <a:solidFill>
                  <a:srgbClr val="000000"/>
                </a:solidFill>
                <a:latin typeface="Arial" charset="0"/>
              </a:rPr>
            </a:br>
            <a:r>
              <a:rPr lang="en-US" dirty="0">
                <a:solidFill>
                  <a:srgbClr val="000000"/>
                </a:solidFill>
                <a:latin typeface="Arial" charset="0"/>
              </a:rPr>
              <a:t>d. // comment</a:t>
            </a:r>
            <a:br>
              <a:rPr lang="en-US" dirty="0">
                <a:solidFill>
                  <a:srgbClr val="000000"/>
                </a:solidFill>
                <a:latin typeface="Arial" charset="0"/>
              </a:rPr>
            </a:b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charset="0"/>
              </a:rPr>
              <a:t>Answer 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c is an invalid comment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61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" y="1984445"/>
            <a:ext cx="11841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</a:rPr>
              <a:t>Question 3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What is the first thing you should check if you see the following error at runtime: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Exception in thread "main"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java.lang.NoClassDefFoundError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HelloWorldApp.java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 </a:t>
            </a:r>
          </a:p>
          <a:p>
            <a:r>
              <a:rPr lang="en-US" b="1" dirty="0">
                <a:solidFill>
                  <a:srgbClr val="000000"/>
                </a:solidFill>
                <a:latin typeface="Arial" charset="0"/>
              </a:rPr>
              <a:t>Answer 3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Check your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classpath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. Your class cannot be found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charset="0"/>
              </a:rPr>
              <a:t>Question 4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What is the correct signature of the main method?</a:t>
            </a:r>
          </a:p>
          <a:p>
            <a:r>
              <a:rPr lang="en-US" b="1" dirty="0">
                <a:solidFill>
                  <a:srgbClr val="000000"/>
                </a:solidFill>
                <a:latin typeface="Arial" charset="0"/>
              </a:rPr>
              <a:t>Answer 4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The correct signature is public static void main(String[]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 or public static void main(String...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charset="0"/>
              </a:rPr>
              <a:t>Question 5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When declaring the main method, which modifier must come first, public or static?</a:t>
            </a:r>
          </a:p>
          <a:p>
            <a:r>
              <a:rPr lang="en-US" b="1" dirty="0">
                <a:solidFill>
                  <a:srgbClr val="000000"/>
                </a:solidFill>
                <a:latin typeface="Arial" charset="0"/>
              </a:rPr>
              <a:t>Answer 5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They can be in either order, but the convention is public static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charset="0"/>
              </a:rPr>
              <a:t>Question 6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What parameters does the main method define?</a:t>
            </a:r>
          </a:p>
          <a:p>
            <a:r>
              <a:rPr lang="en-US" b="1" dirty="0">
                <a:solidFill>
                  <a:srgbClr val="000000"/>
                </a:solidFill>
                <a:latin typeface="Arial" charset="0"/>
              </a:rPr>
              <a:t>Answer 6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: The main method defines a single parameter, usually named 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whose type is an array of String objects.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962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225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Courier New</vt:lpstr>
      <vt:lpstr>Mangal</vt:lpstr>
      <vt:lpstr>Monaco</vt:lpstr>
      <vt:lpstr>Times New Roman</vt:lpstr>
      <vt:lpstr>Arial</vt:lpstr>
      <vt:lpstr>Retrospect</vt:lpstr>
      <vt:lpstr>Lets talk about main() in Java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talk about main() in Java</dc:title>
  <dc:creator>Sekhar Pasem</dc:creator>
  <cp:lastModifiedBy>Sekhar Pasem</cp:lastModifiedBy>
  <cp:revision>2</cp:revision>
  <dcterms:created xsi:type="dcterms:W3CDTF">2018-11-18T13:02:40Z</dcterms:created>
  <dcterms:modified xsi:type="dcterms:W3CDTF">2018-11-18T13:17:19Z</dcterms:modified>
</cp:coreProperties>
</file>