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of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/>
              <a:t> from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git-scm.com/downloads</a:t>
            </a:r>
            <a:endParaRPr lang="en-US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Once it has downloaded click on setup and follow the steps it shows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5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Click on Signup, enter username, password and email, then click on </a:t>
            </a:r>
            <a:r>
              <a:rPr lang="en-US" dirty="0" err="1" smtClean="0"/>
              <a:t>SignUp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Setting up new Repository:</a:t>
            </a:r>
          </a:p>
          <a:p>
            <a:pPr lvl="1"/>
            <a:r>
              <a:rPr lang="en-US" dirty="0" smtClean="0"/>
              <a:t>Click on </a:t>
            </a:r>
            <a:r>
              <a:rPr lang="en-US" b="1" dirty="0"/>
              <a:t>N</a:t>
            </a:r>
            <a:r>
              <a:rPr lang="en-US" b="1" dirty="0" smtClean="0"/>
              <a:t>ew repository </a:t>
            </a:r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Enter repository name and description(Optional)</a:t>
            </a:r>
          </a:p>
          <a:p>
            <a:pPr lvl="1"/>
            <a:r>
              <a:rPr lang="en-US" dirty="0" smtClean="0"/>
              <a:t>Select repository type Public</a:t>
            </a:r>
          </a:p>
          <a:p>
            <a:pPr lvl="1"/>
            <a:r>
              <a:rPr lang="en-US" dirty="0" smtClean="0"/>
              <a:t>Click on </a:t>
            </a:r>
            <a:r>
              <a:rPr lang="en-US" b="1" dirty="0" smtClean="0"/>
              <a:t>Create Repository </a:t>
            </a:r>
            <a:r>
              <a:rPr lang="en-US" dirty="0" smtClean="0"/>
              <a:t>Button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user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</a:t>
            </a:r>
            <a:r>
              <a:rPr lang="en-US" i="1" dirty="0" err="1" smtClean="0"/>
              <a:t>it</a:t>
            </a:r>
            <a:r>
              <a:rPr lang="en-US" i="1" dirty="0" smtClean="0"/>
              <a:t> </a:t>
            </a:r>
            <a:r>
              <a:rPr lang="en-US" i="1" dirty="0" err="1" smtClean="0"/>
              <a:t>config</a:t>
            </a:r>
            <a:r>
              <a:rPr lang="en-US" i="1" dirty="0" smtClean="0"/>
              <a:t> -</a:t>
            </a:r>
            <a:r>
              <a:rPr lang="mr-IN" i="1" dirty="0" smtClean="0"/>
              <a:t>–</a:t>
            </a:r>
            <a:r>
              <a:rPr lang="en-US" i="1" dirty="0" smtClean="0"/>
              <a:t>global </a:t>
            </a:r>
            <a:r>
              <a:rPr lang="en-US" i="1" dirty="0" err="1" smtClean="0"/>
              <a:t>user.name</a:t>
            </a:r>
            <a:r>
              <a:rPr lang="en-US" i="1" dirty="0" smtClean="0"/>
              <a:t> “your name”</a:t>
            </a:r>
          </a:p>
          <a:p>
            <a:r>
              <a:rPr lang="en-US" i="1" dirty="0" err="1"/>
              <a:t>g</a:t>
            </a:r>
            <a:r>
              <a:rPr lang="en-US" i="1" dirty="0" err="1" smtClean="0"/>
              <a:t>it</a:t>
            </a:r>
            <a:r>
              <a:rPr lang="en-US" i="1" dirty="0" smtClean="0"/>
              <a:t> </a:t>
            </a:r>
            <a:r>
              <a:rPr lang="en-US" i="1" dirty="0" err="1" smtClean="0"/>
              <a:t>config</a:t>
            </a:r>
            <a:r>
              <a:rPr lang="en-US" i="1" dirty="0" smtClean="0"/>
              <a:t> </a:t>
            </a:r>
            <a:r>
              <a:rPr lang="mr-IN" i="1" dirty="0" smtClean="0"/>
              <a:t>–</a:t>
            </a:r>
            <a:r>
              <a:rPr lang="en-US" i="1" dirty="0" smtClean="0"/>
              <a:t>- global </a:t>
            </a:r>
            <a:r>
              <a:rPr lang="en-US" i="1" dirty="0" err="1" smtClean="0"/>
              <a:t>user.email</a:t>
            </a:r>
            <a:r>
              <a:rPr lang="en-US" i="1" dirty="0" smtClean="0"/>
              <a:t> </a:t>
            </a:r>
            <a:r>
              <a:rPr lang="en-US" i="1" dirty="0" err="1" smtClean="0"/>
              <a:t>your_email@email.com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59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cloning/importing existing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</a:t>
            </a:r>
            <a:r>
              <a:rPr lang="en-US" i="1" dirty="0" err="1" smtClean="0"/>
              <a:t>it</a:t>
            </a:r>
            <a:r>
              <a:rPr lang="en-US" i="1" dirty="0" smtClean="0"/>
              <a:t> clone https://{your repository </a:t>
            </a:r>
            <a:r>
              <a:rPr lang="en-US" i="1" dirty="0" err="1" smtClean="0"/>
              <a:t>url</a:t>
            </a:r>
            <a:r>
              <a:rPr lang="en-US" i="1" dirty="0" smtClean="0"/>
              <a:t>}</a:t>
            </a:r>
          </a:p>
          <a:p>
            <a:r>
              <a:rPr lang="en-US" dirty="0" smtClean="0"/>
              <a:t>Create some file you want to push to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i="1" dirty="0" err="1"/>
              <a:t>g</a:t>
            </a:r>
            <a:r>
              <a:rPr lang="en-US" i="1" dirty="0" err="1" smtClean="0"/>
              <a:t>it</a:t>
            </a:r>
            <a:r>
              <a:rPr lang="en-US" i="1" dirty="0" smtClean="0"/>
              <a:t> status</a:t>
            </a:r>
          </a:p>
          <a:p>
            <a:r>
              <a:rPr lang="en-US" i="1" dirty="0" err="1"/>
              <a:t>git</a:t>
            </a:r>
            <a:r>
              <a:rPr lang="en-US" i="1" dirty="0"/>
              <a:t> add </a:t>
            </a:r>
            <a:r>
              <a:rPr lang="en-US" i="1" dirty="0" err="1" smtClean="0"/>
              <a:t>test.txt</a:t>
            </a:r>
            <a:endParaRPr lang="en-US" i="1" dirty="0"/>
          </a:p>
          <a:p>
            <a:r>
              <a:rPr lang="en-US" i="1" dirty="0" err="1"/>
              <a:t>git</a:t>
            </a:r>
            <a:r>
              <a:rPr lang="en-US" i="1" dirty="0"/>
              <a:t> commit -m "first commit" </a:t>
            </a:r>
          </a:p>
          <a:p>
            <a:r>
              <a:rPr lang="en-US" i="1" dirty="0" err="1"/>
              <a:t>git</a:t>
            </a:r>
            <a:r>
              <a:rPr lang="en-US" i="1" dirty="0"/>
              <a:t> remote add origin https://</a:t>
            </a:r>
            <a:r>
              <a:rPr lang="en-US" i="1" dirty="0" err="1"/>
              <a:t>github.com</a:t>
            </a:r>
            <a:r>
              <a:rPr lang="en-US" i="1" dirty="0"/>
              <a:t>/sekhar12333/</a:t>
            </a:r>
            <a:r>
              <a:rPr lang="en-US" i="1" dirty="0" err="1"/>
              <a:t>test.git</a:t>
            </a:r>
            <a:r>
              <a:rPr lang="en-US" i="1" dirty="0"/>
              <a:t> </a:t>
            </a:r>
          </a:p>
          <a:p>
            <a:r>
              <a:rPr lang="en-US" i="1" dirty="0" err="1"/>
              <a:t>git</a:t>
            </a:r>
            <a:r>
              <a:rPr lang="en-US" i="1" dirty="0"/>
              <a:t> push -u origin master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133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287"/>
            <a:ext cx="8596668" cy="4354076"/>
          </a:xfrm>
        </p:spPr>
        <p:txBody>
          <a:bodyPr>
            <a:normAutofit/>
          </a:bodyPr>
          <a:lstStyle/>
          <a:p>
            <a:r>
              <a:rPr lang="en-US" dirty="0" smtClean="0"/>
              <a:t>Create a folder or Project Folder</a:t>
            </a:r>
          </a:p>
          <a:p>
            <a:r>
              <a:rPr lang="en-US" dirty="0" smtClean="0"/>
              <a:t>Create a some files to push it to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b="1" dirty="0"/>
              <a:t>create a new repository on the command </a:t>
            </a:r>
            <a:r>
              <a:rPr lang="en-US" b="1" dirty="0" smtClean="0"/>
              <a:t>line:</a:t>
            </a:r>
            <a:endParaRPr lang="en-US" b="1" dirty="0"/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err="1"/>
              <a:t>init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add </a:t>
            </a:r>
            <a:r>
              <a:rPr lang="en-US" i="1" dirty="0" err="1"/>
              <a:t>README.md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commit -m "first commit" </a:t>
            </a:r>
            <a:endParaRPr lang="en-US" i="1" dirty="0" smtClean="0"/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remote add origin https://</a:t>
            </a:r>
            <a:r>
              <a:rPr lang="en-US" i="1" dirty="0" err="1"/>
              <a:t>github.com</a:t>
            </a:r>
            <a:r>
              <a:rPr lang="en-US" i="1" dirty="0"/>
              <a:t>/sekhar12333/</a:t>
            </a:r>
            <a:r>
              <a:rPr lang="en-US" i="1" dirty="0" err="1"/>
              <a:t>test.git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-u origin </a:t>
            </a:r>
            <a:r>
              <a:rPr lang="en-US" i="1" dirty="0" smtClean="0"/>
              <a:t>master</a:t>
            </a:r>
          </a:p>
          <a:p>
            <a:r>
              <a:rPr lang="en-US" b="1" dirty="0" smtClean="0"/>
              <a:t>Push </a:t>
            </a:r>
            <a:r>
              <a:rPr lang="en-US" b="1" dirty="0"/>
              <a:t>an existing repository from the command </a:t>
            </a:r>
            <a:r>
              <a:rPr lang="en-US" b="1" dirty="0" smtClean="0"/>
              <a:t>line:</a:t>
            </a:r>
            <a:endParaRPr lang="en-US" b="1" dirty="0"/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remote add origin https://</a:t>
            </a:r>
            <a:r>
              <a:rPr lang="en-US" i="1" dirty="0" err="1"/>
              <a:t>github.com</a:t>
            </a:r>
            <a:r>
              <a:rPr lang="en-US" i="1" dirty="0"/>
              <a:t>/sekhar12333/</a:t>
            </a:r>
            <a:r>
              <a:rPr lang="en-US" i="1" dirty="0" err="1"/>
              <a:t>test.git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-u origin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70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217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Mangal</vt:lpstr>
      <vt:lpstr>Trebuchet MS</vt:lpstr>
      <vt:lpstr>Wingdings 3</vt:lpstr>
      <vt:lpstr>Arial</vt:lpstr>
      <vt:lpstr>Facet</vt:lpstr>
      <vt:lpstr>Installation of GIT</vt:lpstr>
      <vt:lpstr>Creating GITHub Account</vt:lpstr>
      <vt:lpstr>Git config user details</vt:lpstr>
      <vt:lpstr>Git cloning/importing existing repo</vt:lpstr>
      <vt:lpstr>Git Command line Commands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GIT</dc:title>
  <dc:creator>Sekhar Pasem</dc:creator>
  <cp:lastModifiedBy>Sekhar Pasem</cp:lastModifiedBy>
  <cp:revision>3</cp:revision>
  <dcterms:created xsi:type="dcterms:W3CDTF">2018-10-29T18:31:06Z</dcterms:created>
  <dcterms:modified xsi:type="dcterms:W3CDTF">2018-10-29T18:48:40Z</dcterms:modified>
</cp:coreProperties>
</file>